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B4F6B-8123-4AC8-B850-4F6F6622F3B8}" v="2041" dt="2022-08-12T16:13:34.558"/>
    <p1510:client id="{74316D08-1899-44B0-82EE-18583D96CD4B}" v="2" dt="2022-08-15T13:25:5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.Wolf@ibm.com" clId="Web-{741B4F6B-8123-4AC8-B850-4F6F6622F3B8}"/>
    <pc:docChg chg="addSld modSld sldOrd addMainMaster delMainMaster">
      <pc:chgData name="Christopher.Wolf@ibm.com" userId="" providerId="" clId="Web-{741B4F6B-8123-4AC8-B850-4F6F6622F3B8}" dt="2022-08-12T16:12:24.010" v="2026" actId="20577"/>
      <pc:docMkLst>
        <pc:docMk/>
      </pc:docMkLst>
      <pc:sldChg chg="modSp mod modClrScheme chgLayout">
        <pc:chgData name="Christopher.Wolf@ibm.com" userId="" providerId="" clId="Web-{741B4F6B-8123-4AC8-B850-4F6F6622F3B8}" dt="2022-08-12T10:58:54.409" v="39" actId="20577"/>
        <pc:sldMkLst>
          <pc:docMk/>
          <pc:sldMk cId="109857222" sldId="256"/>
        </pc:sldMkLst>
        <pc:spChg chg="mod ord">
          <ac:chgData name="Christopher.Wolf@ibm.com" userId="" providerId="" clId="Web-{741B4F6B-8123-4AC8-B850-4F6F6622F3B8}" dt="2022-08-12T10:53:04.969" v="1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ristopher.Wolf@ibm.com" userId="" providerId="" clId="Web-{741B4F6B-8123-4AC8-B850-4F6F6622F3B8}" dt="2022-08-12T10:58:54.409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pher.Wolf@ibm.com" userId="" providerId="" clId="Web-{741B4F6B-8123-4AC8-B850-4F6F6622F3B8}" dt="2022-08-12T11:03:10.271" v="124" actId="20577"/>
        <pc:sldMkLst>
          <pc:docMk/>
          <pc:sldMk cId="2174647304" sldId="257"/>
        </pc:sldMkLst>
        <pc:spChg chg="mod">
          <ac:chgData name="Christopher.Wolf@ibm.com" userId="" providerId="" clId="Web-{741B4F6B-8123-4AC8-B850-4F6F6622F3B8}" dt="2022-08-12T10:59:07.253" v="43" actId="20577"/>
          <ac:spMkLst>
            <pc:docMk/>
            <pc:sldMk cId="2174647304" sldId="257"/>
            <ac:spMk id="2" creationId="{F3279C40-D350-A74A-1D5D-FE5C989898CA}"/>
          </ac:spMkLst>
        </pc:spChg>
        <pc:spChg chg="mod">
          <ac:chgData name="Christopher.Wolf@ibm.com" userId="" providerId="" clId="Web-{741B4F6B-8123-4AC8-B850-4F6F6622F3B8}" dt="2022-08-12T11:03:10.271" v="124" actId="20577"/>
          <ac:spMkLst>
            <pc:docMk/>
            <pc:sldMk cId="2174647304" sldId="257"/>
            <ac:spMk id="3" creationId="{B63CAAAA-3159-3276-72BD-7A6388F286B3}"/>
          </ac:spMkLst>
        </pc:spChg>
      </pc:sldChg>
      <pc:sldChg chg="modSp new">
        <pc:chgData name="Christopher.Wolf@ibm.com" userId="" providerId="" clId="Web-{741B4F6B-8123-4AC8-B850-4F6F6622F3B8}" dt="2022-08-12T11:13:52.744" v="256" actId="20577"/>
        <pc:sldMkLst>
          <pc:docMk/>
          <pc:sldMk cId="236401868" sldId="258"/>
        </pc:sldMkLst>
        <pc:spChg chg="mod">
          <ac:chgData name="Christopher.Wolf@ibm.com" userId="" providerId="" clId="Web-{741B4F6B-8123-4AC8-B850-4F6F6622F3B8}" dt="2022-08-12T11:03:30.005" v="128" actId="20577"/>
          <ac:spMkLst>
            <pc:docMk/>
            <pc:sldMk cId="236401868" sldId="258"/>
            <ac:spMk id="2" creationId="{CF3EF019-D582-8F5E-4071-88178E1BFA62}"/>
          </ac:spMkLst>
        </pc:spChg>
        <pc:spChg chg="mod">
          <ac:chgData name="Christopher.Wolf@ibm.com" userId="" providerId="" clId="Web-{741B4F6B-8123-4AC8-B850-4F6F6622F3B8}" dt="2022-08-12T11:13:52.744" v="256" actId="20577"/>
          <ac:spMkLst>
            <pc:docMk/>
            <pc:sldMk cId="236401868" sldId="258"/>
            <ac:spMk id="3" creationId="{37E53FAA-F384-5430-7E1E-4A9D87F8E63A}"/>
          </ac:spMkLst>
        </pc:spChg>
      </pc:sldChg>
      <pc:sldChg chg="addSp delSp modSp new">
        <pc:chgData name="Christopher.Wolf@ibm.com" userId="" providerId="" clId="Web-{741B4F6B-8123-4AC8-B850-4F6F6622F3B8}" dt="2022-08-12T11:16:08.339" v="271" actId="1076"/>
        <pc:sldMkLst>
          <pc:docMk/>
          <pc:sldMk cId="1804544977" sldId="259"/>
        </pc:sldMkLst>
        <pc:spChg chg="mod">
          <ac:chgData name="Christopher.Wolf@ibm.com" userId="" providerId="" clId="Web-{741B4F6B-8123-4AC8-B850-4F6F6622F3B8}" dt="2022-08-12T11:15:36.917" v="269" actId="20577"/>
          <ac:spMkLst>
            <pc:docMk/>
            <pc:sldMk cId="1804544977" sldId="259"/>
            <ac:spMk id="2" creationId="{B317EA69-46BD-5F98-0C14-BEFE75BFDCBD}"/>
          </ac:spMkLst>
        </pc:spChg>
        <pc:spChg chg="del">
          <ac:chgData name="Christopher.Wolf@ibm.com" userId="" providerId="" clId="Web-{741B4F6B-8123-4AC8-B850-4F6F6622F3B8}" dt="2022-08-12T11:15:40.277" v="270"/>
          <ac:spMkLst>
            <pc:docMk/>
            <pc:sldMk cId="1804544977" sldId="259"/>
            <ac:spMk id="3" creationId="{A29544ED-86FB-2D7E-A8DB-E848A8ABFF69}"/>
          </ac:spMkLst>
        </pc:spChg>
        <pc:picChg chg="add mod ord">
          <ac:chgData name="Christopher.Wolf@ibm.com" userId="" providerId="" clId="Web-{741B4F6B-8123-4AC8-B850-4F6F6622F3B8}" dt="2022-08-12T11:16:08.339" v="271" actId="1076"/>
          <ac:picMkLst>
            <pc:docMk/>
            <pc:sldMk cId="1804544977" sldId="259"/>
            <ac:picMk id="4" creationId="{2C4EC0C3-3593-C3EA-4ECF-8BD844ED0270}"/>
          </ac:picMkLst>
        </pc:picChg>
      </pc:sldChg>
      <pc:sldChg chg="addSp modSp new">
        <pc:chgData name="Christopher.Wolf@ibm.com" userId="" providerId="" clId="Web-{741B4F6B-8123-4AC8-B850-4F6F6622F3B8}" dt="2022-08-12T15:29:55.527" v="775"/>
        <pc:sldMkLst>
          <pc:docMk/>
          <pc:sldMk cId="642870684" sldId="260"/>
        </pc:sldMkLst>
        <pc:spChg chg="mod">
          <ac:chgData name="Christopher.Wolf@ibm.com" userId="" providerId="" clId="Web-{741B4F6B-8123-4AC8-B850-4F6F6622F3B8}" dt="2022-08-12T14:55:39.221" v="277" actId="20577"/>
          <ac:spMkLst>
            <pc:docMk/>
            <pc:sldMk cId="642870684" sldId="260"/>
            <ac:spMk id="2" creationId="{D32BBA80-C2FD-0D2E-8C34-C4CF8FD0FF67}"/>
          </ac:spMkLst>
        </pc:spChg>
        <pc:spChg chg="mod">
          <ac:chgData name="Christopher.Wolf@ibm.com" userId="" providerId="" clId="Web-{741B4F6B-8123-4AC8-B850-4F6F6622F3B8}" dt="2022-08-12T15:29:25.214" v="773" actId="20577"/>
          <ac:spMkLst>
            <pc:docMk/>
            <pc:sldMk cId="642870684" sldId="260"/>
            <ac:spMk id="3" creationId="{667128CF-5356-F2E5-9125-ACDA1BFE2107}"/>
          </ac:spMkLst>
        </pc:spChg>
        <pc:picChg chg="add mod">
          <ac:chgData name="Christopher.Wolf@ibm.com" userId="" providerId="" clId="Web-{741B4F6B-8123-4AC8-B850-4F6F6622F3B8}" dt="2022-08-12T15:29:55.527" v="775"/>
          <ac:picMkLst>
            <pc:docMk/>
            <pc:sldMk cId="642870684" sldId="260"/>
            <ac:picMk id="4" creationId="{D05583D7-C69B-B2D1-AAB4-736301C731EB}"/>
          </ac:picMkLst>
        </pc:picChg>
      </pc:sldChg>
      <pc:sldChg chg="modSp new">
        <pc:chgData name="Christopher.Wolf@ibm.com" userId="" providerId="" clId="Web-{741B4F6B-8123-4AC8-B850-4F6F6622F3B8}" dt="2022-08-12T15:11:06.217" v="463" actId="20577"/>
        <pc:sldMkLst>
          <pc:docMk/>
          <pc:sldMk cId="3801416315" sldId="261"/>
        </pc:sldMkLst>
        <pc:spChg chg="mod">
          <ac:chgData name="Christopher.Wolf@ibm.com" userId="" providerId="" clId="Web-{741B4F6B-8123-4AC8-B850-4F6F6622F3B8}" dt="2022-08-12T15:04:46.509" v="301" actId="20577"/>
          <ac:spMkLst>
            <pc:docMk/>
            <pc:sldMk cId="3801416315" sldId="261"/>
            <ac:spMk id="2" creationId="{7C911B7C-B1F5-998B-89B0-F5F91FEB1655}"/>
          </ac:spMkLst>
        </pc:spChg>
        <pc:spChg chg="mod">
          <ac:chgData name="Christopher.Wolf@ibm.com" userId="" providerId="" clId="Web-{741B4F6B-8123-4AC8-B850-4F6F6622F3B8}" dt="2022-08-12T15:11:06.217" v="463" actId="20577"/>
          <ac:spMkLst>
            <pc:docMk/>
            <pc:sldMk cId="3801416315" sldId="261"/>
            <ac:spMk id="3" creationId="{FE1E3219-EAA2-28E3-77F8-7792CAE281A9}"/>
          </ac:spMkLst>
        </pc:spChg>
      </pc:sldChg>
      <pc:sldChg chg="modSp new">
        <pc:chgData name="Christopher.Wolf@ibm.com" userId="" providerId="" clId="Web-{741B4F6B-8123-4AC8-B850-4F6F6622F3B8}" dt="2022-08-12T16:10:33.384" v="2022" actId="20577"/>
        <pc:sldMkLst>
          <pc:docMk/>
          <pc:sldMk cId="1148789154" sldId="262"/>
        </pc:sldMkLst>
        <pc:spChg chg="mod">
          <ac:chgData name="Christopher.Wolf@ibm.com" userId="" providerId="" clId="Web-{741B4F6B-8123-4AC8-B850-4F6F6622F3B8}" dt="2022-08-12T15:28:19.229" v="745" actId="20577"/>
          <ac:spMkLst>
            <pc:docMk/>
            <pc:sldMk cId="1148789154" sldId="262"/>
            <ac:spMk id="2" creationId="{A44C97DC-4059-85D3-BD08-4477BF09F579}"/>
          </ac:spMkLst>
        </pc:spChg>
        <pc:spChg chg="mod">
          <ac:chgData name="Christopher.Wolf@ibm.com" userId="" providerId="" clId="Web-{741B4F6B-8123-4AC8-B850-4F6F6622F3B8}" dt="2022-08-12T16:10:33.384" v="2022" actId="20577"/>
          <ac:spMkLst>
            <pc:docMk/>
            <pc:sldMk cId="1148789154" sldId="262"/>
            <ac:spMk id="3" creationId="{69504B80-502C-40AB-A840-1431B1020A46}"/>
          </ac:spMkLst>
        </pc:spChg>
      </pc:sldChg>
      <pc:sldChg chg="modSp new">
        <pc:chgData name="Christopher.Wolf@ibm.com" userId="" providerId="" clId="Web-{741B4F6B-8123-4AC8-B850-4F6F6622F3B8}" dt="2022-08-12T16:11:03.478" v="2024" actId="20577"/>
        <pc:sldMkLst>
          <pc:docMk/>
          <pc:sldMk cId="376851816" sldId="263"/>
        </pc:sldMkLst>
        <pc:spChg chg="mod">
          <ac:chgData name="Christopher.Wolf@ibm.com" userId="" providerId="" clId="Web-{741B4F6B-8123-4AC8-B850-4F6F6622F3B8}" dt="2022-08-12T15:28:13.948" v="738" actId="20577"/>
          <ac:spMkLst>
            <pc:docMk/>
            <pc:sldMk cId="376851816" sldId="263"/>
            <ac:spMk id="2" creationId="{37DC85F6-50FD-A940-993E-3A15AC8E09A1}"/>
          </ac:spMkLst>
        </pc:spChg>
        <pc:spChg chg="mod">
          <ac:chgData name="Christopher.Wolf@ibm.com" userId="" providerId="" clId="Web-{741B4F6B-8123-4AC8-B850-4F6F6622F3B8}" dt="2022-08-12T16:11:03.478" v="2024" actId="20577"/>
          <ac:spMkLst>
            <pc:docMk/>
            <pc:sldMk cId="376851816" sldId="263"/>
            <ac:spMk id="3" creationId="{73998031-463B-126F-082D-7482A883C011}"/>
          </ac:spMkLst>
        </pc:spChg>
      </pc:sldChg>
      <pc:sldChg chg="modSp new">
        <pc:chgData name="Christopher.Wolf@ibm.com" userId="" providerId="" clId="Web-{741B4F6B-8123-4AC8-B850-4F6F6622F3B8}" dt="2022-08-12T15:46:19.882" v="1123" actId="20577"/>
        <pc:sldMkLst>
          <pc:docMk/>
          <pc:sldMk cId="948011582" sldId="264"/>
        </pc:sldMkLst>
        <pc:spChg chg="mod">
          <ac:chgData name="Christopher.Wolf@ibm.com" userId="" providerId="" clId="Web-{741B4F6B-8123-4AC8-B850-4F6F6622F3B8}" dt="2022-08-12T15:32:23.732" v="869" actId="20577"/>
          <ac:spMkLst>
            <pc:docMk/>
            <pc:sldMk cId="948011582" sldId="264"/>
            <ac:spMk id="2" creationId="{7E8E7911-6785-8194-9D6C-2D2225376205}"/>
          </ac:spMkLst>
        </pc:spChg>
        <pc:spChg chg="mod">
          <ac:chgData name="Christopher.Wolf@ibm.com" userId="" providerId="" clId="Web-{741B4F6B-8123-4AC8-B850-4F6F6622F3B8}" dt="2022-08-12T15:46:19.882" v="1123" actId="20577"/>
          <ac:spMkLst>
            <pc:docMk/>
            <pc:sldMk cId="948011582" sldId="264"/>
            <ac:spMk id="3" creationId="{DD7CE61C-4601-7647-AD64-69F902691445}"/>
          </ac:spMkLst>
        </pc:spChg>
      </pc:sldChg>
      <pc:sldChg chg="modSp new">
        <pc:chgData name="Christopher.Wolf@ibm.com" userId="" providerId="" clId="Web-{741B4F6B-8123-4AC8-B850-4F6F6622F3B8}" dt="2022-08-12T15:47:26.649" v="1152" actId="20577"/>
        <pc:sldMkLst>
          <pc:docMk/>
          <pc:sldMk cId="1774941528" sldId="265"/>
        </pc:sldMkLst>
        <pc:spChg chg="mod">
          <ac:chgData name="Christopher.Wolf@ibm.com" userId="" providerId="" clId="Web-{741B4F6B-8123-4AC8-B850-4F6F6622F3B8}" dt="2022-08-12T15:42:45.083" v="989" actId="20577"/>
          <ac:spMkLst>
            <pc:docMk/>
            <pc:sldMk cId="1774941528" sldId="265"/>
            <ac:spMk id="2" creationId="{D5E97801-DF3C-DB48-DBA5-6A73C09F45CB}"/>
          </ac:spMkLst>
        </pc:spChg>
        <pc:spChg chg="mod">
          <ac:chgData name="Christopher.Wolf@ibm.com" userId="" providerId="" clId="Web-{741B4F6B-8123-4AC8-B850-4F6F6622F3B8}" dt="2022-08-12T15:47:26.649" v="1152" actId="20577"/>
          <ac:spMkLst>
            <pc:docMk/>
            <pc:sldMk cId="1774941528" sldId="265"/>
            <ac:spMk id="3" creationId="{D8870B39-49D0-7F0F-B799-BEFE0BB23B89}"/>
          </ac:spMkLst>
        </pc:spChg>
      </pc:sldChg>
      <pc:sldChg chg="modSp new">
        <pc:chgData name="Christopher.Wolf@ibm.com" userId="" providerId="" clId="Web-{741B4F6B-8123-4AC8-B850-4F6F6622F3B8}" dt="2022-08-12T15:51:10.323" v="1230" actId="20577"/>
        <pc:sldMkLst>
          <pc:docMk/>
          <pc:sldMk cId="631752810" sldId="266"/>
        </pc:sldMkLst>
        <pc:spChg chg="mod">
          <ac:chgData name="Christopher.Wolf@ibm.com" userId="" providerId="" clId="Web-{741B4F6B-8123-4AC8-B850-4F6F6622F3B8}" dt="2022-08-12T15:48:13.337" v="1159" actId="20577"/>
          <ac:spMkLst>
            <pc:docMk/>
            <pc:sldMk cId="631752810" sldId="266"/>
            <ac:spMk id="2" creationId="{D6F43C6E-F415-E16F-ACC6-9310B75FED44}"/>
          </ac:spMkLst>
        </pc:spChg>
        <pc:spChg chg="mod">
          <ac:chgData name="Christopher.Wolf@ibm.com" userId="" providerId="" clId="Web-{741B4F6B-8123-4AC8-B850-4F6F6622F3B8}" dt="2022-08-12T15:51:10.323" v="1230" actId="20577"/>
          <ac:spMkLst>
            <pc:docMk/>
            <pc:sldMk cId="631752810" sldId="266"/>
            <ac:spMk id="3" creationId="{5B8EBE07-9AB4-AAE5-697B-C2CDD1E47ECB}"/>
          </ac:spMkLst>
        </pc:spChg>
      </pc:sldChg>
      <pc:sldChg chg="modSp new">
        <pc:chgData name="Christopher.Wolf@ibm.com" userId="" providerId="" clId="Web-{741B4F6B-8123-4AC8-B850-4F6F6622F3B8}" dt="2022-08-12T16:12:24.010" v="2026" actId="20577"/>
        <pc:sldMkLst>
          <pc:docMk/>
          <pc:sldMk cId="2354011173" sldId="267"/>
        </pc:sldMkLst>
        <pc:spChg chg="mod">
          <ac:chgData name="Christopher.Wolf@ibm.com" userId="" providerId="" clId="Web-{741B4F6B-8123-4AC8-B850-4F6F6622F3B8}" dt="2022-08-12T15:51:16.449" v="1238" actId="20577"/>
          <ac:spMkLst>
            <pc:docMk/>
            <pc:sldMk cId="2354011173" sldId="267"/>
            <ac:spMk id="2" creationId="{8D61CF30-F905-CCE8-C534-DC7F5835EEE8}"/>
          </ac:spMkLst>
        </pc:spChg>
        <pc:spChg chg="mod">
          <ac:chgData name="Christopher.Wolf@ibm.com" userId="" providerId="" clId="Web-{741B4F6B-8123-4AC8-B850-4F6F6622F3B8}" dt="2022-08-12T16:12:24.010" v="2026" actId="20577"/>
          <ac:spMkLst>
            <pc:docMk/>
            <pc:sldMk cId="2354011173" sldId="267"/>
            <ac:spMk id="3" creationId="{EF472BA0-0033-54BB-9CC2-0AE806867EF9}"/>
          </ac:spMkLst>
        </pc:spChg>
      </pc:sldChg>
      <pc:sldChg chg="modSp new">
        <pc:chgData name="Christopher.Wolf@ibm.com" userId="" providerId="" clId="Web-{741B4F6B-8123-4AC8-B850-4F6F6622F3B8}" dt="2022-08-12T15:57:30.406" v="1553" actId="20577"/>
        <pc:sldMkLst>
          <pc:docMk/>
          <pc:sldMk cId="1982786911" sldId="268"/>
        </pc:sldMkLst>
        <pc:spChg chg="mod">
          <ac:chgData name="Christopher.Wolf@ibm.com" userId="" providerId="" clId="Web-{741B4F6B-8123-4AC8-B850-4F6F6622F3B8}" dt="2022-08-12T15:56:39.390" v="1471" actId="20577"/>
          <ac:spMkLst>
            <pc:docMk/>
            <pc:sldMk cId="1982786911" sldId="268"/>
            <ac:spMk id="2" creationId="{BF2D5FAD-6181-8A6E-8CE7-6A7B1859C08E}"/>
          </ac:spMkLst>
        </pc:spChg>
        <pc:spChg chg="mod">
          <ac:chgData name="Christopher.Wolf@ibm.com" userId="" providerId="" clId="Web-{741B4F6B-8123-4AC8-B850-4F6F6622F3B8}" dt="2022-08-12T15:57:30.406" v="1553" actId="20577"/>
          <ac:spMkLst>
            <pc:docMk/>
            <pc:sldMk cId="1982786911" sldId="268"/>
            <ac:spMk id="3" creationId="{6BEF3DE8-04C0-4224-9FD4-4B92DC28EABD}"/>
          </ac:spMkLst>
        </pc:spChg>
      </pc:sldChg>
      <pc:sldChg chg="modSp new">
        <pc:chgData name="Christopher.Wolf@ibm.com" userId="" providerId="" clId="Web-{741B4F6B-8123-4AC8-B850-4F6F6622F3B8}" dt="2022-08-12T15:58:02.078" v="1559" actId="20577"/>
        <pc:sldMkLst>
          <pc:docMk/>
          <pc:sldMk cId="1015426223" sldId="269"/>
        </pc:sldMkLst>
        <pc:spChg chg="mod">
          <ac:chgData name="Christopher.Wolf@ibm.com" userId="" providerId="" clId="Web-{741B4F6B-8123-4AC8-B850-4F6F6622F3B8}" dt="2022-08-12T15:58:02.078" v="1559" actId="20577"/>
          <ac:spMkLst>
            <pc:docMk/>
            <pc:sldMk cId="1015426223" sldId="269"/>
            <ac:spMk id="2" creationId="{68CB4F50-6E3E-98D4-3F46-886F64730833}"/>
          </ac:spMkLst>
        </pc:spChg>
      </pc:sldChg>
      <pc:sldChg chg="modSp new">
        <pc:chgData name="Christopher.Wolf@ibm.com" userId="" providerId="" clId="Web-{741B4F6B-8123-4AC8-B850-4F6F6622F3B8}" dt="2022-08-12T16:02:46.191" v="1815" actId="20577"/>
        <pc:sldMkLst>
          <pc:docMk/>
          <pc:sldMk cId="538992837" sldId="270"/>
        </pc:sldMkLst>
        <pc:spChg chg="mod">
          <ac:chgData name="Christopher.Wolf@ibm.com" userId="" providerId="" clId="Web-{741B4F6B-8123-4AC8-B850-4F6F6622F3B8}" dt="2022-08-12T15:58:08.641" v="1576" actId="20577"/>
          <ac:spMkLst>
            <pc:docMk/>
            <pc:sldMk cId="538992837" sldId="270"/>
            <ac:spMk id="2" creationId="{378D20A7-8CC7-6E79-610C-4653D4809101}"/>
          </ac:spMkLst>
        </pc:spChg>
        <pc:spChg chg="mod">
          <ac:chgData name="Christopher.Wolf@ibm.com" userId="" providerId="" clId="Web-{741B4F6B-8123-4AC8-B850-4F6F6622F3B8}" dt="2022-08-12T16:02:46.191" v="1815" actId="20577"/>
          <ac:spMkLst>
            <pc:docMk/>
            <pc:sldMk cId="538992837" sldId="270"/>
            <ac:spMk id="3" creationId="{C29B67B9-0439-4A77-B2EB-63801D65A710}"/>
          </ac:spMkLst>
        </pc:spChg>
      </pc:sldChg>
      <pc:sldChg chg="modSp new">
        <pc:chgData name="Christopher.Wolf@ibm.com" userId="" providerId="" clId="Web-{741B4F6B-8123-4AC8-B850-4F6F6622F3B8}" dt="2022-08-12T16:04:55.083" v="1935" actId="20577"/>
        <pc:sldMkLst>
          <pc:docMk/>
          <pc:sldMk cId="3828814190" sldId="271"/>
        </pc:sldMkLst>
        <pc:spChg chg="mod">
          <ac:chgData name="Christopher.Wolf@ibm.com" userId="" providerId="" clId="Web-{741B4F6B-8123-4AC8-B850-4F6F6622F3B8}" dt="2022-08-12T16:03:35.879" v="1821" actId="20577"/>
          <ac:spMkLst>
            <pc:docMk/>
            <pc:sldMk cId="3828814190" sldId="271"/>
            <ac:spMk id="2" creationId="{970E20E9-FF55-0BB6-E442-79C3A26AE663}"/>
          </ac:spMkLst>
        </pc:spChg>
        <pc:spChg chg="mod">
          <ac:chgData name="Christopher.Wolf@ibm.com" userId="" providerId="" clId="Web-{741B4F6B-8123-4AC8-B850-4F6F6622F3B8}" dt="2022-08-12T16:04:55.083" v="1935" actId="20577"/>
          <ac:spMkLst>
            <pc:docMk/>
            <pc:sldMk cId="3828814190" sldId="271"/>
            <ac:spMk id="3" creationId="{83374AF4-CBDA-14E8-8E59-CA9E3B01B3E2}"/>
          </ac:spMkLst>
        </pc:spChg>
      </pc:sldChg>
      <pc:sldChg chg="modSp new">
        <pc:chgData name="Christopher.Wolf@ibm.com" userId="" providerId="" clId="Web-{741B4F6B-8123-4AC8-B850-4F6F6622F3B8}" dt="2022-08-12T16:08:07.851" v="2009" actId="20577"/>
        <pc:sldMkLst>
          <pc:docMk/>
          <pc:sldMk cId="283867124" sldId="272"/>
        </pc:sldMkLst>
        <pc:spChg chg="mod">
          <ac:chgData name="Christopher.Wolf@ibm.com" userId="" providerId="" clId="Web-{741B4F6B-8123-4AC8-B850-4F6F6622F3B8}" dt="2022-08-12T16:05:02.068" v="1944" actId="20577"/>
          <ac:spMkLst>
            <pc:docMk/>
            <pc:sldMk cId="283867124" sldId="272"/>
            <ac:spMk id="2" creationId="{0762B971-FF83-A1DB-AB20-07E1BF51E0A2}"/>
          </ac:spMkLst>
        </pc:spChg>
        <pc:spChg chg="mod">
          <ac:chgData name="Christopher.Wolf@ibm.com" userId="" providerId="" clId="Web-{741B4F6B-8123-4AC8-B850-4F6F6622F3B8}" dt="2022-08-12T16:08:07.851" v="2009" actId="20577"/>
          <ac:spMkLst>
            <pc:docMk/>
            <pc:sldMk cId="283867124" sldId="272"/>
            <ac:spMk id="3" creationId="{936EF572-08F0-258E-9277-AEACF344F439}"/>
          </ac:spMkLst>
        </pc:spChg>
      </pc:sldChg>
      <pc:sldChg chg="modSp new ord">
        <pc:chgData name="Christopher.Wolf@ibm.com" userId="" providerId="" clId="Web-{741B4F6B-8123-4AC8-B850-4F6F6622F3B8}" dt="2022-08-12T16:08:34.508" v="2017"/>
        <pc:sldMkLst>
          <pc:docMk/>
          <pc:sldMk cId="3704613524" sldId="273"/>
        </pc:sldMkLst>
        <pc:spChg chg="mod">
          <ac:chgData name="Christopher.Wolf@ibm.com" userId="" providerId="" clId="Web-{741B4F6B-8123-4AC8-B850-4F6F6622F3B8}" dt="2022-08-12T16:08:21.398" v="2013" actId="20577"/>
          <ac:spMkLst>
            <pc:docMk/>
            <pc:sldMk cId="3704613524" sldId="273"/>
            <ac:spMk id="2" creationId="{4FB13919-816C-9397-7496-DE62AA52BEAB}"/>
          </ac:spMkLst>
        </pc:spChg>
        <pc:spChg chg="mod">
          <ac:chgData name="Christopher.Wolf@ibm.com" userId="" providerId="" clId="Web-{741B4F6B-8123-4AC8-B850-4F6F6622F3B8}" dt="2022-08-12T16:08:25.555" v="2016" actId="20577"/>
          <ac:spMkLst>
            <pc:docMk/>
            <pc:sldMk cId="3704613524" sldId="273"/>
            <ac:spMk id="3" creationId="{49D536EC-18ED-81C2-26CE-082A0ADAB009}"/>
          </ac:spMkLst>
        </pc:spChg>
      </pc:sldChg>
      <pc:sldMasterChg chg="del delSldLayout">
        <pc:chgData name="Christopher.Wolf@ibm.com" userId="" providerId="" clId="Web-{741B4F6B-8123-4AC8-B850-4F6F6622F3B8}" dt="2022-08-12T10:52:38.187" v="0"/>
        <pc:sldMasterMkLst>
          <pc:docMk/>
          <pc:sldMasterMk cId="2460954070" sldId="2147483660"/>
        </pc:sldMasterMkLst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ristopher.Wolf@ibm.com" userId="" providerId="" clId="Web-{741B4F6B-8123-4AC8-B850-4F6F6622F3B8}" dt="2022-08-12T10:52:38.18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ristopher.Wolf@ibm.com" userId="" providerId="" clId="Web-{741B4F6B-8123-4AC8-B850-4F6F6622F3B8}" dt="2022-08-12T10:52:52.406" v="1"/>
        <pc:sldMasterMkLst>
          <pc:docMk/>
          <pc:sldMasterMk cId="3638040663" sldId="2147483672"/>
        </pc:sldMasterMkLst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333729014" sldId="2147483673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3372214260" sldId="2147483674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667608810" sldId="2147483675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446468188" sldId="2147483676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3836901570" sldId="2147483677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3563504164" sldId="2147483678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140577381" sldId="2147483679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4160437580" sldId="2147483680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702625914" sldId="2147483681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633897724" sldId="2147483682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78112266" sldId="2147483683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3571180081" sldId="2147483684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178925529" sldId="2147483685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83454937" sldId="2147483686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1172029693" sldId="2147483687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3144490159" sldId="2147483688"/>
          </pc:sldLayoutMkLst>
        </pc:sldLayoutChg>
        <pc:sldLayoutChg chg="add del mod replId">
          <pc:chgData name="Christopher.Wolf@ibm.com" userId="" providerId="" clId="Web-{741B4F6B-8123-4AC8-B850-4F6F6622F3B8}" dt="2022-08-12T10:52:52.406" v="1"/>
          <pc:sldLayoutMkLst>
            <pc:docMk/>
            <pc:sldMasterMk cId="3638040663" sldId="2147483672"/>
            <pc:sldLayoutMk cId="723735053" sldId="2147483689"/>
          </pc:sldLayoutMkLst>
        </pc:sldLayoutChg>
      </pc:sldMasterChg>
      <pc:sldMasterChg chg="add addSldLayout modSldLayout">
        <pc:chgData name="Christopher.Wolf@ibm.com" userId="" providerId="" clId="Web-{741B4F6B-8123-4AC8-B850-4F6F6622F3B8}" dt="2022-08-12T10:52:52.406" v="1"/>
        <pc:sldMasterMkLst>
          <pc:docMk/>
          <pc:sldMasterMk cId="2858776067" sldId="2147483690"/>
        </pc:sldMasterMkLst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555851879" sldId="2147483691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826954483" sldId="2147483692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3920623303" sldId="2147483693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2277455367" sldId="2147483694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3911572406" sldId="2147483695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1057357129" sldId="2147483696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3542977576" sldId="2147483697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1874556476" sldId="2147483698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1763995824" sldId="2147483699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2503235960" sldId="2147483700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697235618" sldId="2147483701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4160644357" sldId="2147483702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3716883508" sldId="2147483703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2250845295" sldId="2147483704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4169331561" sldId="2147483705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3523310862" sldId="2147483706"/>
          </pc:sldLayoutMkLst>
        </pc:sldLayoutChg>
        <pc:sldLayoutChg chg="add mod replId">
          <pc:chgData name="Christopher.Wolf@ibm.com" userId="" providerId="" clId="Web-{741B4F6B-8123-4AC8-B850-4F6F6622F3B8}" dt="2022-08-12T10:52:52.406" v="1"/>
          <pc:sldLayoutMkLst>
            <pc:docMk/>
            <pc:sldMasterMk cId="2858776067" sldId="2147483690"/>
            <pc:sldLayoutMk cId="2913440142" sldId="2147483707"/>
          </pc:sldLayoutMkLst>
        </pc:sldLayoutChg>
      </pc:sldMasterChg>
    </pc:docChg>
  </pc:docChgLst>
  <pc:docChgLst>
    <pc:chgData name="Christopher.Wolf@ibm.com" clId="Web-{74316D08-1899-44B0-82EE-18583D96CD4B}"/>
    <pc:docChg chg="modSld">
      <pc:chgData name="Christopher.Wolf@ibm.com" userId="" providerId="" clId="Web-{74316D08-1899-44B0-82EE-18583D96CD4B}" dt="2022-08-15T13:25:57.793" v="0" actId="20577"/>
      <pc:docMkLst>
        <pc:docMk/>
      </pc:docMkLst>
      <pc:sldChg chg="modSp">
        <pc:chgData name="Christopher.Wolf@ibm.com" userId="" providerId="" clId="Web-{74316D08-1899-44B0-82EE-18583D96CD4B}" dt="2022-08-15T13:25:57.793" v="0" actId="20577"/>
        <pc:sldMkLst>
          <pc:docMk/>
          <pc:sldMk cId="376851816" sldId="263"/>
        </pc:sldMkLst>
        <pc:spChg chg="mod">
          <ac:chgData name="Christopher.Wolf@ibm.com" userId="" providerId="" clId="Web-{74316D08-1899-44B0-82EE-18583D96CD4B}" dt="2022-08-15T13:25:57.793" v="0" actId="20577"/>
          <ac:spMkLst>
            <pc:docMk/>
            <pc:sldMk cId="376851816" sldId="263"/>
            <ac:spMk id="3" creationId="{73998031-463B-126F-082D-7482A883C0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5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6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4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5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9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pher-Wolf-ibm/SYL-TMU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mvocke.com/blog/a-quick-and-easy-guide-to-tmux/" TargetMode="External"/><Relationship Id="rId2" Type="http://schemas.openxmlformats.org/officeDocument/2006/relationships/hyperlink" Target="https://github.com/tmux/tmux/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ristopher.Wolf@ibm.com" TargetMode="External"/><Relationship Id="rId4" Type="http://schemas.openxmlformats.org/officeDocument/2006/relationships/hyperlink" Target="https://dev.to/iggredible/tmux-tutorial-for-beginners-5c5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pher-Wolf-ibm/SYL-TMU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Shrink Your Life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TMux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wolf</a:t>
            </a:r>
          </a:p>
          <a:p>
            <a:r>
              <a:rPr lang="en-US" dirty="0"/>
              <a:t>Ibm backend engineer (cloud)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911-6785-8194-9D6C-2D22253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E61C-4601-7647-AD64-69F90269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Toggle zoom of windows:</a:t>
            </a:r>
          </a:p>
          <a:p>
            <a:pPr lvl="1"/>
            <a:r>
              <a:rPr lang="en-US" dirty="0"/>
              <a:t>Prefix + z</a:t>
            </a:r>
          </a:p>
          <a:p>
            <a:r>
              <a:rPr lang="en-US" dirty="0"/>
              <a:t>Scroll through a pane</a:t>
            </a:r>
          </a:p>
          <a:p>
            <a:pPr lvl="1"/>
            <a:r>
              <a:rPr lang="en-US" dirty="0"/>
              <a:t>Prefix + [</a:t>
            </a:r>
          </a:p>
          <a:p>
            <a:pPr lvl="1"/>
            <a:r>
              <a:rPr lang="en-US" dirty="0"/>
              <a:t>Use vim style movements (</a:t>
            </a:r>
            <a:r>
              <a:rPr lang="en-US" dirty="0" err="1"/>
              <a:t>hjkl</a:t>
            </a:r>
            <a:r>
              <a:rPr lang="en-US" dirty="0"/>
              <a:t>) to move</a:t>
            </a:r>
          </a:p>
          <a:p>
            <a:pPr lvl="1"/>
            <a:r>
              <a:rPr lang="en-US" dirty="0"/>
              <a:t>Use q to exit pane scroll</a:t>
            </a:r>
          </a:p>
          <a:p>
            <a:r>
              <a:rPr lang="en-US" dirty="0"/>
              <a:t>Resize window (move border):</a:t>
            </a:r>
          </a:p>
          <a:p>
            <a:pPr lvl="1"/>
            <a:r>
              <a:rPr lang="en-US" dirty="0"/>
              <a:t>Prefix + : (to enter command mode)</a:t>
            </a:r>
          </a:p>
          <a:p>
            <a:pPr lvl="1"/>
            <a:r>
              <a:rPr lang="en-US" dirty="0"/>
              <a:t>resize-pane –D | -U | -L | -R &lt;num&gt;</a:t>
            </a:r>
          </a:p>
          <a:p>
            <a:pPr lvl="1"/>
            <a:r>
              <a:rPr lang="en-US" dirty="0"/>
              <a:t>This can also be remapped  </a:t>
            </a:r>
          </a:p>
        </p:txBody>
      </p:sp>
    </p:spTree>
    <p:extLst>
      <p:ext uri="{BB962C8B-B14F-4D97-AF65-F5344CB8AC3E}">
        <p14:creationId xmlns:p14="http://schemas.microsoft.com/office/powerpoint/2010/main" val="94801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7801-DF3C-DB48-DBA5-6A73C09F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TMux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0B39-49D0-7F0F-B799-BEFE0BB2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Like all great Unix tools, </a:t>
            </a:r>
            <a:r>
              <a:rPr lang="en-US" dirty="0" err="1"/>
              <a:t>TMux</a:t>
            </a:r>
            <a:r>
              <a:rPr lang="en-US" dirty="0"/>
              <a:t> can be modified and configured to fit your specific needs</a:t>
            </a:r>
          </a:p>
          <a:p>
            <a:r>
              <a:rPr lang="en-US" dirty="0"/>
              <a:t>Settings are stored in ~/.</a:t>
            </a:r>
            <a:r>
              <a:rPr lang="en-US" dirty="0" err="1"/>
              <a:t>tmux.conf</a:t>
            </a:r>
            <a:endParaRPr lang="en-US" dirty="0"/>
          </a:p>
          <a:p>
            <a:r>
              <a:rPr lang="en-US" dirty="0"/>
              <a:t>Use vim based navigation</a:t>
            </a:r>
          </a:p>
          <a:p>
            <a:pPr lvl="1"/>
            <a:r>
              <a:rPr lang="en-US" dirty="0"/>
              <a:t>Set-window-option –g mode-keys vi</a:t>
            </a:r>
          </a:p>
          <a:p>
            <a:r>
              <a:rPr lang="en-US" dirty="0"/>
              <a:t>Automatically renumber windows when closed</a:t>
            </a:r>
          </a:p>
          <a:p>
            <a:pPr lvl="1"/>
            <a:r>
              <a:rPr lang="en-US" dirty="0"/>
              <a:t>Set-option –g renumber-windows on</a:t>
            </a:r>
          </a:p>
          <a:p>
            <a:r>
              <a:rPr lang="en-US" dirty="0"/>
              <a:t>Start numbering windows at 1</a:t>
            </a:r>
          </a:p>
          <a:p>
            <a:pPr lvl="1"/>
            <a:r>
              <a:rPr lang="en-US" dirty="0"/>
              <a:t>Set –g base-index 1</a:t>
            </a:r>
          </a:p>
        </p:txBody>
      </p:sp>
    </p:spTree>
    <p:extLst>
      <p:ext uri="{BB962C8B-B14F-4D97-AF65-F5344CB8AC3E}">
        <p14:creationId xmlns:p14="http://schemas.microsoft.com/office/powerpoint/2010/main" val="177494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3C6E-F415-E16F-ACC6-9310B75F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TMux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BE07-9AB4-AAE5-697B-C2CDD1E4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 color of </a:t>
            </a:r>
            <a:r>
              <a:rPr lang="en-US" dirty="0" err="1"/>
              <a:t>tmux</a:t>
            </a:r>
            <a:r>
              <a:rPr lang="en-US" dirty="0"/>
              <a:t> control bar</a:t>
            </a:r>
          </a:p>
          <a:p>
            <a:pPr lvl="1"/>
            <a:r>
              <a:rPr lang="en-US" dirty="0"/>
              <a:t>set –g status-</a:t>
            </a:r>
            <a:r>
              <a:rPr lang="en-US" dirty="0" err="1"/>
              <a:t>bg</a:t>
            </a:r>
            <a:r>
              <a:rPr lang="en-US" dirty="0"/>
              <a:t> &lt;color&gt;</a:t>
            </a:r>
          </a:p>
          <a:p>
            <a:pPr lvl="1"/>
            <a:r>
              <a:rPr lang="en-US" dirty="0"/>
              <a:t>set –g status-</a:t>
            </a:r>
            <a:r>
              <a:rPr lang="en-US" dirty="0" err="1"/>
              <a:t>fg</a:t>
            </a:r>
            <a:r>
              <a:rPr lang="en-US" dirty="0"/>
              <a:t> &lt;color&gt;</a:t>
            </a:r>
          </a:p>
          <a:p>
            <a:r>
              <a:rPr lang="en-US" dirty="0"/>
              <a:t>You are welcome to borrow my </a:t>
            </a:r>
            <a:r>
              <a:rPr lang="en-US" dirty="0" err="1"/>
              <a:t>tmux</a:t>
            </a:r>
            <a:r>
              <a:rPr lang="en-US" dirty="0"/>
              <a:t> config file as a starting place:</a:t>
            </a:r>
          </a:p>
          <a:p>
            <a:pPr lvl="1"/>
            <a:r>
              <a:rPr lang="en-US" dirty="0">
                <a:ea typeface="+mj-lt"/>
                <a:cs typeface="+mj-lt"/>
              </a:rPr>
              <a:t>https://github.com/Christopher-Wolf-ibm/SYL-TMUX/blob/main/tmux.conf</a:t>
            </a:r>
          </a:p>
        </p:txBody>
      </p:sp>
    </p:spTree>
    <p:extLst>
      <p:ext uri="{BB962C8B-B14F-4D97-AF65-F5344CB8AC3E}">
        <p14:creationId xmlns:p14="http://schemas.microsoft.com/office/powerpoint/2010/main" val="6317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CF30-F905-CCE8-C534-DC7F5835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2BA0-0033-54BB-9CC2-0AE80686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TMux</a:t>
            </a:r>
            <a:r>
              <a:rPr lang="en-US" dirty="0"/>
              <a:t> has plugins available through its plugin manager: TPM</a:t>
            </a:r>
          </a:p>
          <a:p>
            <a:r>
              <a:rPr lang="en-US" dirty="0"/>
              <a:t>Plugins allow you to further customize and optimize your work environment</a:t>
            </a:r>
          </a:p>
          <a:p>
            <a:r>
              <a:rPr lang="en-US" dirty="0"/>
              <a:t>Instructions on installing and TPM can be found here:</a:t>
            </a:r>
          </a:p>
          <a:p>
            <a:pPr lvl="1"/>
            <a:r>
              <a:rPr lang="en-US" dirty="0">
                <a:ea typeface="+mj-lt"/>
                <a:cs typeface="+mj-lt"/>
                <a:hlinkClick r:id="rId2"/>
              </a:rPr>
              <a:t>https://github.com/Christopher-Wolf-ibm/SYL-TMUX</a:t>
            </a:r>
            <a:endParaRPr lang="en-US" dirty="0">
              <a:ea typeface="+mj-lt"/>
              <a:cs typeface="+mj-lt"/>
            </a:endParaRPr>
          </a:p>
          <a:p>
            <a:r>
              <a:rPr lang="en-US" dirty="0"/>
              <a:t>Recommended plugins:</a:t>
            </a:r>
          </a:p>
          <a:p>
            <a:pPr lvl="1"/>
            <a:r>
              <a:rPr lang="en-US" dirty="0"/>
              <a:t>Resurrect: save/load instances of your </a:t>
            </a:r>
            <a:r>
              <a:rPr lang="en-US" dirty="0" err="1"/>
              <a:t>TMux</a:t>
            </a:r>
            <a:r>
              <a:rPr lang="en-US" dirty="0"/>
              <a:t> server to be recreated</a:t>
            </a:r>
          </a:p>
          <a:p>
            <a:pPr lvl="1"/>
            <a:r>
              <a:rPr lang="en-US" dirty="0"/>
              <a:t>Continuum: causes Resurrect to save at set intervals (15 min default)</a:t>
            </a:r>
          </a:p>
          <a:p>
            <a:pPr lvl="1"/>
            <a:r>
              <a:rPr lang="en-US" dirty="0"/>
              <a:t>Battery: show the battery life in your </a:t>
            </a:r>
            <a:r>
              <a:rPr lang="en-US" dirty="0" err="1"/>
              <a:t>tmux</a:t>
            </a:r>
            <a:r>
              <a:rPr lang="en-US" dirty="0"/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235401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FAD-6181-8A6E-8CE7-6A7B1859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3DE8-04C0-4224-9FD4-4B92DC28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commands for creating and attaching to </a:t>
            </a:r>
            <a:r>
              <a:rPr lang="en-US" dirty="0" err="1"/>
              <a:t>TMux</a:t>
            </a:r>
            <a:r>
              <a:rPr lang="en-US" dirty="0"/>
              <a:t> sessions can be very verbose and annoying</a:t>
            </a:r>
          </a:p>
          <a:p>
            <a:r>
              <a:rPr lang="en-US" dirty="0"/>
              <a:t>Feel free to use this script to make the process easier</a:t>
            </a:r>
          </a:p>
          <a:p>
            <a:pPr lvl="1"/>
            <a:r>
              <a:rPr lang="en-US" dirty="0">
                <a:ea typeface="+mj-lt"/>
                <a:cs typeface="+mj-lt"/>
              </a:rPr>
              <a:t>https://github.com/Christopher-Wolf-ibm/SYL-TMUX/blob/main/tm.sh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50-6E3E-98D4-3F46-886F647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8FAB-8046-D022-E8AC-862541A5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20A7-8CC7-6E79-610C-4653D480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67B9-0439-4A77-B2EB-63801D65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spend roughly 25% of our weekly time at work, make it as smooth and painless as possible</a:t>
            </a:r>
          </a:p>
          <a:p>
            <a:r>
              <a:rPr lang="en-US" dirty="0"/>
              <a:t>If you find yourself doing the same thing all the time, automate it and get it out of your way</a:t>
            </a:r>
          </a:p>
          <a:p>
            <a:r>
              <a:rPr lang="en-US" dirty="0"/>
              <a:t>Keep everything you need to be successful within "arms reach" (Shrink Your Life!)</a:t>
            </a:r>
          </a:p>
          <a:p>
            <a:r>
              <a:rPr lang="en-US" dirty="0"/>
              <a:t>The beauty of Unix tools is that all of us will use them differently; experiment with </a:t>
            </a:r>
            <a:r>
              <a:rPr lang="en-US" dirty="0" err="1"/>
              <a:t>TMux</a:t>
            </a:r>
            <a:r>
              <a:rPr lang="en-US" dirty="0"/>
              <a:t> (and anything else) and find the workflow that will make YOU successful</a:t>
            </a:r>
          </a:p>
          <a:p>
            <a:r>
              <a:rPr lang="en-US" dirty="0"/>
              <a:t>If you're not having fun, you're doing it wrong!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0E9-FF55-0BB6-E442-79C3A26A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4AF4-CBDA-14E8-8E59-CA9E3B01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TMux</a:t>
            </a:r>
            <a:r>
              <a:rPr lang="en-US" dirty="0"/>
              <a:t> GitHub Repo: </a:t>
            </a:r>
            <a:endParaRPr lang="en-US" dirty="0">
              <a:ea typeface="+mj-lt"/>
              <a:cs typeface="+mj-lt"/>
            </a:endParaRPr>
          </a:p>
          <a:p>
            <a:pPr lvl="1"/>
            <a:r>
              <a:rPr lang="en-US" dirty="0">
                <a:ea typeface="+mj-lt"/>
                <a:cs typeface="+mj-lt"/>
                <a:hlinkClick r:id="rId2"/>
              </a:rPr>
              <a:t>https://github.com/tmux/tmux/wiki</a:t>
            </a:r>
            <a:endParaRPr lang="en-US">
              <a:ea typeface="+mj-lt"/>
              <a:cs typeface="+mj-lt"/>
            </a:endParaRPr>
          </a:p>
          <a:p>
            <a:r>
              <a:rPr lang="en-US" dirty="0"/>
              <a:t>Ham Vocke "Quick and Easy Guide to </a:t>
            </a:r>
            <a:r>
              <a:rPr lang="en-US" dirty="0" err="1"/>
              <a:t>TMux</a:t>
            </a:r>
            <a:r>
              <a:rPr lang="en-US" dirty="0"/>
              <a:t>": </a:t>
            </a:r>
            <a:endParaRPr lang="en-US" dirty="0">
              <a:ea typeface="+mj-lt"/>
              <a:cs typeface="+mj-lt"/>
            </a:endParaRPr>
          </a:p>
          <a:p>
            <a:pPr lvl="1"/>
            <a:r>
              <a:rPr lang="en-US" dirty="0">
                <a:ea typeface="+mj-lt"/>
                <a:cs typeface="+mj-lt"/>
                <a:hlinkClick r:id="rId3"/>
              </a:rPr>
              <a:t>https://www.hamvocke.com/blog/a-quick-and-easy-guide-to-tmux/</a:t>
            </a:r>
            <a:endParaRPr lang="en-US">
              <a:ea typeface="+mj-lt"/>
              <a:cs typeface="+mj-lt"/>
            </a:endParaRPr>
          </a:p>
          <a:p>
            <a:r>
              <a:rPr lang="en-US" dirty="0"/>
              <a:t>Dev Community "</a:t>
            </a:r>
            <a:r>
              <a:rPr lang="en-US" dirty="0" err="1"/>
              <a:t>TMux</a:t>
            </a:r>
            <a:r>
              <a:rPr lang="en-US" dirty="0"/>
              <a:t> Tutorial for Beginners"</a:t>
            </a:r>
          </a:p>
          <a:p>
            <a:pPr lvl="1"/>
            <a:r>
              <a:rPr lang="en-US" dirty="0">
                <a:ea typeface="+mj-lt"/>
                <a:cs typeface="+mj-lt"/>
                <a:hlinkClick r:id="rId4"/>
              </a:rPr>
              <a:t>https://dev.to/iggredible/tmux-tutorial-for-beginners-5c52</a:t>
            </a:r>
            <a:endParaRPr lang="en-US" dirty="0">
              <a:ea typeface="+mj-lt"/>
              <a:cs typeface="+mj-lt"/>
            </a:endParaRPr>
          </a:p>
          <a:p>
            <a:r>
              <a:rPr lang="en-US" dirty="0"/>
              <a:t>Me!</a:t>
            </a:r>
          </a:p>
          <a:p>
            <a:pPr lvl="1"/>
            <a:r>
              <a:rPr lang="en-US" dirty="0">
                <a:hlinkClick r:id="rId5"/>
              </a:rPr>
              <a:t>Christopher.Wolf@ibm.com</a:t>
            </a:r>
            <a:endParaRPr lang="en-US" dirty="0"/>
          </a:p>
          <a:p>
            <a:pPr lvl="1"/>
            <a:r>
              <a:rPr lang="en-US" dirty="0"/>
              <a:t>Christopher Wolf on slack</a:t>
            </a:r>
          </a:p>
        </p:txBody>
      </p:sp>
    </p:spTree>
    <p:extLst>
      <p:ext uri="{BB962C8B-B14F-4D97-AF65-F5344CB8AC3E}">
        <p14:creationId xmlns:p14="http://schemas.microsoft.com/office/powerpoint/2010/main" val="382881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B971-FF83-A1DB-AB20-07E1BF51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Comments,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572-08F0-258E-9277-AEACF344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for spending your lunch break with me letting me nerd out about one of my favorite tools!</a:t>
            </a:r>
          </a:p>
        </p:txBody>
      </p:sp>
    </p:spTree>
    <p:extLst>
      <p:ext uri="{BB962C8B-B14F-4D97-AF65-F5344CB8AC3E}">
        <p14:creationId xmlns:p14="http://schemas.microsoft.com/office/powerpoint/2010/main" val="2838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3919-816C-9397-7496-DE62AA52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36EC-18ED-81C2-26CE-082A0ADA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https://github.com/Christopher-Wolf-ibm/SYL-TMUX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1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9C40-D350-A74A-1D5D-FE5C9898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AAAA-3159-3276-72BD-7A6388F2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Shrink the number of objectives that warrant your attention</a:t>
            </a:r>
          </a:p>
          <a:p>
            <a:r>
              <a:rPr lang="en-US" dirty="0"/>
              <a:t>Shrink the amount of effort needed to influence your objectives</a:t>
            </a:r>
          </a:p>
          <a:p>
            <a:pPr lvl="1"/>
            <a:r>
              <a:rPr lang="en-US" dirty="0"/>
              <a:t>This is where </a:t>
            </a:r>
            <a:r>
              <a:rPr lang="en-US" dirty="0" err="1"/>
              <a:t>TMux</a:t>
            </a:r>
            <a:r>
              <a:rPr lang="en-US" dirty="0"/>
              <a:t> is helpful</a:t>
            </a:r>
          </a:p>
        </p:txBody>
      </p:sp>
    </p:spTree>
    <p:extLst>
      <p:ext uri="{BB962C8B-B14F-4D97-AF65-F5344CB8AC3E}">
        <p14:creationId xmlns:p14="http://schemas.microsoft.com/office/powerpoint/2010/main" val="217464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F019-D582-8F5E-4071-88178E1B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TMux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3FAA-F384-5430-7E1E-4A9D87F8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</a:t>
            </a:r>
            <a:r>
              <a:rPr lang="en-US" dirty="0" err="1"/>
              <a:t>MUltipleXer</a:t>
            </a:r>
          </a:p>
          <a:p>
            <a:r>
              <a:rPr lang="en-US" dirty="0"/>
              <a:t>First created by Nicholas Marriot in 2007</a:t>
            </a:r>
          </a:p>
          <a:p>
            <a:r>
              <a:rPr lang="en-US" dirty="0"/>
              <a:t>Most recent stable release 3.3 (June 2022)</a:t>
            </a:r>
          </a:p>
          <a:p>
            <a:r>
              <a:rPr lang="en-US" dirty="0"/>
              <a:t>Permits a user to organize, manage, and manipulate a virtually limitless number of terminal instances in one convenient place</a:t>
            </a:r>
          </a:p>
          <a:p>
            <a:r>
              <a:rPr lang="en-US" dirty="0"/>
              <a:t>But why use </a:t>
            </a:r>
            <a:r>
              <a:rPr lang="en-US" dirty="0" err="1"/>
              <a:t>TMux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4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A69-46BD-5F98-0C14-BEFE75BF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footage of Chris in 2013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4EC0C3-3593-C3EA-4ECF-8BD844ED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01" y="1963271"/>
            <a:ext cx="7056979" cy="4195481"/>
          </a:xfrm>
        </p:spPr>
      </p:pic>
    </p:spTree>
    <p:extLst>
      <p:ext uri="{BB962C8B-B14F-4D97-AF65-F5344CB8AC3E}">
        <p14:creationId xmlns:p14="http://schemas.microsoft.com/office/powerpoint/2010/main" val="180454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A80-C2FD-0D2E-8C34-C4CF8FD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28CF-5356-F2E5-9125-ACDA1BFE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TMux</a:t>
            </a:r>
            <a:r>
              <a:rPr lang="en-US" dirty="0"/>
              <a:t> is broken down into three components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Panes</a:t>
            </a:r>
          </a:p>
        </p:txBody>
      </p:sp>
      <p:pic>
        <p:nvPicPr>
          <p:cNvPr id="4" name="Picture 4" descr="tmux-components (2).jpg">
            <a:extLst>
              <a:ext uri="{FF2B5EF4-FFF2-40B4-BE49-F238E27FC236}">
                <a16:creationId xmlns:a16="http://schemas.microsoft.com/office/drawing/2014/main" id="{D05583D7-C69B-B2D1-AAB4-736301C7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2" y="4118303"/>
            <a:ext cx="9762559" cy="18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B7C-B1F5-998B-89B0-F5F91FEB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3219-EAA2-28E3-77F8-7792CAE2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 "bundle" of terminal windows with a common purpose</a:t>
            </a:r>
          </a:p>
          <a:p>
            <a:r>
              <a:rPr lang="en-US" dirty="0"/>
              <a:t>You can see a list of all of your current sessions: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ls</a:t>
            </a:r>
          </a:p>
          <a:p>
            <a:r>
              <a:rPr lang="en-US" dirty="0"/>
              <a:t>To create a new session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new-session –s &lt;</a:t>
            </a:r>
            <a:r>
              <a:rPr lang="en-US" dirty="0" err="1"/>
              <a:t>session_name</a:t>
            </a:r>
            <a:r>
              <a:rPr lang="en-US" dirty="0"/>
              <a:t>&gt;</a:t>
            </a:r>
          </a:p>
          <a:p>
            <a:r>
              <a:rPr lang="en-US" dirty="0"/>
              <a:t>To attach to an existing session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attach –t &lt;</a:t>
            </a:r>
            <a:r>
              <a:rPr lang="en-US" dirty="0" err="1"/>
              <a:t>session_name</a:t>
            </a:r>
            <a:r>
              <a:rPr lang="en-US" dirty="0"/>
              <a:t>&gt;</a:t>
            </a:r>
          </a:p>
          <a:p>
            <a:r>
              <a:rPr lang="en-US" dirty="0">
                <a:ea typeface="+mj-lt"/>
                <a:cs typeface="+mj-lt"/>
              </a:rPr>
              <a:t>To detach from current session</a:t>
            </a:r>
          </a:p>
          <a:p>
            <a:pPr lvl="1"/>
            <a:r>
              <a:rPr lang="en-US" sz="2000" dirty="0">
                <a:ea typeface="+mj-lt"/>
                <a:cs typeface="+mj-lt"/>
              </a:rPr>
              <a:t>Prefix (</a:t>
            </a:r>
            <a:r>
              <a:rPr lang="en-US" sz="2000" dirty="0" err="1">
                <a:ea typeface="+mj-lt"/>
                <a:cs typeface="+mj-lt"/>
              </a:rPr>
              <a:t>Ctrl+b</a:t>
            </a:r>
            <a:r>
              <a:rPr lang="en-US" sz="2000" dirty="0">
                <a:ea typeface="+mj-lt"/>
                <a:cs typeface="+mj-lt"/>
              </a:rPr>
              <a:t>) + d</a:t>
            </a:r>
            <a:endParaRPr lang="en-US" dirty="0">
              <a:ea typeface="+mj-lt"/>
              <a:cs typeface="+mj-lt"/>
            </a:endParaRPr>
          </a:p>
          <a:p>
            <a:r>
              <a:rPr lang="en-US" dirty="0"/>
              <a:t>To switch current session from inside </a:t>
            </a:r>
            <a:r>
              <a:rPr lang="en-US" dirty="0" err="1"/>
              <a:t>tmux</a:t>
            </a:r>
            <a:endParaRPr lang="en-US"/>
          </a:p>
          <a:p>
            <a:pPr lvl="1"/>
            <a:r>
              <a:rPr lang="en-US" dirty="0"/>
              <a:t>Prefix (</a:t>
            </a:r>
            <a:r>
              <a:rPr lang="en-US" dirty="0" err="1"/>
              <a:t>Ctrl+b</a:t>
            </a:r>
            <a:r>
              <a:rPr lang="en-US" dirty="0"/>
              <a:t>) +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1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97DC-4059-85D3-BD08-4477BF09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4B80-502C-40AB-A840-1431B102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"screen" that you can see take up your entire terminal</a:t>
            </a:r>
          </a:p>
          <a:p>
            <a:r>
              <a:rPr lang="en-US" dirty="0"/>
              <a:t>Create a new window</a:t>
            </a:r>
          </a:p>
          <a:p>
            <a:pPr lvl="1"/>
            <a:r>
              <a:rPr lang="en-US" dirty="0"/>
              <a:t>Prefix + c</a:t>
            </a:r>
          </a:p>
          <a:p>
            <a:r>
              <a:rPr lang="en-US" dirty="0"/>
              <a:t>Rename current window</a:t>
            </a:r>
          </a:p>
          <a:p>
            <a:pPr lvl="1"/>
            <a:r>
              <a:rPr lang="en-US" dirty="0"/>
              <a:t>Prefix + ,</a:t>
            </a:r>
          </a:p>
          <a:p>
            <a:r>
              <a:rPr lang="en-US" dirty="0"/>
              <a:t>Navigate between windows</a:t>
            </a:r>
          </a:p>
          <a:p>
            <a:pPr lvl="1"/>
            <a:r>
              <a:rPr lang="en-US" dirty="0"/>
              <a:t>Next window: Prefix + n</a:t>
            </a:r>
          </a:p>
          <a:p>
            <a:pPr lvl="1"/>
            <a:r>
              <a:rPr lang="en-US" dirty="0"/>
              <a:t>Previous window: Prefix + p</a:t>
            </a:r>
          </a:p>
          <a:p>
            <a:pPr lvl="1"/>
            <a:r>
              <a:rPr lang="en-US" dirty="0"/>
              <a:t>Specific window: Prefix + &lt;number&gt; (windows can be seen listed at bottom of terminal)</a:t>
            </a:r>
          </a:p>
        </p:txBody>
      </p:sp>
    </p:spTree>
    <p:extLst>
      <p:ext uri="{BB962C8B-B14F-4D97-AF65-F5344CB8AC3E}">
        <p14:creationId xmlns:p14="http://schemas.microsoft.com/office/powerpoint/2010/main" val="114878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85F6-50FD-A940-993E-3A15AC8E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8031-463B-126F-082D-7482A883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An instance of a terminal existing inside of a window</a:t>
            </a:r>
          </a:p>
          <a:p>
            <a:r>
              <a:rPr lang="en-US" dirty="0"/>
              <a:t>Create a new window </a:t>
            </a:r>
          </a:p>
          <a:p>
            <a:pPr lvl="1"/>
            <a:r>
              <a:rPr lang="en-US" dirty="0"/>
              <a:t>Split horizontal: Prefix + %</a:t>
            </a:r>
          </a:p>
          <a:p>
            <a:pPr lvl="1"/>
            <a:r>
              <a:rPr lang="en-US" dirty="0"/>
              <a:t>Split vertical: Prefix + "</a:t>
            </a:r>
          </a:p>
          <a:p>
            <a:pPr lvl="1"/>
            <a:r>
              <a:rPr lang="en-US" dirty="0"/>
              <a:t>There are ways to edit these to be more intuitive</a:t>
            </a:r>
          </a:p>
          <a:p>
            <a:r>
              <a:rPr lang="en-US" dirty="0"/>
              <a:t>Navigate between windows:</a:t>
            </a:r>
          </a:p>
          <a:p>
            <a:pPr lvl="1"/>
            <a:r>
              <a:rPr lang="en-US" dirty="0"/>
              <a:t>Move to the left: Prefix + j</a:t>
            </a:r>
          </a:p>
          <a:p>
            <a:pPr lvl="1"/>
            <a:r>
              <a:rPr lang="en-US" dirty="0"/>
              <a:t>Move up: Prefix + k</a:t>
            </a:r>
          </a:p>
          <a:p>
            <a:pPr lvl="1"/>
            <a:r>
              <a:rPr lang="en-US" dirty="0"/>
              <a:t>Move down: Prefix + l</a:t>
            </a:r>
          </a:p>
          <a:p>
            <a:pPr lvl="1"/>
            <a:r>
              <a:rPr lang="en-US" dirty="0"/>
              <a:t>Move right: Prefix + ;</a:t>
            </a:r>
          </a:p>
          <a:p>
            <a:pPr lvl="1"/>
            <a:r>
              <a:rPr lang="en-US" dirty="0"/>
              <a:t>This is blasphemous and should be remapped to something more logical *cough*vim*cough*</a:t>
            </a:r>
          </a:p>
        </p:txBody>
      </p:sp>
    </p:spTree>
    <p:extLst>
      <p:ext uri="{BB962C8B-B14F-4D97-AF65-F5344CB8AC3E}">
        <p14:creationId xmlns:p14="http://schemas.microsoft.com/office/powerpoint/2010/main" val="37685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Shrink Your Life with TMux</vt:lpstr>
      <vt:lpstr>GitHub Repo</vt:lpstr>
      <vt:lpstr>Shrink Your Life</vt:lpstr>
      <vt:lpstr>What is TMux?</vt:lpstr>
      <vt:lpstr>Actual footage of Chris in 2013</vt:lpstr>
      <vt:lpstr>TMux Components</vt:lpstr>
      <vt:lpstr>Sessions</vt:lpstr>
      <vt:lpstr>Windows</vt:lpstr>
      <vt:lpstr>Panes</vt:lpstr>
      <vt:lpstr>Panes (cont.)</vt:lpstr>
      <vt:lpstr>Configuring TMux</vt:lpstr>
      <vt:lpstr>Configuring TMux (cont.)</vt:lpstr>
      <vt:lpstr>TMux Plugins</vt:lpstr>
      <vt:lpstr>Helpful script</vt:lpstr>
      <vt:lpstr>Workflow Demonstration</vt:lpstr>
      <vt:lpstr>Closing Thoughts</vt:lpstr>
      <vt:lpstr>Additional Resources</vt:lpstr>
      <vt:lpstr>Questions, Comments,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279</cp:revision>
  <dcterms:created xsi:type="dcterms:W3CDTF">2022-08-12T10:41:38Z</dcterms:created>
  <dcterms:modified xsi:type="dcterms:W3CDTF">2022-08-15T13:26:07Z</dcterms:modified>
</cp:coreProperties>
</file>