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1D2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0A2DA-041E-44BA-A518-0F275260B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FD3DA-6CDB-49FC-B841-5016DDCD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9DC61-C66F-411E-9990-5973C7F1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A7355-04AC-4485-B4C5-096AFAAC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86FBA-BBC8-441C-BE6D-B3DA2D0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5B3F-5C33-4439-A08B-C368B02B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75F5B-8BEF-4944-817A-A36323E8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93F03-3E69-4116-B755-D82698E1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C0C04-EBD9-411C-ADE8-BE0164EA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23B6E-6E94-44A1-9888-9BB3883B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47FB2-DB7D-45B1-BA72-2D2F07F43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1BF8D-548D-44B7-BDE5-B66D28E2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48B5C-9BCE-4A23-8B22-8C77335D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ADBDF-CFD9-486F-9E54-0DA0E301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96A5-1A6C-4653-92EA-FC30F140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7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946F1-9C0C-44EF-B1F8-77FB2AEC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76CD7-8138-403F-ACEA-49371DDA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4D206-8510-4573-A985-5BF26906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99D00-2F44-4C3E-AA64-F4ABF20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64E6-A4B9-4E80-A05F-50DC2C2F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D6F7-5137-4375-A319-3FBD4412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7F39-07BD-4D8E-91CE-BFE66CFF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A1509-DBCC-46BB-A24F-F348595F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7CDFD-4547-4F04-BF1D-A54D8CEB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A81AC-CC09-426C-8975-ACEF5BDF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ED92F-8B32-4E22-B342-2249684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027EC-D783-4F7C-8ED4-B5A602503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09950-DBCF-4901-95A5-3F887DFA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7AA96-4F3E-4EC1-B272-5224AFF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C982-157E-458E-A023-E2618532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AE73A-DAC0-494C-83FC-3EB932F3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990A-1251-49B8-9DB7-C1AF1E82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AF6F2-0884-4857-AE9B-1FE63FB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FFE69-EE84-414F-84C8-93AF957AF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83924-8824-496F-B5EB-BD84B7A74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C14FB-87CF-4C81-9644-1D3DD971E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C8D23-500D-4195-B2FE-6EEC716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20D10-3352-420F-A9FB-35E8C42F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BF205-1CE6-40DC-9E54-0A4071B0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68B4-A598-4515-84C8-6BDC76F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27F1E-DA39-429A-AC91-BB5312EA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4D9066-AF20-46CB-83B1-63E69459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CDEC3-B99D-40B3-8935-066A2AB9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2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D9EB83-DA3A-44CC-BFCC-B7F41A6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7FCCB-5860-4E8E-A6AE-0628C940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751F4-C424-4F49-9BC9-22B137B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A550B-C723-4702-A414-BA3DE6E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73A7-A949-4D27-8E15-707BB97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4597F-AF3C-4B0E-A8AD-BB890A03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F0C42-ECF7-4A31-BCDB-7458D22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09AC2-B940-496E-B013-D1E003DD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828C7-32A8-4383-80BA-2E28A7CA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3505-41F0-4F86-B843-97A6C515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4C47A9-6796-49DC-A554-08403CEC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18B23-C96E-421F-A818-0F1E47A4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D1C83-449C-41C5-8294-9515119C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9A5C7-C8A7-49E3-A90B-68E3D123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E7AE4-BA14-4F2F-8262-DEC8905D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7E571-F271-4973-81F3-1EF2E7C9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7A56A-B4D3-4FBB-8D0A-22C5C1A0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70BCE-DAE2-4543-B8E4-950E704C5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341C-23F7-42F8-B8DC-F46570D2DC0C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331D6-B2A1-4916-B84E-5248F3E3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06D8D-0A07-49FC-858B-47BB9BA44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F88D-58F9-46AA-A3C9-169177DD0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02D874-793A-4CFF-AB49-04D60516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8" y="935411"/>
            <a:ext cx="1828958" cy="1828958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52C1D7-4049-44C1-8C41-D26ED8A6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20" y="1454068"/>
            <a:ext cx="1838298" cy="1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739B02D-ACC1-4BE3-91F3-F1C9F4A1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89" y="4895418"/>
            <a:ext cx="331360" cy="28622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F46FA8-0034-4AF1-BAF6-53EFFFF997D3}"/>
              </a:ext>
            </a:extLst>
          </p:cNvPr>
          <p:cNvGrpSpPr/>
          <p:nvPr/>
        </p:nvGrpSpPr>
        <p:grpSpPr>
          <a:xfrm>
            <a:off x="5731907" y="1852362"/>
            <a:ext cx="2101174" cy="2102400"/>
            <a:chOff x="5731907" y="1852362"/>
            <a:chExt cx="2101174" cy="2102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FFAC36-5254-4892-A4C7-B037FA504237}"/>
                </a:ext>
              </a:extLst>
            </p:cNvPr>
            <p:cNvSpPr/>
            <p:nvPr/>
          </p:nvSpPr>
          <p:spPr>
            <a:xfrm>
              <a:off x="5731907" y="1852362"/>
              <a:ext cx="2101174" cy="210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方正盛世楷书简体_粗" panose="02000000000000000000" pitchFamily="2" charset="-122"/>
                  <a:ea typeface="方正盛世楷书简体_粗" panose="02000000000000000000" pitchFamily="2" charset="-122"/>
                </a:rPr>
                <a:t>同踏山川千里共看星河万盏不改耿耿初心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A7D132-6937-47F6-9A65-0CE1920CD104}"/>
                </a:ext>
              </a:extLst>
            </p:cNvPr>
            <p:cNvSpPr txBox="1"/>
            <p:nvPr/>
          </p:nvSpPr>
          <p:spPr>
            <a:xfrm>
              <a:off x="6433581" y="3369987"/>
              <a:ext cx="11981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方正喵呜简体" panose="02000000000000000000" pitchFamily="2" charset="-122"/>
                  <a:ea typeface="方正喵呜简体" panose="02000000000000000000" pitchFamily="2" charset="-122"/>
                </a:rPr>
                <a:t>Days</a:t>
              </a:r>
              <a:endParaRPr lang="zh-CN" altLang="en-US" sz="3200" dirty="0">
                <a:solidFill>
                  <a:schemeClr val="bg1"/>
                </a:solidFill>
                <a:latin typeface="方正喵呜简体" panose="02000000000000000000" pitchFamily="2" charset="-122"/>
                <a:ea typeface="方正喵呜简体" panose="02000000000000000000" pitchFamily="2" charset="-122"/>
              </a:endParaRPr>
            </a:p>
          </p:txBody>
        </p:sp>
        <p:pic>
          <p:nvPicPr>
            <p:cNvPr id="21" name="图形 20" descr="比心">
              <a:extLst>
                <a:ext uri="{FF2B5EF4-FFF2-40B4-BE49-F238E27FC236}">
                  <a16:creationId xmlns:a16="http://schemas.microsoft.com/office/drawing/2014/main" id="{F4053109-896A-4365-A083-FCE31B378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0884" t="11865" r="12918" b="16909"/>
            <a:stretch/>
          </p:blipFill>
          <p:spPr>
            <a:xfrm>
              <a:off x="7342797" y="3512701"/>
              <a:ext cx="320245" cy="299346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3950A3-55E1-426E-9633-1063A37ECA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03" y="2143038"/>
            <a:ext cx="1838298" cy="1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方正喵呜简体</vt:lpstr>
      <vt:lpstr>方正盛世楷书简体_粗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 Dale</dc:creator>
  <cp:lastModifiedBy>Chris Dale</cp:lastModifiedBy>
  <cp:revision>19</cp:revision>
  <dcterms:created xsi:type="dcterms:W3CDTF">2021-08-05T05:05:35Z</dcterms:created>
  <dcterms:modified xsi:type="dcterms:W3CDTF">2021-09-01T13:43:21Z</dcterms:modified>
</cp:coreProperties>
</file>