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60" r:id="rId3"/>
    <p:sldId id="291" r:id="rId4"/>
    <p:sldId id="267" r:id="rId5"/>
    <p:sldId id="263" r:id="rId6"/>
    <p:sldId id="258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E0B01-0E22-4A08-BFBB-B8FC720757FE}">
  <a:tblStyle styleId="{490E0B01-0E22-4A08-BFBB-B8FC720757F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09"/>
    <p:restoredTop sz="94624"/>
  </p:normalViewPr>
  <p:slideViewPr>
    <p:cSldViewPr snapToGrid="0" snapToObjects="1">
      <p:cViewPr>
        <p:scale>
          <a:sx n="81" d="100"/>
          <a:sy n="81" d="100"/>
        </p:scale>
        <p:origin x="26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8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rgbClr val="32AEB8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640" y="657349"/>
            <a:ext cx="1765299" cy="39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3902275" y="1633892"/>
            <a:ext cx="4267200" cy="14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604" y="0"/>
            <a:ext cx="1584175" cy="514349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3" y="938230"/>
            <a:ext cx="1584175" cy="3515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3" y="938230"/>
            <a:ext cx="792087" cy="351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asic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3399842"/>
            <a:ext cx="9144000" cy="174365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043560" y="2859782"/>
            <a:ext cx="1080120" cy="1080120"/>
          </a:xfrm>
          <a:prstGeom prst="ellipse">
            <a:avLst/>
          </a:prstGeom>
          <a:solidFill>
            <a:srgbClr val="32AEB8"/>
          </a:solidFill>
          <a:ln w="635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8057" y="3010191"/>
            <a:ext cx="351128" cy="7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963500"/>
            <a:ext cx="9144000" cy="17999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7175" y="738117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311860" y="737641"/>
            <a:ext cx="2520279" cy="2520279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2351" y="1139211"/>
            <a:ext cx="819297" cy="18183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-3575" y="4199342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740911" y="1866974"/>
            <a:ext cx="4569372" cy="14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800" dirty="0"/>
              <a:t>Lecture notes Chapter </a:t>
            </a:r>
            <a:r>
              <a:rPr lang="en-US" sz="1800" dirty="0" smtClean="0"/>
              <a:t>1: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2800" dirty="0"/>
              <a:t>Why we need to learn programming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27288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0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Welcome!!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88499" y="1659454"/>
            <a:ext cx="572030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 choose a lazy person to do a hard job. Because a lazy person will find an easy way to do it.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99591" y="1059582"/>
            <a:ext cx="7453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6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2" name="Shape 172"/>
          <p:cNvSpPr txBox="1"/>
          <p:nvPr/>
        </p:nvSpPr>
        <p:spPr>
          <a:xfrm rot="10800000">
            <a:off x="7452319" y="1290122"/>
            <a:ext cx="7453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6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519082" y="4141067"/>
            <a:ext cx="436581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b="1" dirty="0" smtClean="0">
                <a:solidFill>
                  <a:srgbClr val="F2A40D"/>
                </a:solidFill>
              </a:rPr>
              <a:t>Lets open the gate of being a lazy person.</a:t>
            </a:r>
            <a:endParaRPr lang="en" sz="1400" b="1" dirty="0">
              <a:solidFill>
                <a:srgbClr val="F2A4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53432" y="4447355"/>
            <a:ext cx="165618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Shall we?</a:t>
            </a:r>
            <a:endParaRPr lang="en"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1570" y="2461818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Bill Gates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8000" y="1275603"/>
            <a:ext cx="9144000" cy="3456383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802150" y="1856604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Why we </a:t>
            </a:r>
            <a:r>
              <a:rPr lang="en-US" sz="1800" b="1" dirty="0" smtClean="0">
                <a:solidFill>
                  <a:schemeClr val="bg1"/>
                </a:solidFill>
              </a:rPr>
              <a:t>Program?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818331" y="2870218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b="1" dirty="0">
                <a:solidFill>
                  <a:schemeClr val="bg1"/>
                </a:solidFill>
              </a:rPr>
              <a:t>C++ Basics</a:t>
            </a:r>
            <a:endParaRPr lang="en" sz="1800" b="1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804107" y="3864446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Flows</a:t>
            </a:r>
            <a:endParaRPr lang="en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96719" y="1850178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lang="en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896719" y="2849907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 and Structures</a:t>
            </a:r>
            <a:endParaRPr lang="en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896719" y="3858019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lang="en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54000" y="1653798"/>
            <a:ext cx="36000" cy="2699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7786" y="1776214"/>
            <a:ext cx="642871" cy="576064"/>
            <a:chOff x="619206" y="1707653"/>
            <a:chExt cx="642871" cy="576064"/>
          </a:xfrm>
        </p:grpSpPr>
        <p:sp>
          <p:nvSpPr>
            <p:cNvPr id="180" name="Shape 180"/>
            <p:cNvSpPr/>
            <p:nvPr/>
          </p:nvSpPr>
          <p:spPr>
            <a:xfrm>
              <a:off x="652610" y="1707653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19206" y="1773235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7785" y="2751784"/>
            <a:ext cx="642871" cy="576064"/>
            <a:chOff x="583489" y="2715766"/>
            <a:chExt cx="642871" cy="576064"/>
          </a:xfrm>
        </p:grpSpPr>
        <p:sp>
          <p:nvSpPr>
            <p:cNvPr id="181" name="Shape 181"/>
            <p:cNvSpPr/>
            <p:nvPr/>
          </p:nvSpPr>
          <p:spPr>
            <a:xfrm>
              <a:off x="634752" y="2715766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83489" y="2772965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7784" y="3738189"/>
            <a:ext cx="642871" cy="576064"/>
            <a:chOff x="583489" y="3723878"/>
            <a:chExt cx="642871" cy="576064"/>
          </a:xfrm>
        </p:grpSpPr>
        <p:sp>
          <p:nvSpPr>
            <p:cNvPr id="182" name="Shape 182"/>
            <p:cNvSpPr/>
            <p:nvPr/>
          </p:nvSpPr>
          <p:spPr>
            <a:xfrm>
              <a:off x="616893" y="3723878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583489" y="3781076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0294" y="1739465"/>
            <a:ext cx="642871" cy="576064"/>
            <a:chOff x="5215242" y="1716036"/>
            <a:chExt cx="642871" cy="576064"/>
          </a:xfrm>
        </p:grpSpPr>
        <p:sp>
          <p:nvSpPr>
            <p:cNvPr id="192" name="Shape 192"/>
            <p:cNvSpPr/>
            <p:nvPr/>
          </p:nvSpPr>
          <p:spPr>
            <a:xfrm>
              <a:off x="5248646" y="1716036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215242" y="1779660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96891" y="2751783"/>
            <a:ext cx="642871" cy="576064"/>
            <a:chOff x="5181971" y="2724149"/>
            <a:chExt cx="642871" cy="576064"/>
          </a:xfrm>
        </p:grpSpPr>
        <p:sp>
          <p:nvSpPr>
            <p:cNvPr id="193" name="Shape 193"/>
            <p:cNvSpPr/>
            <p:nvPr/>
          </p:nvSpPr>
          <p:spPr>
            <a:xfrm>
              <a:off x="5230787" y="2724149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5181971" y="2779391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30293" y="3738189"/>
            <a:ext cx="642871" cy="576064"/>
            <a:chOff x="5181971" y="3732260"/>
            <a:chExt cx="642871" cy="576064"/>
          </a:xfrm>
        </p:grpSpPr>
        <p:sp>
          <p:nvSpPr>
            <p:cNvPr id="194" name="Shape 194"/>
            <p:cNvSpPr/>
            <p:nvPr/>
          </p:nvSpPr>
          <p:spPr>
            <a:xfrm>
              <a:off x="5212928" y="3732260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5181971" y="3787503"/>
              <a:ext cx="6428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2400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</p:grp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8000" y="315604"/>
            <a:ext cx="9144000" cy="60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 Outline</a:t>
            </a:r>
            <a:endParaRPr lang="e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48492" y="1303202"/>
            <a:ext cx="648071" cy="648071"/>
            <a:chOff x="2886098" y="1275729"/>
            <a:chExt cx="648071" cy="648071"/>
          </a:xfrm>
        </p:grpSpPr>
        <p:sp>
          <p:nvSpPr>
            <p:cNvPr id="364" name="Shape 364"/>
            <p:cNvSpPr/>
            <p:nvPr/>
          </p:nvSpPr>
          <p:spPr>
            <a:xfrm flipH="1">
              <a:off x="2886098" y="1275729"/>
              <a:ext cx="648071" cy="648071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 flipH="1">
              <a:off x="3048807" y="1448749"/>
              <a:ext cx="322654" cy="3020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92" y="109921"/>
                  </a:moveTo>
                  <a:cubicBezTo>
                    <a:pt x="58392" y="109945"/>
                    <a:pt x="61607" y="110494"/>
                    <a:pt x="61607" y="109921"/>
                  </a:cubicBezTo>
                  <a:lnTo>
                    <a:pt x="61607" y="109851"/>
                  </a:lnTo>
                  <a:cubicBezTo>
                    <a:pt x="80929" y="103093"/>
                    <a:pt x="90538" y="98937"/>
                    <a:pt x="110790" y="107213"/>
                  </a:cubicBezTo>
                  <a:lnTo>
                    <a:pt x="111142" y="20850"/>
                  </a:lnTo>
                  <a:lnTo>
                    <a:pt x="105743" y="20850"/>
                  </a:lnTo>
                  <a:cubicBezTo>
                    <a:pt x="105821" y="46504"/>
                    <a:pt x="105899" y="72157"/>
                    <a:pt x="105976" y="97811"/>
                  </a:cubicBezTo>
                  <a:cubicBezTo>
                    <a:pt x="91995" y="91718"/>
                    <a:pt x="76016" y="96522"/>
                    <a:pt x="61607" y="109411"/>
                  </a:cubicBezTo>
                  <a:lnTo>
                    <a:pt x="61607" y="20850"/>
                  </a:lnTo>
                  <a:lnTo>
                    <a:pt x="61607" y="17030"/>
                  </a:lnTo>
                  <a:lnTo>
                    <a:pt x="61607" y="15907"/>
                  </a:lnTo>
                  <a:cubicBezTo>
                    <a:pt x="70238" y="5918"/>
                    <a:pt x="78364" y="83"/>
                    <a:pt x="89113" y="0"/>
                  </a:cubicBezTo>
                  <a:cubicBezTo>
                    <a:pt x="93999" y="-36"/>
                    <a:pt x="99427" y="1114"/>
                    <a:pt x="105691" y="3604"/>
                  </a:cubicBezTo>
                  <a:cubicBezTo>
                    <a:pt x="105705" y="8079"/>
                    <a:pt x="105718" y="12555"/>
                    <a:pt x="105732" y="17030"/>
                  </a:cubicBezTo>
                  <a:lnTo>
                    <a:pt x="115580" y="16954"/>
                  </a:lnTo>
                  <a:lnTo>
                    <a:pt x="115580" y="29213"/>
                  </a:lnTo>
                  <a:lnTo>
                    <a:pt x="120000" y="2921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29213"/>
                  </a:lnTo>
                  <a:lnTo>
                    <a:pt x="3795" y="29213"/>
                  </a:lnTo>
                  <a:lnTo>
                    <a:pt x="3795" y="16954"/>
                  </a:lnTo>
                  <a:lnTo>
                    <a:pt x="14267" y="17030"/>
                  </a:lnTo>
                  <a:cubicBezTo>
                    <a:pt x="14281" y="12555"/>
                    <a:pt x="14294" y="8079"/>
                    <a:pt x="14308" y="3604"/>
                  </a:cubicBezTo>
                  <a:cubicBezTo>
                    <a:pt x="20572" y="1114"/>
                    <a:pt x="26000" y="-36"/>
                    <a:pt x="30886" y="0"/>
                  </a:cubicBezTo>
                  <a:cubicBezTo>
                    <a:pt x="41635" y="83"/>
                    <a:pt x="49761" y="5918"/>
                    <a:pt x="58392" y="15907"/>
                  </a:cubicBezTo>
                  <a:lnTo>
                    <a:pt x="58392" y="17030"/>
                  </a:lnTo>
                  <a:lnTo>
                    <a:pt x="58392" y="20850"/>
                  </a:lnTo>
                  <a:lnTo>
                    <a:pt x="58392" y="109411"/>
                  </a:lnTo>
                  <a:cubicBezTo>
                    <a:pt x="43983" y="96522"/>
                    <a:pt x="28004" y="91718"/>
                    <a:pt x="14023" y="97811"/>
                  </a:cubicBezTo>
                  <a:lnTo>
                    <a:pt x="14256" y="20850"/>
                  </a:lnTo>
                  <a:lnTo>
                    <a:pt x="8857" y="20850"/>
                  </a:lnTo>
                  <a:lnTo>
                    <a:pt x="8504" y="106459"/>
                  </a:lnTo>
                  <a:cubicBezTo>
                    <a:pt x="28638" y="97578"/>
                    <a:pt x="40064" y="103903"/>
                    <a:pt x="58392" y="10985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42766" y="2582225"/>
            <a:ext cx="648071" cy="648071"/>
            <a:chOff x="2371283" y="3010782"/>
            <a:chExt cx="648071" cy="648071"/>
          </a:xfrm>
        </p:grpSpPr>
        <p:sp>
          <p:nvSpPr>
            <p:cNvPr id="363" name="Shape 363"/>
            <p:cNvSpPr/>
            <p:nvPr/>
          </p:nvSpPr>
          <p:spPr>
            <a:xfrm flipH="1">
              <a:off x="2371283" y="3010782"/>
              <a:ext cx="648071" cy="648071"/>
            </a:xfrm>
            <a:prstGeom prst="ellipse">
              <a:avLst/>
            </a:prstGeom>
            <a:solidFill>
              <a:srgbClr val="F2A40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 rot="-2700000" flipH="1">
              <a:off x="2573095" y="3115693"/>
              <a:ext cx="244447" cy="4382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41" y="0"/>
                  </a:moveTo>
                  <a:cubicBezTo>
                    <a:pt x="68312" y="142"/>
                    <a:pt x="77049" y="3617"/>
                    <a:pt x="77802" y="9249"/>
                  </a:cubicBezTo>
                  <a:cubicBezTo>
                    <a:pt x="79731" y="16341"/>
                    <a:pt x="68983" y="18083"/>
                    <a:pt x="72034" y="26607"/>
                  </a:cubicBezTo>
                  <a:lnTo>
                    <a:pt x="120000" y="26607"/>
                  </a:lnTo>
                  <a:lnTo>
                    <a:pt x="120000" y="53320"/>
                  </a:lnTo>
                  <a:cubicBezTo>
                    <a:pt x="105180" y="54850"/>
                    <a:pt x="101982" y="49006"/>
                    <a:pt x="89415" y="50069"/>
                  </a:cubicBezTo>
                  <a:cubicBezTo>
                    <a:pt x="79319" y="50489"/>
                    <a:pt x="73089" y="55363"/>
                    <a:pt x="72833" y="59977"/>
                  </a:cubicBezTo>
                  <a:cubicBezTo>
                    <a:pt x="73004" y="64029"/>
                    <a:pt x="79442" y="70012"/>
                    <a:pt x="91464" y="70060"/>
                  </a:cubicBezTo>
                  <a:cubicBezTo>
                    <a:pt x="106013" y="69226"/>
                    <a:pt x="103877" y="65247"/>
                    <a:pt x="120000" y="65606"/>
                  </a:cubicBezTo>
                  <a:lnTo>
                    <a:pt x="120000" y="93541"/>
                  </a:lnTo>
                  <a:lnTo>
                    <a:pt x="70059" y="93541"/>
                  </a:lnTo>
                  <a:cubicBezTo>
                    <a:pt x="69329" y="102697"/>
                    <a:pt x="76533" y="101447"/>
                    <a:pt x="78036" y="109608"/>
                  </a:cubicBezTo>
                  <a:cubicBezTo>
                    <a:pt x="77950" y="116314"/>
                    <a:pt x="67224" y="119904"/>
                    <a:pt x="59959" y="120000"/>
                  </a:cubicBezTo>
                  <a:cubicBezTo>
                    <a:pt x="51687" y="119857"/>
                    <a:pt x="42950" y="116382"/>
                    <a:pt x="42197" y="110750"/>
                  </a:cubicBezTo>
                  <a:cubicBezTo>
                    <a:pt x="40279" y="103699"/>
                    <a:pt x="50892" y="101936"/>
                    <a:pt x="47995" y="93541"/>
                  </a:cubicBezTo>
                  <a:lnTo>
                    <a:pt x="0" y="93541"/>
                  </a:lnTo>
                  <a:lnTo>
                    <a:pt x="0" y="66075"/>
                  </a:lnTo>
                  <a:cubicBezTo>
                    <a:pt x="15368" y="64341"/>
                    <a:pt x="18478" y="70364"/>
                    <a:pt x="31219" y="69286"/>
                  </a:cubicBezTo>
                  <a:cubicBezTo>
                    <a:pt x="41315" y="68866"/>
                    <a:pt x="47545" y="63992"/>
                    <a:pt x="47801" y="59379"/>
                  </a:cubicBezTo>
                  <a:cubicBezTo>
                    <a:pt x="47631" y="55326"/>
                    <a:pt x="41193" y="49343"/>
                    <a:pt x="29171" y="49296"/>
                  </a:cubicBezTo>
                  <a:cubicBezTo>
                    <a:pt x="14433" y="50140"/>
                    <a:pt x="16816" y="54212"/>
                    <a:pt x="0" y="53739"/>
                  </a:cubicBezTo>
                  <a:lnTo>
                    <a:pt x="0" y="26607"/>
                  </a:lnTo>
                  <a:lnTo>
                    <a:pt x="49932" y="26607"/>
                  </a:lnTo>
                  <a:cubicBezTo>
                    <a:pt x="50748" y="17288"/>
                    <a:pt x="43474" y="18596"/>
                    <a:pt x="41963" y="10391"/>
                  </a:cubicBezTo>
                  <a:cubicBezTo>
                    <a:pt x="42049" y="3685"/>
                    <a:pt x="52775" y="95"/>
                    <a:pt x="60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0" name="Shape 370" descr="C:\Users\Administrator\Downloads\Full\woman-3062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76" y="1490669"/>
            <a:ext cx="1415594" cy="283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:\Users\Administrator\Downloads\Full\man-31235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1076" y="1401324"/>
            <a:ext cx="1504939" cy="300987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491654" y="1019512"/>
            <a:ext cx="2157357" cy="3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actually real “LANGUAGES” like English and Chinese that we use to communicate, not with human, but with computers. 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374986" y="1128711"/>
            <a:ext cx="2039966" cy="2425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are eating up the world with automating complicated tasks and jobs that are originally done by man.</a:t>
            </a:r>
            <a:endParaRPr lang="en" sz="1200" b="1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6388"/>
            <a:ext cx="9144000" cy="601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Programming?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25207" y="1303201"/>
            <a:ext cx="648071" cy="648071"/>
            <a:chOff x="5460398" y="1296559"/>
            <a:chExt cx="648071" cy="648071"/>
          </a:xfrm>
        </p:grpSpPr>
        <p:sp>
          <p:nvSpPr>
            <p:cNvPr id="354" name="Shape 354"/>
            <p:cNvSpPr/>
            <p:nvPr/>
          </p:nvSpPr>
          <p:spPr>
            <a:xfrm>
              <a:off x="5460398" y="1296559"/>
              <a:ext cx="648071" cy="648071"/>
            </a:xfrm>
            <a:prstGeom prst="ellipse">
              <a:avLst/>
            </a:prstGeom>
            <a:solidFill>
              <a:srgbClr val="F2A40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1031"/>
            <p:cNvSpPr/>
            <p:nvPr/>
          </p:nvSpPr>
          <p:spPr>
            <a:xfrm>
              <a:off x="5610585" y="1411361"/>
              <a:ext cx="341004" cy="376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97" y="33738"/>
                  </a:moveTo>
                  <a:cubicBezTo>
                    <a:pt x="66673" y="32891"/>
                    <a:pt x="70460" y="33878"/>
                    <a:pt x="73020" y="36297"/>
                  </a:cubicBezTo>
                  <a:lnTo>
                    <a:pt x="72194" y="37002"/>
                  </a:lnTo>
                  <a:cubicBezTo>
                    <a:pt x="69932" y="34869"/>
                    <a:pt x="66595" y="33990"/>
                    <a:pt x="63533" y="34720"/>
                  </a:cubicBezTo>
                  <a:cubicBezTo>
                    <a:pt x="60275" y="35498"/>
                    <a:pt x="57921" y="37955"/>
                    <a:pt x="57532" y="40985"/>
                  </a:cubicBezTo>
                  <a:lnTo>
                    <a:pt x="56410" y="40824"/>
                  </a:lnTo>
                  <a:cubicBezTo>
                    <a:pt x="56524" y="39969"/>
                    <a:pt x="56776" y="39155"/>
                    <a:pt x="57147" y="38401"/>
                  </a:cubicBezTo>
                  <a:cubicBezTo>
                    <a:pt x="57426" y="37835"/>
                    <a:pt x="57770" y="37302"/>
                    <a:pt x="58175" y="36811"/>
                  </a:cubicBezTo>
                  <a:close/>
                  <a:moveTo>
                    <a:pt x="65022" y="24457"/>
                  </a:moveTo>
                  <a:cubicBezTo>
                    <a:pt x="66763" y="24168"/>
                    <a:pt x="68603" y="24290"/>
                    <a:pt x="70344" y="24857"/>
                  </a:cubicBezTo>
                  <a:lnTo>
                    <a:pt x="69952" y="25822"/>
                  </a:lnTo>
                  <a:cubicBezTo>
                    <a:pt x="66876" y="24824"/>
                    <a:pt x="63456" y="25382"/>
                    <a:pt x="61074" y="27271"/>
                  </a:cubicBezTo>
                  <a:cubicBezTo>
                    <a:pt x="58541" y="29281"/>
                    <a:pt x="57644" y="32430"/>
                    <a:pt x="58787" y="35299"/>
                  </a:cubicBezTo>
                  <a:lnTo>
                    <a:pt x="57703" y="35608"/>
                  </a:lnTo>
                  <a:cubicBezTo>
                    <a:pt x="56748" y="33175"/>
                    <a:pt x="57080" y="30566"/>
                    <a:pt x="58506" y="28452"/>
                  </a:cubicBezTo>
                  <a:lnTo>
                    <a:pt x="60290" y="26527"/>
                  </a:lnTo>
                  <a:cubicBezTo>
                    <a:pt x="61638" y="25447"/>
                    <a:pt x="63280" y="24746"/>
                    <a:pt x="65022" y="24457"/>
                  </a:cubicBezTo>
                  <a:close/>
                  <a:moveTo>
                    <a:pt x="63017" y="7932"/>
                  </a:moveTo>
                  <a:cubicBezTo>
                    <a:pt x="61189" y="8222"/>
                    <a:pt x="59494" y="9106"/>
                    <a:pt x="58307" y="10516"/>
                  </a:cubicBezTo>
                  <a:lnTo>
                    <a:pt x="58092" y="10396"/>
                  </a:lnTo>
                  <a:lnTo>
                    <a:pt x="57832" y="10777"/>
                  </a:lnTo>
                  <a:lnTo>
                    <a:pt x="56007" y="9231"/>
                  </a:lnTo>
                  <a:cubicBezTo>
                    <a:pt x="51958" y="6971"/>
                    <a:pt x="46650" y="8108"/>
                    <a:pt x="44152" y="11772"/>
                  </a:cubicBezTo>
                  <a:cubicBezTo>
                    <a:pt x="43997" y="12000"/>
                    <a:pt x="43856" y="12232"/>
                    <a:pt x="43849" y="12516"/>
                  </a:cubicBezTo>
                  <a:cubicBezTo>
                    <a:pt x="42647" y="17155"/>
                    <a:pt x="44558" y="21629"/>
                    <a:pt x="48390" y="23020"/>
                  </a:cubicBezTo>
                  <a:lnTo>
                    <a:pt x="48002" y="24003"/>
                  </a:lnTo>
                  <a:cubicBezTo>
                    <a:pt x="44010" y="22575"/>
                    <a:pt x="41814" y="18301"/>
                    <a:pt x="42506" y="13653"/>
                  </a:cubicBezTo>
                  <a:cubicBezTo>
                    <a:pt x="38786" y="12115"/>
                    <a:pt x="34329" y="13374"/>
                    <a:pt x="32103" y="16639"/>
                  </a:cubicBezTo>
                  <a:cubicBezTo>
                    <a:pt x="30339" y="19227"/>
                    <a:pt x="30673" y="21661"/>
                    <a:pt x="32021" y="24062"/>
                  </a:cubicBezTo>
                  <a:cubicBezTo>
                    <a:pt x="31109" y="24695"/>
                    <a:pt x="30332" y="25500"/>
                    <a:pt x="29697" y="26432"/>
                  </a:cubicBezTo>
                  <a:cubicBezTo>
                    <a:pt x="26484" y="31145"/>
                    <a:pt x="28101" y="37322"/>
                    <a:pt x="33308" y="40230"/>
                  </a:cubicBezTo>
                  <a:cubicBezTo>
                    <a:pt x="35050" y="41203"/>
                    <a:pt x="36973" y="41686"/>
                    <a:pt x="38867" y="41490"/>
                  </a:cubicBezTo>
                  <a:cubicBezTo>
                    <a:pt x="39223" y="38710"/>
                    <a:pt x="40200" y="35979"/>
                    <a:pt x="41801" y="33471"/>
                  </a:cubicBezTo>
                  <a:lnTo>
                    <a:pt x="42953" y="34073"/>
                  </a:lnTo>
                  <a:cubicBezTo>
                    <a:pt x="41365" y="36560"/>
                    <a:pt x="40428" y="39280"/>
                    <a:pt x="40328" y="42057"/>
                  </a:cubicBezTo>
                  <a:cubicBezTo>
                    <a:pt x="41590" y="45393"/>
                    <a:pt x="44880" y="47620"/>
                    <a:pt x="48581" y="47993"/>
                  </a:cubicBezTo>
                  <a:lnTo>
                    <a:pt x="48781" y="50184"/>
                  </a:lnTo>
                  <a:cubicBezTo>
                    <a:pt x="49902" y="53692"/>
                    <a:pt x="53697" y="55843"/>
                    <a:pt x="57548" y="55195"/>
                  </a:cubicBezTo>
                  <a:lnTo>
                    <a:pt x="57618" y="55415"/>
                  </a:lnTo>
                  <a:lnTo>
                    <a:pt x="58093" y="55291"/>
                  </a:lnTo>
                  <a:lnTo>
                    <a:pt x="58299" y="57545"/>
                  </a:lnTo>
                  <a:cubicBezTo>
                    <a:pt x="59622" y="61681"/>
                    <a:pt x="64398" y="64064"/>
                    <a:pt x="68969" y="62867"/>
                  </a:cubicBezTo>
                  <a:cubicBezTo>
                    <a:pt x="69252" y="62793"/>
                    <a:pt x="69528" y="62707"/>
                    <a:pt x="69745" y="62501"/>
                  </a:cubicBezTo>
                  <a:cubicBezTo>
                    <a:pt x="73875" y="59920"/>
                    <a:pt x="75799" y="55732"/>
                    <a:pt x="74305" y="52470"/>
                  </a:cubicBezTo>
                  <a:cubicBezTo>
                    <a:pt x="72182" y="54201"/>
                    <a:pt x="69232" y="54994"/>
                    <a:pt x="66278" y="54607"/>
                  </a:cubicBezTo>
                  <a:lnTo>
                    <a:pt x="66449" y="53590"/>
                  </a:lnTo>
                  <a:cubicBezTo>
                    <a:pt x="69683" y="54011"/>
                    <a:pt x="72911" y="52845"/>
                    <a:pt x="74826" y="50563"/>
                  </a:cubicBezTo>
                  <a:cubicBezTo>
                    <a:pt x="76864" y="48135"/>
                    <a:pt x="77047" y="44888"/>
                    <a:pt x="75292" y="42283"/>
                  </a:cubicBezTo>
                  <a:lnTo>
                    <a:pt x="76286" y="41785"/>
                  </a:lnTo>
                  <a:cubicBezTo>
                    <a:pt x="78250" y="44732"/>
                    <a:pt x="78044" y="48400"/>
                    <a:pt x="75759" y="51150"/>
                  </a:cubicBezTo>
                  <a:lnTo>
                    <a:pt x="75238" y="51624"/>
                  </a:lnTo>
                  <a:cubicBezTo>
                    <a:pt x="77047" y="55074"/>
                    <a:pt x="75491" y="59492"/>
                    <a:pt x="71584" y="62474"/>
                  </a:cubicBezTo>
                  <a:cubicBezTo>
                    <a:pt x="73199" y="65874"/>
                    <a:pt x="77435" y="67650"/>
                    <a:pt x="81508" y="66584"/>
                  </a:cubicBezTo>
                  <a:cubicBezTo>
                    <a:pt x="84237" y="65869"/>
                    <a:pt x="85772" y="64325"/>
                    <a:pt x="86600" y="62271"/>
                  </a:cubicBezTo>
                  <a:cubicBezTo>
                    <a:pt x="89749" y="63535"/>
                    <a:pt x="93355" y="63118"/>
                    <a:pt x="96054" y="61335"/>
                  </a:cubicBezTo>
                  <a:lnTo>
                    <a:pt x="97404" y="61772"/>
                  </a:lnTo>
                  <a:cubicBezTo>
                    <a:pt x="101702" y="61786"/>
                    <a:pt x="104994" y="61541"/>
                    <a:pt x="107068" y="58499"/>
                  </a:cubicBezTo>
                  <a:cubicBezTo>
                    <a:pt x="108858" y="55874"/>
                    <a:pt x="108720" y="52666"/>
                    <a:pt x="106905" y="50292"/>
                  </a:cubicBezTo>
                  <a:cubicBezTo>
                    <a:pt x="104977" y="52361"/>
                    <a:pt x="102417" y="53557"/>
                    <a:pt x="99835" y="53556"/>
                  </a:cubicBezTo>
                  <a:lnTo>
                    <a:pt x="99783" y="52395"/>
                  </a:lnTo>
                  <a:cubicBezTo>
                    <a:pt x="103249" y="52539"/>
                    <a:pt x="106727" y="50106"/>
                    <a:pt x="108424" y="46320"/>
                  </a:cubicBezTo>
                  <a:cubicBezTo>
                    <a:pt x="109448" y="43373"/>
                    <a:pt x="108650" y="40160"/>
                    <a:pt x="106333" y="37904"/>
                  </a:cubicBezTo>
                  <a:cubicBezTo>
                    <a:pt x="104250" y="40505"/>
                    <a:pt x="100678" y="41885"/>
                    <a:pt x="97047" y="41498"/>
                  </a:cubicBezTo>
                  <a:lnTo>
                    <a:pt x="97189" y="40478"/>
                  </a:lnTo>
                  <a:cubicBezTo>
                    <a:pt x="100434" y="40821"/>
                    <a:pt x="103627" y="39578"/>
                    <a:pt x="105475" y="37251"/>
                  </a:cubicBezTo>
                  <a:lnTo>
                    <a:pt x="105643" y="36955"/>
                  </a:lnTo>
                  <a:cubicBezTo>
                    <a:pt x="105598" y="34146"/>
                    <a:pt x="103931" y="31485"/>
                    <a:pt x="101086" y="29897"/>
                  </a:cubicBezTo>
                  <a:cubicBezTo>
                    <a:pt x="100043" y="29314"/>
                    <a:pt x="98929" y="28925"/>
                    <a:pt x="97777" y="28840"/>
                  </a:cubicBezTo>
                  <a:cubicBezTo>
                    <a:pt x="95687" y="33181"/>
                    <a:pt x="91452" y="35893"/>
                    <a:pt x="87331" y="35570"/>
                  </a:cubicBezTo>
                  <a:cubicBezTo>
                    <a:pt x="87272" y="36540"/>
                    <a:pt x="86897" y="37488"/>
                    <a:pt x="86247" y="38326"/>
                  </a:cubicBezTo>
                  <a:cubicBezTo>
                    <a:pt x="84916" y="40039"/>
                    <a:pt x="82635" y="41026"/>
                    <a:pt x="80235" y="40925"/>
                  </a:cubicBezTo>
                  <a:lnTo>
                    <a:pt x="80289" y="39928"/>
                  </a:lnTo>
                  <a:cubicBezTo>
                    <a:pt x="82291" y="40012"/>
                    <a:pt x="84196" y="39201"/>
                    <a:pt x="85314" y="37790"/>
                  </a:cubicBezTo>
                  <a:cubicBezTo>
                    <a:pt x="85888" y="37066"/>
                    <a:pt x="86211" y="36239"/>
                    <a:pt x="86256" y="35397"/>
                  </a:cubicBezTo>
                  <a:lnTo>
                    <a:pt x="85763" y="35318"/>
                  </a:lnTo>
                  <a:lnTo>
                    <a:pt x="86053" y="34443"/>
                  </a:lnTo>
                  <a:cubicBezTo>
                    <a:pt x="86142" y="33809"/>
                    <a:pt x="85909" y="33210"/>
                    <a:pt x="85539" y="32656"/>
                  </a:cubicBezTo>
                  <a:cubicBezTo>
                    <a:pt x="84546" y="31169"/>
                    <a:pt x="82713" y="30228"/>
                    <a:pt x="80706" y="30175"/>
                  </a:cubicBezTo>
                  <a:lnTo>
                    <a:pt x="80738" y="29177"/>
                  </a:lnTo>
                  <a:cubicBezTo>
                    <a:pt x="83142" y="29241"/>
                    <a:pt x="85335" y="30384"/>
                    <a:pt x="86514" y="32187"/>
                  </a:cubicBezTo>
                  <a:cubicBezTo>
                    <a:pt x="86964" y="32876"/>
                    <a:pt x="87241" y="33621"/>
                    <a:pt x="87284" y="34385"/>
                  </a:cubicBezTo>
                  <a:cubicBezTo>
                    <a:pt x="90884" y="34888"/>
                    <a:pt x="94654" y="32499"/>
                    <a:pt x="96502" y="28590"/>
                  </a:cubicBezTo>
                  <a:cubicBezTo>
                    <a:pt x="98077" y="24629"/>
                    <a:pt x="96427" y="20080"/>
                    <a:pt x="92309" y="17780"/>
                  </a:cubicBezTo>
                  <a:cubicBezTo>
                    <a:pt x="90696" y="16880"/>
                    <a:pt x="88913" y="16440"/>
                    <a:pt x="87162" y="16633"/>
                  </a:cubicBezTo>
                  <a:cubicBezTo>
                    <a:pt x="87519" y="19398"/>
                    <a:pt x="86556" y="21980"/>
                    <a:pt x="84364" y="23625"/>
                  </a:cubicBezTo>
                  <a:lnTo>
                    <a:pt x="83628" y="22822"/>
                  </a:lnTo>
                  <a:cubicBezTo>
                    <a:pt x="86067" y="20992"/>
                    <a:pt x="86736" y="17798"/>
                    <a:pt x="85565" y="14623"/>
                  </a:cubicBezTo>
                  <a:cubicBezTo>
                    <a:pt x="84876" y="12777"/>
                    <a:pt x="83464" y="11147"/>
                    <a:pt x="81479" y="10038"/>
                  </a:cubicBezTo>
                  <a:cubicBezTo>
                    <a:pt x="77908" y="8044"/>
                    <a:pt x="73499" y="8310"/>
                    <a:pt x="70296" y="10403"/>
                  </a:cubicBezTo>
                  <a:lnTo>
                    <a:pt x="68522" y="8901"/>
                  </a:lnTo>
                  <a:cubicBezTo>
                    <a:pt x="66805" y="7942"/>
                    <a:pt x="64845" y="7641"/>
                    <a:pt x="63017" y="7932"/>
                  </a:cubicBezTo>
                  <a:close/>
                  <a:moveTo>
                    <a:pt x="67083" y="19"/>
                  </a:moveTo>
                  <a:cubicBezTo>
                    <a:pt x="105612" y="741"/>
                    <a:pt x="137680" y="40013"/>
                    <a:pt x="108962" y="71704"/>
                  </a:cubicBezTo>
                  <a:cubicBezTo>
                    <a:pt x="99549" y="80006"/>
                    <a:pt x="98273" y="91990"/>
                    <a:pt x="106570" y="119350"/>
                  </a:cubicBezTo>
                  <a:lnTo>
                    <a:pt x="42673" y="120000"/>
                  </a:lnTo>
                  <a:lnTo>
                    <a:pt x="38366" y="102657"/>
                  </a:lnTo>
                  <a:cubicBezTo>
                    <a:pt x="26948" y="106100"/>
                    <a:pt x="14328" y="105067"/>
                    <a:pt x="10127" y="101374"/>
                  </a:cubicBezTo>
                  <a:cubicBezTo>
                    <a:pt x="8066" y="99317"/>
                    <a:pt x="8946" y="92907"/>
                    <a:pt x="11563" y="87947"/>
                  </a:cubicBezTo>
                  <a:cubicBezTo>
                    <a:pt x="12399" y="86094"/>
                    <a:pt x="8156" y="85449"/>
                    <a:pt x="7255" y="82749"/>
                  </a:cubicBezTo>
                  <a:cubicBezTo>
                    <a:pt x="6840" y="80241"/>
                    <a:pt x="9633" y="80150"/>
                    <a:pt x="10823" y="78851"/>
                  </a:cubicBezTo>
                  <a:lnTo>
                    <a:pt x="6515" y="76092"/>
                  </a:lnTo>
                  <a:cubicBezTo>
                    <a:pt x="4458" y="74176"/>
                    <a:pt x="9082" y="70568"/>
                    <a:pt x="10366" y="67806"/>
                  </a:cubicBezTo>
                  <a:cubicBezTo>
                    <a:pt x="5869" y="66534"/>
                    <a:pt x="2465" y="64796"/>
                    <a:pt x="108" y="62731"/>
                  </a:cubicBezTo>
                  <a:cubicBezTo>
                    <a:pt x="-905" y="59306"/>
                    <a:pt x="5397" y="54531"/>
                    <a:pt x="10940" y="48301"/>
                  </a:cubicBezTo>
                  <a:cubicBezTo>
                    <a:pt x="16751" y="42100"/>
                    <a:pt x="11901" y="37372"/>
                    <a:pt x="16352" y="24057"/>
                  </a:cubicBezTo>
                  <a:cubicBezTo>
                    <a:pt x="23422" y="7583"/>
                    <a:pt x="40160" y="-453"/>
                    <a:pt x="67083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374986" y="2306097"/>
            <a:ext cx="1978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march a little but solid step to the door of understanding the rapid changing technology by knowing the basics concepts of programming</a:t>
            </a:r>
            <a:r>
              <a:rPr lang="en-US" sz="1200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75394" y="2582224"/>
            <a:ext cx="648071" cy="648071"/>
            <a:chOff x="5460398" y="3867894"/>
            <a:chExt cx="648071" cy="648071"/>
          </a:xfrm>
        </p:grpSpPr>
        <p:sp>
          <p:nvSpPr>
            <p:cNvPr id="357" name="Shape 357"/>
            <p:cNvSpPr/>
            <p:nvPr/>
          </p:nvSpPr>
          <p:spPr>
            <a:xfrm>
              <a:off x="5460398" y="3867894"/>
              <a:ext cx="648071" cy="648071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1006"/>
            <p:cNvSpPr/>
            <p:nvPr/>
          </p:nvSpPr>
          <p:spPr>
            <a:xfrm rot="18958412">
              <a:off x="5673431" y="3919937"/>
              <a:ext cx="222004" cy="5439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894" y="91897"/>
                  </a:moveTo>
                  <a:cubicBezTo>
                    <a:pt x="47745" y="94160"/>
                    <a:pt x="44373" y="103840"/>
                    <a:pt x="65364" y="109872"/>
                  </a:cubicBezTo>
                  <a:cubicBezTo>
                    <a:pt x="60112" y="104254"/>
                    <a:pt x="63603" y="101483"/>
                    <a:pt x="66995" y="98672"/>
                  </a:cubicBezTo>
                  <a:cubicBezTo>
                    <a:pt x="67052" y="100101"/>
                    <a:pt x="63474" y="103174"/>
                    <a:pt x="72273" y="104964"/>
                  </a:cubicBezTo>
                  <a:cubicBezTo>
                    <a:pt x="68155" y="99579"/>
                    <a:pt x="85550" y="97883"/>
                    <a:pt x="67286" y="91937"/>
                  </a:cubicBezTo>
                  <a:cubicBezTo>
                    <a:pt x="93704" y="93495"/>
                    <a:pt x="85936" y="98981"/>
                    <a:pt x="92215" y="104508"/>
                  </a:cubicBezTo>
                  <a:cubicBezTo>
                    <a:pt x="87621" y="104834"/>
                    <a:pt x="80963" y="99828"/>
                    <a:pt x="82459" y="102199"/>
                  </a:cubicBezTo>
                  <a:cubicBezTo>
                    <a:pt x="90311" y="111567"/>
                    <a:pt x="66826" y="111834"/>
                    <a:pt x="74284" y="120000"/>
                  </a:cubicBezTo>
                  <a:cubicBezTo>
                    <a:pt x="51103" y="119465"/>
                    <a:pt x="57883" y="110671"/>
                    <a:pt x="46981" y="108533"/>
                  </a:cubicBezTo>
                  <a:cubicBezTo>
                    <a:pt x="44022" y="108317"/>
                    <a:pt x="40474" y="109304"/>
                    <a:pt x="47044" y="113699"/>
                  </a:cubicBezTo>
                  <a:cubicBezTo>
                    <a:pt x="8780" y="102062"/>
                    <a:pt x="35645" y="92550"/>
                    <a:pt x="57894" y="91897"/>
                  </a:cubicBezTo>
                  <a:close/>
                  <a:moveTo>
                    <a:pt x="39016" y="87053"/>
                  </a:moveTo>
                  <a:lnTo>
                    <a:pt x="81770" y="87053"/>
                  </a:lnTo>
                  <a:cubicBezTo>
                    <a:pt x="81076" y="88068"/>
                    <a:pt x="80562" y="89054"/>
                    <a:pt x="80117" y="89996"/>
                  </a:cubicBezTo>
                  <a:lnTo>
                    <a:pt x="40491" y="89966"/>
                  </a:lnTo>
                  <a:close/>
                  <a:moveTo>
                    <a:pt x="60000" y="30075"/>
                  </a:moveTo>
                  <a:cubicBezTo>
                    <a:pt x="66254" y="30075"/>
                    <a:pt x="71325" y="32144"/>
                    <a:pt x="71325" y="34697"/>
                  </a:cubicBezTo>
                  <a:cubicBezTo>
                    <a:pt x="71325" y="37249"/>
                    <a:pt x="66254" y="39319"/>
                    <a:pt x="60000" y="39319"/>
                  </a:cubicBezTo>
                  <a:cubicBezTo>
                    <a:pt x="53745" y="39319"/>
                    <a:pt x="48674" y="37249"/>
                    <a:pt x="48674" y="34697"/>
                  </a:cubicBezTo>
                  <a:cubicBezTo>
                    <a:pt x="48674" y="32144"/>
                    <a:pt x="53745" y="30075"/>
                    <a:pt x="60000" y="30075"/>
                  </a:cubicBezTo>
                  <a:close/>
                  <a:moveTo>
                    <a:pt x="60000" y="25453"/>
                  </a:moveTo>
                  <a:cubicBezTo>
                    <a:pt x="47490" y="25453"/>
                    <a:pt x="37348" y="29591"/>
                    <a:pt x="37348" y="34697"/>
                  </a:cubicBezTo>
                  <a:cubicBezTo>
                    <a:pt x="37348" y="39802"/>
                    <a:pt x="47490" y="43941"/>
                    <a:pt x="60000" y="43941"/>
                  </a:cubicBezTo>
                  <a:cubicBezTo>
                    <a:pt x="72509" y="43941"/>
                    <a:pt x="82651" y="39802"/>
                    <a:pt x="82651" y="34697"/>
                  </a:cubicBezTo>
                  <a:cubicBezTo>
                    <a:pt x="82651" y="29591"/>
                    <a:pt x="72509" y="25453"/>
                    <a:pt x="60000" y="25453"/>
                  </a:cubicBezTo>
                  <a:close/>
                  <a:moveTo>
                    <a:pt x="32392" y="16340"/>
                  </a:moveTo>
                  <a:cubicBezTo>
                    <a:pt x="49580" y="20292"/>
                    <a:pt x="70532" y="20346"/>
                    <a:pt x="87825" y="16483"/>
                  </a:cubicBezTo>
                  <a:cubicBezTo>
                    <a:pt x="106520" y="33259"/>
                    <a:pt x="101630" y="51508"/>
                    <a:pt x="93386" y="66861"/>
                  </a:cubicBezTo>
                  <a:lnTo>
                    <a:pt x="120000" y="77282"/>
                  </a:lnTo>
                  <a:lnTo>
                    <a:pt x="115644" y="91353"/>
                  </a:lnTo>
                  <a:lnTo>
                    <a:pt x="84320" y="82514"/>
                  </a:lnTo>
                  <a:lnTo>
                    <a:pt x="83089" y="84705"/>
                  </a:lnTo>
                  <a:lnTo>
                    <a:pt x="37682" y="84705"/>
                  </a:lnTo>
                  <a:cubicBezTo>
                    <a:pt x="37344" y="84085"/>
                    <a:pt x="36965" y="83453"/>
                    <a:pt x="36573" y="82805"/>
                  </a:cubicBezTo>
                  <a:lnTo>
                    <a:pt x="4355" y="91897"/>
                  </a:lnTo>
                  <a:lnTo>
                    <a:pt x="0" y="77826"/>
                  </a:lnTo>
                  <a:lnTo>
                    <a:pt x="26858" y="67309"/>
                  </a:lnTo>
                  <a:lnTo>
                    <a:pt x="26933" y="67406"/>
                  </a:lnTo>
                  <a:lnTo>
                    <a:pt x="27386" y="66803"/>
                  </a:lnTo>
                  <a:cubicBezTo>
                    <a:pt x="19373" y="51496"/>
                    <a:pt x="14457" y="32976"/>
                    <a:pt x="32392" y="16340"/>
                  </a:cubicBezTo>
                  <a:close/>
                  <a:moveTo>
                    <a:pt x="59743" y="0"/>
                  </a:moveTo>
                  <a:cubicBezTo>
                    <a:pt x="70473" y="4419"/>
                    <a:pt x="78653" y="9086"/>
                    <a:pt x="84664" y="13918"/>
                  </a:cubicBezTo>
                  <a:cubicBezTo>
                    <a:pt x="69333" y="17403"/>
                    <a:pt x="50650" y="17341"/>
                    <a:pt x="35419" y="13763"/>
                  </a:cubicBezTo>
                  <a:cubicBezTo>
                    <a:pt x="41257" y="8936"/>
                    <a:pt x="49234" y="4313"/>
                    <a:pt x="5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18990" y="3721443"/>
            <a:ext cx="21485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terms of solidity and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practicality, C++ is no doubt one of the most widely known computer languages in the world.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4986" y="3867894"/>
            <a:ext cx="217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so powerful and popular that it got the nickname as "Swiss Pocket Knife of Languages”.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8491" y="3854592"/>
            <a:ext cx="648071" cy="648071"/>
            <a:chOff x="2687559" y="3867894"/>
            <a:chExt cx="648071" cy="648071"/>
          </a:xfrm>
        </p:grpSpPr>
        <p:sp>
          <p:nvSpPr>
            <p:cNvPr id="365" name="Shape 365"/>
            <p:cNvSpPr/>
            <p:nvPr/>
          </p:nvSpPr>
          <p:spPr>
            <a:xfrm flipH="1">
              <a:off x="2687559" y="3867894"/>
              <a:ext cx="648071" cy="648071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935"/>
            <p:cNvSpPr/>
            <p:nvPr/>
          </p:nvSpPr>
          <p:spPr>
            <a:xfrm>
              <a:off x="2830675" y="4025848"/>
              <a:ext cx="361837" cy="3059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880" y="100923"/>
                  </a:moveTo>
                  <a:lnTo>
                    <a:pt x="43780" y="108554"/>
                  </a:lnTo>
                  <a:lnTo>
                    <a:pt x="76219" y="108554"/>
                  </a:lnTo>
                  <a:lnTo>
                    <a:pt x="74119" y="100923"/>
                  </a:lnTo>
                  <a:close/>
                  <a:moveTo>
                    <a:pt x="17368" y="4644"/>
                  </a:moveTo>
                  <a:lnTo>
                    <a:pt x="17368" y="64398"/>
                  </a:lnTo>
                  <a:lnTo>
                    <a:pt x="102631" y="64398"/>
                  </a:lnTo>
                  <a:lnTo>
                    <a:pt x="102631" y="4644"/>
                  </a:lnTo>
                  <a:close/>
                  <a:moveTo>
                    <a:pt x="11052" y="0"/>
                  </a:moveTo>
                  <a:lnTo>
                    <a:pt x="108947" y="0"/>
                  </a:lnTo>
                  <a:lnTo>
                    <a:pt x="108947" y="69042"/>
                  </a:lnTo>
                  <a:lnTo>
                    <a:pt x="108965" y="69042"/>
                  </a:lnTo>
                  <a:lnTo>
                    <a:pt x="120000" y="113859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113859"/>
                  </a:lnTo>
                  <a:lnTo>
                    <a:pt x="11034" y="69042"/>
                  </a:lnTo>
                  <a:lnTo>
                    <a:pt x="11052" y="690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06501" y="2490764"/>
            <a:ext cx="2216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computer languages undergo development and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 evolving even until nowadays.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75393" y="3841488"/>
            <a:ext cx="648071" cy="648071"/>
            <a:chOff x="5927955" y="3557748"/>
            <a:chExt cx="648071" cy="648071"/>
          </a:xfrm>
        </p:grpSpPr>
        <p:sp>
          <p:nvSpPr>
            <p:cNvPr id="61" name="Shape 365"/>
            <p:cNvSpPr/>
            <p:nvPr/>
          </p:nvSpPr>
          <p:spPr>
            <a:xfrm flipH="1">
              <a:off x="5927955" y="3557748"/>
              <a:ext cx="648071" cy="648071"/>
            </a:xfrm>
            <a:prstGeom prst="ellipse">
              <a:avLst/>
            </a:prstGeom>
            <a:solidFill>
              <a:srgbClr val="F2A53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982"/>
            <p:cNvSpPr/>
            <p:nvPr/>
          </p:nvSpPr>
          <p:spPr>
            <a:xfrm>
              <a:off x="6035188" y="3649327"/>
              <a:ext cx="433603" cy="43713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400" y="39542"/>
                  </a:moveTo>
                  <a:cubicBezTo>
                    <a:pt x="61899" y="39542"/>
                    <a:pt x="65213" y="40327"/>
                    <a:pt x="68141" y="41798"/>
                  </a:cubicBezTo>
                  <a:lnTo>
                    <a:pt x="60267" y="49608"/>
                  </a:lnTo>
                  <a:cubicBezTo>
                    <a:pt x="59663" y="49468"/>
                    <a:pt x="59037" y="49421"/>
                    <a:pt x="58400" y="49421"/>
                  </a:cubicBezTo>
                  <a:cubicBezTo>
                    <a:pt x="51357" y="49421"/>
                    <a:pt x="45648" y="55085"/>
                    <a:pt x="45648" y="62070"/>
                  </a:cubicBezTo>
                  <a:cubicBezTo>
                    <a:pt x="45648" y="69056"/>
                    <a:pt x="51357" y="74719"/>
                    <a:pt x="58400" y="74719"/>
                  </a:cubicBezTo>
                  <a:cubicBezTo>
                    <a:pt x="65443" y="74719"/>
                    <a:pt x="71152" y="69056"/>
                    <a:pt x="71152" y="62070"/>
                  </a:cubicBezTo>
                  <a:cubicBezTo>
                    <a:pt x="71152" y="60979"/>
                    <a:pt x="71013" y="59920"/>
                    <a:pt x="70706" y="58922"/>
                  </a:cubicBezTo>
                  <a:lnTo>
                    <a:pt x="78287" y="51402"/>
                  </a:lnTo>
                  <a:cubicBezTo>
                    <a:pt x="80122" y="54539"/>
                    <a:pt x="81112" y="58190"/>
                    <a:pt x="81112" y="62070"/>
                  </a:cubicBezTo>
                  <a:cubicBezTo>
                    <a:pt x="81112" y="74512"/>
                    <a:pt x="70943" y="84598"/>
                    <a:pt x="58400" y="84598"/>
                  </a:cubicBezTo>
                  <a:cubicBezTo>
                    <a:pt x="45857" y="84598"/>
                    <a:pt x="35689" y="74512"/>
                    <a:pt x="35689" y="62070"/>
                  </a:cubicBezTo>
                  <a:cubicBezTo>
                    <a:pt x="35689" y="49629"/>
                    <a:pt x="45857" y="39542"/>
                    <a:pt x="58400" y="39542"/>
                  </a:cubicBezTo>
                  <a:close/>
                  <a:moveTo>
                    <a:pt x="58400" y="21520"/>
                  </a:moveTo>
                  <a:cubicBezTo>
                    <a:pt x="66955" y="21520"/>
                    <a:pt x="74896" y="24127"/>
                    <a:pt x="81454" y="28592"/>
                  </a:cubicBezTo>
                  <a:lnTo>
                    <a:pt x="73607" y="36375"/>
                  </a:lnTo>
                  <a:cubicBezTo>
                    <a:pt x="69191" y="33656"/>
                    <a:pt x="63972" y="32157"/>
                    <a:pt x="58400" y="32157"/>
                  </a:cubicBezTo>
                  <a:cubicBezTo>
                    <a:pt x="41745" y="32157"/>
                    <a:pt x="28243" y="45550"/>
                    <a:pt x="28243" y="62070"/>
                  </a:cubicBezTo>
                  <a:cubicBezTo>
                    <a:pt x="28243" y="78591"/>
                    <a:pt x="41745" y="91984"/>
                    <a:pt x="58400" y="91984"/>
                  </a:cubicBezTo>
                  <a:cubicBezTo>
                    <a:pt x="75055" y="91984"/>
                    <a:pt x="88557" y="78591"/>
                    <a:pt x="88557" y="62070"/>
                  </a:cubicBezTo>
                  <a:cubicBezTo>
                    <a:pt x="88557" y="56133"/>
                    <a:pt x="86813" y="50599"/>
                    <a:pt x="83753" y="45979"/>
                  </a:cubicBezTo>
                  <a:lnTo>
                    <a:pt x="91481" y="38314"/>
                  </a:lnTo>
                  <a:cubicBezTo>
                    <a:pt x="96400" y="44970"/>
                    <a:pt x="99281" y="53186"/>
                    <a:pt x="99281" y="62070"/>
                  </a:cubicBezTo>
                  <a:cubicBezTo>
                    <a:pt x="99281" y="84466"/>
                    <a:pt x="80978" y="102621"/>
                    <a:pt x="58400" y="102621"/>
                  </a:cubicBezTo>
                  <a:cubicBezTo>
                    <a:pt x="35823" y="102621"/>
                    <a:pt x="17520" y="84466"/>
                    <a:pt x="17520" y="62070"/>
                  </a:cubicBezTo>
                  <a:cubicBezTo>
                    <a:pt x="17520" y="39675"/>
                    <a:pt x="35823" y="21520"/>
                    <a:pt x="58400" y="21520"/>
                  </a:cubicBezTo>
                  <a:close/>
                  <a:moveTo>
                    <a:pt x="58400" y="4141"/>
                  </a:moveTo>
                  <a:cubicBezTo>
                    <a:pt x="70706" y="4141"/>
                    <a:pt x="82124" y="7917"/>
                    <a:pt x="91524" y="14385"/>
                  </a:cubicBezTo>
                  <a:lnTo>
                    <a:pt x="91775" y="18354"/>
                  </a:lnTo>
                  <a:lnTo>
                    <a:pt x="86376" y="23709"/>
                  </a:lnTo>
                  <a:cubicBezTo>
                    <a:pt x="78537" y="18013"/>
                    <a:pt x="68861" y="14679"/>
                    <a:pt x="58400" y="14679"/>
                  </a:cubicBezTo>
                  <a:cubicBezTo>
                    <a:pt x="32013" y="14679"/>
                    <a:pt x="10623" y="35897"/>
                    <a:pt x="10623" y="62070"/>
                  </a:cubicBezTo>
                  <a:cubicBezTo>
                    <a:pt x="10623" y="88244"/>
                    <a:pt x="32013" y="109462"/>
                    <a:pt x="58400" y="109462"/>
                  </a:cubicBezTo>
                  <a:cubicBezTo>
                    <a:pt x="84787" y="109462"/>
                    <a:pt x="106178" y="88244"/>
                    <a:pt x="106178" y="62070"/>
                  </a:cubicBezTo>
                  <a:cubicBezTo>
                    <a:pt x="106178" y="51295"/>
                    <a:pt x="102553" y="41360"/>
                    <a:pt x="96403" y="33431"/>
                  </a:cubicBezTo>
                  <a:lnTo>
                    <a:pt x="101234" y="28640"/>
                  </a:lnTo>
                  <a:lnTo>
                    <a:pt x="106278" y="28953"/>
                  </a:lnTo>
                  <a:cubicBezTo>
                    <a:pt x="112921" y="38322"/>
                    <a:pt x="116801" y="49747"/>
                    <a:pt x="116801" y="62070"/>
                  </a:cubicBezTo>
                  <a:cubicBezTo>
                    <a:pt x="116801" y="94064"/>
                    <a:pt x="90654" y="120000"/>
                    <a:pt x="58400" y="120000"/>
                  </a:cubicBezTo>
                  <a:cubicBezTo>
                    <a:pt x="26146" y="120000"/>
                    <a:pt x="0" y="94064"/>
                    <a:pt x="0" y="62070"/>
                  </a:cubicBezTo>
                  <a:cubicBezTo>
                    <a:pt x="0" y="30077"/>
                    <a:pt x="26146" y="4141"/>
                    <a:pt x="58400" y="4141"/>
                  </a:cubicBezTo>
                  <a:close/>
                  <a:moveTo>
                    <a:pt x="108805" y="0"/>
                  </a:moveTo>
                  <a:lnTo>
                    <a:pt x="109465" y="10449"/>
                  </a:lnTo>
                  <a:lnTo>
                    <a:pt x="120000" y="11103"/>
                  </a:lnTo>
                  <a:lnTo>
                    <a:pt x="107089" y="23910"/>
                  </a:lnTo>
                  <a:lnTo>
                    <a:pt x="100443" y="23497"/>
                  </a:lnTo>
                  <a:lnTo>
                    <a:pt x="64259" y="59389"/>
                  </a:lnTo>
                  <a:cubicBezTo>
                    <a:pt x="64676" y="60193"/>
                    <a:pt x="64889" y="61107"/>
                    <a:pt x="64889" y="62070"/>
                  </a:cubicBezTo>
                  <a:cubicBezTo>
                    <a:pt x="64889" y="65625"/>
                    <a:pt x="61984" y="68507"/>
                    <a:pt x="58400" y="68507"/>
                  </a:cubicBezTo>
                  <a:cubicBezTo>
                    <a:pt x="54816" y="68507"/>
                    <a:pt x="51911" y="65625"/>
                    <a:pt x="51911" y="62070"/>
                  </a:cubicBezTo>
                  <a:cubicBezTo>
                    <a:pt x="51911" y="58516"/>
                    <a:pt x="54816" y="55634"/>
                    <a:pt x="58400" y="55634"/>
                  </a:cubicBezTo>
                  <a:lnTo>
                    <a:pt x="59506" y="55855"/>
                  </a:lnTo>
                  <a:lnTo>
                    <a:pt x="96308" y="19350"/>
                  </a:lnTo>
                  <a:lnTo>
                    <a:pt x="95895" y="128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27583" y="2696881"/>
            <a:ext cx="9229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b="1" dirty="0" smtClean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1979</a:t>
            </a:r>
            <a:endParaRPr lang="en"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469055" y="2696881"/>
            <a:ext cx="9229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1983</a:t>
            </a:r>
            <a:endParaRPr lang="en"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110526" y="2696881"/>
            <a:ext cx="9229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rgbClr val="32AEB8"/>
                </a:solidFill>
              </a:rPr>
              <a:t>1990</a:t>
            </a:r>
            <a:endParaRPr lang="en"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751996" y="2696881"/>
            <a:ext cx="9229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rgbClr val="32AEB8"/>
                </a:solidFill>
              </a:rPr>
              <a:t>1998</a:t>
            </a:r>
            <a:endParaRPr lang="en" sz="2400" b="1" dirty="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7393471" y="2696881"/>
            <a:ext cx="9229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dirty="0" smtClean="0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2400" b="1" dirty="0" smtClean="0">
                <a:solidFill>
                  <a:srgbClr val="F2A40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b="1" dirty="0">
              <a:solidFill>
                <a:srgbClr val="F2A4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713791" y="2891713"/>
            <a:ext cx="791999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355262" y="2891713"/>
            <a:ext cx="791999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996733" y="2891713"/>
            <a:ext cx="791999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638204" y="2891713"/>
            <a:ext cx="791999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421670" y="3195124"/>
            <a:ext cx="1734771" cy="1248833"/>
            <a:chOff x="421670" y="2818110"/>
            <a:chExt cx="1734771" cy="1248833"/>
          </a:xfrm>
        </p:grpSpPr>
        <p:sp>
          <p:nvSpPr>
            <p:cNvPr id="257" name="Shape 257"/>
            <p:cNvSpPr txBox="1"/>
            <p:nvPr/>
          </p:nvSpPr>
          <p:spPr>
            <a:xfrm>
              <a:off x="421670" y="2818110"/>
              <a:ext cx="1734771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</a:rPr>
                <a:t>Bjarne Stroustrup began work on improving the first object-oriented language, </a:t>
              </a:r>
              <a:r>
                <a:rPr lang="en-US" sz="1200" dirty="0">
                  <a:solidFill>
                    <a:srgbClr val="3F3F3F"/>
                  </a:solidFill>
                </a:rPr>
                <a:t>S</a:t>
              </a:r>
              <a:r>
                <a:rPr lang="en-US" sz="1200" dirty="0" smtClean="0">
                  <a:solidFill>
                    <a:srgbClr val="3F3F3F"/>
                  </a:solidFill>
                </a:rPr>
                <a:t>imula 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21670" y="3886944"/>
              <a:ext cx="1734771" cy="1799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2063141" y="1429032"/>
            <a:ext cx="1734771" cy="1255148"/>
            <a:chOff x="2063141" y="1065138"/>
            <a:chExt cx="1734771" cy="1255148"/>
          </a:xfrm>
        </p:grpSpPr>
        <p:sp>
          <p:nvSpPr>
            <p:cNvPr id="260" name="Shape 260"/>
            <p:cNvSpPr txBox="1"/>
            <p:nvPr/>
          </p:nvSpPr>
          <p:spPr>
            <a:xfrm>
              <a:off x="2063141" y="1304624"/>
              <a:ext cx="1734771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63141" y="1065138"/>
              <a:ext cx="1734771" cy="1799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3636354" y="3195124"/>
            <a:ext cx="1734771" cy="1248833"/>
            <a:chOff x="421670" y="2818110"/>
            <a:chExt cx="1734771" cy="1248833"/>
          </a:xfrm>
        </p:grpSpPr>
        <p:sp>
          <p:nvSpPr>
            <p:cNvPr id="263" name="Shape 263"/>
            <p:cNvSpPr txBox="1"/>
            <p:nvPr/>
          </p:nvSpPr>
          <p:spPr>
            <a:xfrm>
              <a:off x="421670" y="2818110"/>
              <a:ext cx="1734771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1670" y="3886944"/>
              <a:ext cx="1734771" cy="1799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6987556" y="3195124"/>
            <a:ext cx="1734771" cy="1248833"/>
            <a:chOff x="421670" y="2818110"/>
            <a:chExt cx="1734771" cy="1248833"/>
          </a:xfrm>
        </p:grpSpPr>
        <p:sp>
          <p:nvSpPr>
            <p:cNvPr id="266" name="Shape 266"/>
            <p:cNvSpPr txBox="1"/>
            <p:nvPr/>
          </p:nvSpPr>
          <p:spPr>
            <a:xfrm>
              <a:off x="421670" y="2818110"/>
              <a:ext cx="1734771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21670" y="3886944"/>
              <a:ext cx="1734771" cy="179999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5371126" y="1429032"/>
            <a:ext cx="1734771" cy="1255148"/>
            <a:chOff x="2063141" y="1065138"/>
            <a:chExt cx="1734771" cy="1255148"/>
          </a:xfrm>
        </p:grpSpPr>
        <p:sp>
          <p:nvSpPr>
            <p:cNvPr id="269" name="Shape 269"/>
            <p:cNvSpPr txBox="1"/>
            <p:nvPr/>
          </p:nvSpPr>
          <p:spPr>
            <a:xfrm>
              <a:off x="2063141" y="1304624"/>
              <a:ext cx="1734771" cy="10156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SzPct val="25000"/>
              </a:pP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C++ standards committee published the first international standard for 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C++ ISO/IEC 14882:1998</a:t>
              </a:r>
              <a:endParaRPr lang="en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063141" y="1065138"/>
              <a:ext cx="1734771" cy="1799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0" y="304690"/>
            <a:ext cx="9144000" cy="60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C++ Development Timeline</a:t>
            </a:r>
            <a:endParaRPr lang="e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3141" y="1682673"/>
            <a:ext cx="1798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of the language was changed from C with Classes to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262" y="3158060"/>
            <a:ext cx="2747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Stroustrup's reference to the language entitled The C++ Programming Language was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published and 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++ was implemented as a commercial product.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555775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of the Course</a:t>
            </a:r>
            <a:endParaRPr lang="en" sz="3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3131839" y="1275605"/>
            <a:ext cx="5256584" cy="720000"/>
            <a:chOff x="3131839" y="1491629"/>
            <a:chExt cx="5256584" cy="576064"/>
          </a:xfrm>
        </p:grpSpPr>
        <p:sp>
          <p:nvSpPr>
            <p:cNvPr id="131" name="Shape 131"/>
            <p:cNvSpPr/>
            <p:nvPr/>
          </p:nvSpPr>
          <p:spPr>
            <a:xfrm>
              <a:off x="3131840" y="1491629"/>
              <a:ext cx="5256583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5400000">
              <a:off x="3203839" y="1419629"/>
              <a:ext cx="576000" cy="719999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3126084" y="2163704"/>
            <a:ext cx="5256584" cy="720000"/>
            <a:chOff x="3131839" y="1491629"/>
            <a:chExt cx="5256584" cy="576064"/>
          </a:xfrm>
        </p:grpSpPr>
        <p:sp>
          <p:nvSpPr>
            <p:cNvPr id="134" name="Shape 134"/>
            <p:cNvSpPr/>
            <p:nvPr/>
          </p:nvSpPr>
          <p:spPr>
            <a:xfrm>
              <a:off x="3131840" y="1491629"/>
              <a:ext cx="5256583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 rot="5400000">
              <a:off x="3203839" y="1419629"/>
              <a:ext cx="576000" cy="719999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3120329" y="3051803"/>
            <a:ext cx="5256584" cy="720000"/>
            <a:chOff x="3131839" y="1491629"/>
            <a:chExt cx="5256584" cy="576064"/>
          </a:xfrm>
        </p:grpSpPr>
        <p:sp>
          <p:nvSpPr>
            <p:cNvPr id="137" name="Shape 137"/>
            <p:cNvSpPr/>
            <p:nvPr/>
          </p:nvSpPr>
          <p:spPr>
            <a:xfrm>
              <a:off x="3131840" y="1491629"/>
              <a:ext cx="5256583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>
              <a:off x="3203839" y="1419629"/>
              <a:ext cx="576000" cy="719999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114574" y="3939901"/>
            <a:ext cx="5256584" cy="720000"/>
            <a:chOff x="3131839" y="1491629"/>
            <a:chExt cx="5256584" cy="576064"/>
          </a:xfrm>
        </p:grpSpPr>
        <p:sp>
          <p:nvSpPr>
            <p:cNvPr id="140" name="Shape 140"/>
            <p:cNvSpPr/>
            <p:nvPr/>
          </p:nvSpPr>
          <p:spPr>
            <a:xfrm>
              <a:off x="3131840" y="1491629"/>
              <a:ext cx="5256583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5400000">
              <a:off x="3203839" y="1419629"/>
              <a:ext cx="576000" cy="719999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Shape 142"/>
          <p:cNvSpPr txBox="1"/>
          <p:nvPr/>
        </p:nvSpPr>
        <p:spPr>
          <a:xfrm>
            <a:off x="3131840" y="1275605"/>
            <a:ext cx="5331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20330" y="2163705"/>
            <a:ext cx="5331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08819" y="3051803"/>
            <a:ext cx="5331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097309" y="3939903"/>
            <a:ext cx="5331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3851839" y="1356248"/>
            <a:ext cx="4392567" cy="546223"/>
            <a:chOff x="3851839" y="1356248"/>
            <a:chExt cx="4392567" cy="546223"/>
          </a:xfrm>
        </p:grpSpPr>
        <p:sp>
          <p:nvSpPr>
            <p:cNvPr id="147" name="Shape 147"/>
            <p:cNvSpPr txBox="1"/>
            <p:nvPr/>
          </p:nvSpPr>
          <p:spPr>
            <a:xfrm>
              <a:off x="3851839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b="1" dirty="0" smtClean="0">
                  <a:solidFill>
                    <a:srgbClr val="3F3F3F"/>
                  </a:solidFill>
                </a:rPr>
                <a:t>U</a:t>
              </a:r>
              <a:r>
                <a:rPr lang="en-US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nderstand what is programming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851839" y="1625473"/>
              <a:ext cx="4392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the basic knowledge of the use of programming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851839" y="2250553"/>
            <a:ext cx="4392567" cy="546223"/>
            <a:chOff x="3851839" y="1356248"/>
            <a:chExt cx="4392567" cy="546223"/>
          </a:xfrm>
        </p:grpSpPr>
        <p:sp>
          <p:nvSpPr>
            <p:cNvPr id="150" name="Shape 150"/>
            <p:cNvSpPr txBox="1"/>
            <p:nvPr/>
          </p:nvSpPr>
          <p:spPr>
            <a:xfrm>
              <a:off x="3851839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b="1" dirty="0" smtClean="0">
                  <a:solidFill>
                    <a:srgbClr val="3F3F3F"/>
                  </a:solidFill>
                </a:rPr>
                <a:t>Develop an analytical and coders’ mind 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851839" y="1625473"/>
              <a:ext cx="4392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Analyze the question before implementing anything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851839" y="3144858"/>
            <a:ext cx="4392567" cy="546223"/>
            <a:chOff x="3851839" y="1356248"/>
            <a:chExt cx="4392567" cy="546223"/>
          </a:xfrm>
        </p:grpSpPr>
        <p:sp>
          <p:nvSpPr>
            <p:cNvPr id="153" name="Shape 153"/>
            <p:cNvSpPr txBox="1"/>
            <p:nvPr/>
          </p:nvSpPr>
          <p:spPr>
            <a:xfrm>
              <a:off x="3851839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Solve simple questions with programming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851839" y="1625473"/>
              <a:ext cx="4392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Able to write programs and solve problems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3851839" y="4039163"/>
            <a:ext cx="4392567" cy="546223"/>
            <a:chOff x="3851839" y="1356248"/>
            <a:chExt cx="4392567" cy="546223"/>
          </a:xfrm>
        </p:grpSpPr>
        <p:sp>
          <p:nvSpPr>
            <p:cNvPr id="156" name="Shape 156"/>
            <p:cNvSpPr txBox="1"/>
            <p:nvPr/>
          </p:nvSpPr>
          <p:spPr>
            <a:xfrm>
              <a:off x="3851839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Bring the knowledge to the real world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851839" y="1625473"/>
              <a:ext cx="4392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Able to use the knowledge in practice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0" y="3601484"/>
            <a:ext cx="9144000" cy="60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Want to know more?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 to the next chapter!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323</Words>
  <Application>Microsoft Macintosh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Contents Slide Master</vt:lpstr>
      <vt:lpstr>Lecture notes Chapter 1: Why we need to learn programming ?</vt:lpstr>
      <vt:lpstr>PowerPoint Presentation</vt:lpstr>
      <vt:lpstr>Course Outline</vt:lpstr>
      <vt:lpstr>What is Programming?</vt:lpstr>
      <vt:lpstr>C++ Development Timeline</vt:lpstr>
      <vt:lpstr>PowerPoint Presentation</vt:lpstr>
      <vt:lpstr>Want to know more? Go to the next chapter!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Chapter 1: Why we need to learn programming ?</dc:title>
  <cp:lastModifiedBy>Hon Cheung LAM</cp:lastModifiedBy>
  <cp:revision>16</cp:revision>
  <dcterms:modified xsi:type="dcterms:W3CDTF">2017-03-06T06:23:52Z</dcterms:modified>
</cp:coreProperties>
</file>