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4"/>
  </p:notesMasterIdLst>
  <p:sldIdLst>
    <p:sldId id="256" r:id="rId2"/>
    <p:sldId id="260" r:id="rId3"/>
    <p:sldId id="258" r:id="rId4"/>
    <p:sldId id="293" r:id="rId5"/>
    <p:sldId id="294" r:id="rId6"/>
    <p:sldId id="261" r:id="rId7"/>
    <p:sldId id="295" r:id="rId8"/>
    <p:sldId id="296" r:id="rId9"/>
    <p:sldId id="297" r:id="rId10"/>
    <p:sldId id="298" r:id="rId11"/>
    <p:sldId id="299" r:id="rId12"/>
    <p:sldId id="28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FFF26D-DB51-4AF0-B413-18A64837D15A}">
  <a:tblStyle styleId="{11FFF26D-DB51-4AF0-B413-18A64837D15A}"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5E287A3-3A43-4374-846D-458CF519E3EF}"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42" d="100"/>
          <a:sy n="142"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09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193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Shape 7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71" name="Shape 7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Shape 7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3" name="Shape 7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492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64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850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Shape 7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3" name="Shape 7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60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9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bg>
      <p:bgPr>
        <a:blipFill rotWithShape="1">
          <a:blip r:embed="rId2">
            <a:alphaModFix/>
          </a:blip>
          <a:stretch>
            <a:fillRect/>
          </a:stretch>
        </a:blipFill>
        <a:effectLst/>
      </p:bgPr>
    </p:bg>
    <p:spTree>
      <p:nvGrpSpPr>
        <p:cNvPr id="1" name="Shape 6"/>
        <p:cNvGrpSpPr/>
        <p:nvPr/>
      </p:nvGrpSpPr>
      <p:grpSpPr>
        <a:xfrm>
          <a:off x="0" y="0"/>
          <a:ext cx="0" cy="0"/>
          <a:chOff x="0" y="0"/>
          <a:chExt cx="0" cy="0"/>
        </a:xfrm>
      </p:grpSpPr>
      <p:sp>
        <p:nvSpPr>
          <p:cNvPr id="7" name="Shape 7"/>
          <p:cNvSpPr txBox="1">
            <a:spLocks noGrp="1"/>
          </p:cNvSpPr>
          <p:nvPr>
            <p:ph type="title"/>
          </p:nvPr>
        </p:nvSpPr>
        <p:spPr>
          <a:xfrm>
            <a:off x="5042974" y="2975150"/>
            <a:ext cx="3840900" cy="1268400"/>
          </a:xfrm>
          <a:prstGeom prst="rect">
            <a:avLst/>
          </a:prstGeom>
          <a:noFill/>
          <a:ln>
            <a:noFill/>
          </a:ln>
        </p:spPr>
        <p:txBody>
          <a:bodyPr lIns="91425" tIns="91425" rIns="91425" bIns="91425" anchor="ctr" anchorCtr="0"/>
          <a:lstStyle>
            <a:lvl1pPr lvl="0" algn="r">
              <a:spcBef>
                <a:spcPts val="0"/>
              </a:spcBef>
              <a:buNone/>
              <a:defRPr sz="3600">
                <a:solidFill>
                  <a:srgbClr val="FFC000"/>
                </a:solidFill>
              </a:defRPr>
            </a:lvl1pPr>
            <a:lvl2pPr lvl="1" algn="r">
              <a:spcBef>
                <a:spcPts val="0"/>
              </a:spcBef>
              <a:buNone/>
              <a:defRPr sz="3600">
                <a:solidFill>
                  <a:srgbClr val="FFC000"/>
                </a:solidFill>
              </a:defRPr>
            </a:lvl2pPr>
            <a:lvl3pPr lvl="2" algn="r">
              <a:spcBef>
                <a:spcPts val="0"/>
              </a:spcBef>
              <a:buNone/>
              <a:defRPr sz="3600">
                <a:solidFill>
                  <a:srgbClr val="FFC000"/>
                </a:solidFill>
              </a:defRPr>
            </a:lvl3pPr>
            <a:lvl4pPr lvl="3" algn="r">
              <a:spcBef>
                <a:spcPts val="0"/>
              </a:spcBef>
              <a:buNone/>
              <a:defRPr sz="3600">
                <a:solidFill>
                  <a:srgbClr val="FFC000"/>
                </a:solidFill>
              </a:defRPr>
            </a:lvl4pPr>
            <a:lvl5pPr lvl="4" algn="r">
              <a:spcBef>
                <a:spcPts val="0"/>
              </a:spcBef>
              <a:buNone/>
              <a:defRPr sz="3600">
                <a:solidFill>
                  <a:srgbClr val="FFC000"/>
                </a:solidFill>
              </a:defRPr>
            </a:lvl5pPr>
            <a:lvl6pPr lvl="5" algn="r">
              <a:spcBef>
                <a:spcPts val="0"/>
              </a:spcBef>
              <a:buNone/>
              <a:defRPr sz="3600">
                <a:solidFill>
                  <a:srgbClr val="FFC000"/>
                </a:solidFill>
              </a:defRPr>
            </a:lvl6pPr>
            <a:lvl7pPr lvl="6" algn="r">
              <a:spcBef>
                <a:spcPts val="0"/>
              </a:spcBef>
              <a:buNone/>
              <a:defRPr sz="3600">
                <a:solidFill>
                  <a:srgbClr val="FFC000"/>
                </a:solidFill>
              </a:defRPr>
            </a:lvl7pPr>
            <a:lvl8pPr lvl="7" algn="r">
              <a:spcBef>
                <a:spcPts val="0"/>
              </a:spcBef>
              <a:buNone/>
              <a:defRPr sz="3600">
                <a:solidFill>
                  <a:srgbClr val="FFC000"/>
                </a:solidFill>
              </a:defRPr>
            </a:lvl8pPr>
            <a:lvl9pPr lvl="8" algn="r">
              <a:spcBef>
                <a:spcPts val="0"/>
              </a:spcBef>
              <a:buNone/>
              <a:defRPr sz="3600">
                <a:solidFill>
                  <a:srgbClr val="FFC000"/>
                </a:solidFill>
              </a:defRPr>
            </a:lvl9pPr>
          </a:lstStyle>
          <a:p>
            <a:endParaRPr/>
          </a:p>
        </p:txBody>
      </p:sp>
      <p:sp>
        <p:nvSpPr>
          <p:cNvPr id="8" name="Shape 8"/>
          <p:cNvSpPr txBox="1">
            <a:spLocks noGrp="1"/>
          </p:cNvSpPr>
          <p:nvPr>
            <p:ph type="subTitle" idx="1"/>
          </p:nvPr>
        </p:nvSpPr>
        <p:spPr>
          <a:xfrm>
            <a:off x="5049500" y="4082070"/>
            <a:ext cx="3840900" cy="594900"/>
          </a:xfrm>
          <a:prstGeom prst="rect">
            <a:avLst/>
          </a:prstGeom>
          <a:noFill/>
          <a:ln>
            <a:noFill/>
          </a:ln>
        </p:spPr>
        <p:txBody>
          <a:bodyPr lIns="91425" tIns="91425" rIns="91425" bIns="91425" anchor="ctr" anchorCtr="0"/>
          <a:lstStyle>
            <a:lvl1pPr lvl="0" algn="r">
              <a:spcBef>
                <a:spcPts val="0"/>
              </a:spcBef>
              <a:buNone/>
              <a:defRPr>
                <a:solidFill>
                  <a:srgbClr val="FFC000"/>
                </a:solidFill>
              </a:defRPr>
            </a:lvl1pPr>
            <a:lvl2pPr lvl="1" algn="r">
              <a:spcBef>
                <a:spcPts val="0"/>
              </a:spcBef>
              <a:buNone/>
              <a:defRPr>
                <a:solidFill>
                  <a:srgbClr val="FFC000"/>
                </a:solidFill>
              </a:defRPr>
            </a:lvl2pPr>
            <a:lvl3pPr lvl="2" algn="r">
              <a:spcBef>
                <a:spcPts val="0"/>
              </a:spcBef>
              <a:buNone/>
              <a:defRPr>
                <a:solidFill>
                  <a:srgbClr val="FFC000"/>
                </a:solidFill>
              </a:defRPr>
            </a:lvl3pPr>
            <a:lvl4pPr lvl="3" algn="r">
              <a:spcBef>
                <a:spcPts val="0"/>
              </a:spcBef>
              <a:buNone/>
              <a:defRPr>
                <a:solidFill>
                  <a:srgbClr val="FFC000"/>
                </a:solidFill>
              </a:defRPr>
            </a:lvl4pPr>
            <a:lvl5pPr lvl="4" algn="r">
              <a:spcBef>
                <a:spcPts val="0"/>
              </a:spcBef>
              <a:buNone/>
              <a:defRPr>
                <a:solidFill>
                  <a:srgbClr val="FFC000"/>
                </a:solidFill>
              </a:defRPr>
            </a:lvl5pPr>
            <a:lvl6pPr lvl="5" algn="r">
              <a:spcBef>
                <a:spcPts val="0"/>
              </a:spcBef>
              <a:buNone/>
              <a:defRPr>
                <a:solidFill>
                  <a:srgbClr val="FFC000"/>
                </a:solidFill>
              </a:defRPr>
            </a:lvl6pPr>
            <a:lvl7pPr lvl="6" algn="r">
              <a:spcBef>
                <a:spcPts val="0"/>
              </a:spcBef>
              <a:buNone/>
              <a:defRPr>
                <a:solidFill>
                  <a:srgbClr val="FFC000"/>
                </a:solidFill>
              </a:defRPr>
            </a:lvl7pPr>
            <a:lvl8pPr lvl="7" algn="r">
              <a:spcBef>
                <a:spcPts val="0"/>
              </a:spcBef>
              <a:buNone/>
              <a:defRPr>
                <a:solidFill>
                  <a:srgbClr val="FFC000"/>
                </a:solidFill>
              </a:defRPr>
            </a:lvl8pPr>
            <a:lvl9pPr lvl="8" algn="r">
              <a:spcBef>
                <a:spcPts val="0"/>
              </a:spcBef>
              <a:buNone/>
              <a:defRPr>
                <a:solidFill>
                  <a:srgbClr val="FFC000"/>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Basic Layout">
    <p:bg>
      <p:bgPr>
        <a:blipFill rotWithShape="1">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20525" y="284013"/>
            <a:ext cx="7058700" cy="637800"/>
          </a:xfrm>
          <a:prstGeom prst="rect">
            <a:avLst/>
          </a:prstGeom>
          <a:noFill/>
          <a:ln>
            <a:noFill/>
          </a:ln>
        </p:spPr>
        <p:txBody>
          <a:bodyPr lIns="91425" tIns="91425" rIns="91425" bIns="91425" anchor="ctr" anchorCtr="0"/>
          <a:lstStyle>
            <a:lvl1pPr lvl="0">
              <a:spcBef>
                <a:spcPts val="0"/>
              </a:spcBef>
              <a:buNone/>
              <a:defRPr sz="3600">
                <a:solidFill>
                  <a:srgbClr val="FFC000"/>
                </a:solidFill>
              </a:defRPr>
            </a:lvl1pPr>
            <a:lvl2pPr lvl="1">
              <a:spcBef>
                <a:spcPts val="0"/>
              </a:spcBef>
              <a:buNone/>
              <a:defRPr sz="3600">
                <a:solidFill>
                  <a:srgbClr val="FFC000"/>
                </a:solidFill>
              </a:defRPr>
            </a:lvl2pPr>
            <a:lvl3pPr lvl="2">
              <a:spcBef>
                <a:spcPts val="0"/>
              </a:spcBef>
              <a:buNone/>
              <a:defRPr sz="3600">
                <a:solidFill>
                  <a:srgbClr val="FFC000"/>
                </a:solidFill>
              </a:defRPr>
            </a:lvl3pPr>
            <a:lvl4pPr lvl="3">
              <a:spcBef>
                <a:spcPts val="0"/>
              </a:spcBef>
              <a:buNone/>
              <a:defRPr sz="3600">
                <a:solidFill>
                  <a:srgbClr val="FFC000"/>
                </a:solidFill>
              </a:defRPr>
            </a:lvl4pPr>
            <a:lvl5pPr lvl="4">
              <a:spcBef>
                <a:spcPts val="0"/>
              </a:spcBef>
              <a:buNone/>
              <a:defRPr sz="3600">
                <a:solidFill>
                  <a:srgbClr val="FFC000"/>
                </a:solidFill>
              </a:defRPr>
            </a:lvl5pPr>
            <a:lvl6pPr lvl="5">
              <a:spcBef>
                <a:spcPts val="0"/>
              </a:spcBef>
              <a:buNone/>
              <a:defRPr sz="3600">
                <a:solidFill>
                  <a:srgbClr val="FFC000"/>
                </a:solidFill>
              </a:defRPr>
            </a:lvl6pPr>
            <a:lvl7pPr lvl="6">
              <a:spcBef>
                <a:spcPts val="0"/>
              </a:spcBef>
              <a:buNone/>
              <a:defRPr sz="3600">
                <a:solidFill>
                  <a:srgbClr val="FFC000"/>
                </a:solidFill>
              </a:defRPr>
            </a:lvl7pPr>
            <a:lvl8pPr lvl="7">
              <a:spcBef>
                <a:spcPts val="0"/>
              </a:spcBef>
              <a:buNone/>
              <a:defRPr sz="3600">
                <a:solidFill>
                  <a:srgbClr val="FFC000"/>
                </a:solidFill>
              </a:defRPr>
            </a:lvl8pPr>
            <a:lvl9pPr lvl="8">
              <a:spcBef>
                <a:spcPts val="0"/>
              </a:spcBef>
              <a:buNone/>
              <a:defRPr sz="3600">
                <a:solidFill>
                  <a:srgbClr val="FFC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genda Layout">
    <p:bg>
      <p:bgPr>
        <a:solidFill>
          <a:srgbClr val="444342"/>
        </a:solidFill>
        <a:effectLst/>
      </p:bgPr>
    </p:bg>
    <p:spTree>
      <p:nvGrpSpPr>
        <p:cNvPr id="1" name="Shape 11"/>
        <p:cNvGrpSpPr/>
        <p:nvPr/>
      </p:nvGrpSpPr>
      <p:grpSpPr>
        <a:xfrm>
          <a:off x="0" y="0"/>
          <a:ext cx="0" cy="0"/>
          <a:chOff x="0" y="0"/>
          <a:chExt cx="0" cy="0"/>
        </a:xfrm>
      </p:grpSpPr>
      <p:pic>
        <p:nvPicPr>
          <p:cNvPr id="12" name="Shape 12" descr="E:\002-KIMS BUSINESS\007-02-Fullslidesppt-Contents\20161219\05-com\Key-item01.png"/>
          <p:cNvPicPr preferRelativeResize="0"/>
          <p:nvPr/>
        </p:nvPicPr>
        <p:blipFill rotWithShape="1">
          <a:blip r:embed="rId2">
            <a:alphaModFix/>
          </a:blip>
          <a:srcRect/>
          <a:stretch/>
        </p:blipFill>
        <p:spPr>
          <a:xfrm>
            <a:off x="0" y="0"/>
            <a:ext cx="3856106"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Basic Layout">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p:nvPr/>
        </p:nvSpPr>
        <p:spPr>
          <a:xfrm>
            <a:off x="0" y="0"/>
            <a:ext cx="9144000" cy="5143499"/>
          </a:xfrm>
          <a:prstGeom prst="rect">
            <a:avLst/>
          </a:prstGeom>
          <a:solidFill>
            <a:srgbClr val="262626">
              <a:alpha val="71764"/>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7" name="Shape 17"/>
          <p:cNvSpPr>
            <a:spLocks noGrp="1"/>
          </p:cNvSpPr>
          <p:nvPr>
            <p:ph type="pic" idx="2"/>
          </p:nvPr>
        </p:nvSpPr>
        <p:spPr>
          <a:xfrm>
            <a:off x="3887923" y="1089584"/>
            <a:ext cx="1368151" cy="1482165"/>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title"/>
          </p:nvPr>
        </p:nvSpPr>
        <p:spPr>
          <a:xfrm>
            <a:off x="164800" y="2972504"/>
            <a:ext cx="8864400" cy="563399"/>
          </a:xfrm>
          <a:prstGeom prst="rect">
            <a:avLst/>
          </a:prstGeom>
          <a:noFill/>
          <a:ln>
            <a:noFill/>
          </a:ln>
        </p:spPr>
        <p:txBody>
          <a:bodyPr lIns="91425" tIns="91425" rIns="91425" bIns="91425" anchor="ctr" anchorCtr="0"/>
          <a:lstStyle>
            <a:lvl1pPr lvl="0" algn="ctr" rtl="0">
              <a:spcBef>
                <a:spcPts val="0"/>
              </a:spcBef>
              <a:buNone/>
              <a:defRPr sz="3600">
                <a:solidFill>
                  <a:srgbClr val="FFC000"/>
                </a:solidFill>
              </a:defRPr>
            </a:lvl1pPr>
            <a:lvl2pPr lvl="1" algn="ctr" rtl="0">
              <a:spcBef>
                <a:spcPts val="0"/>
              </a:spcBef>
              <a:buNone/>
              <a:defRPr sz="3600">
                <a:solidFill>
                  <a:srgbClr val="FFC000"/>
                </a:solidFill>
              </a:defRPr>
            </a:lvl2pPr>
            <a:lvl3pPr lvl="2" algn="ctr" rtl="0">
              <a:spcBef>
                <a:spcPts val="0"/>
              </a:spcBef>
              <a:buNone/>
              <a:defRPr sz="3600">
                <a:solidFill>
                  <a:srgbClr val="FFC000"/>
                </a:solidFill>
              </a:defRPr>
            </a:lvl3pPr>
            <a:lvl4pPr lvl="3" algn="ctr" rtl="0">
              <a:spcBef>
                <a:spcPts val="0"/>
              </a:spcBef>
              <a:buNone/>
              <a:defRPr sz="3600">
                <a:solidFill>
                  <a:srgbClr val="FFC000"/>
                </a:solidFill>
              </a:defRPr>
            </a:lvl4pPr>
            <a:lvl5pPr lvl="4" algn="ctr" rtl="0">
              <a:spcBef>
                <a:spcPts val="0"/>
              </a:spcBef>
              <a:buNone/>
              <a:defRPr sz="3600">
                <a:solidFill>
                  <a:srgbClr val="FFC000"/>
                </a:solidFill>
              </a:defRPr>
            </a:lvl5pPr>
            <a:lvl6pPr lvl="5" algn="ctr" rtl="0">
              <a:spcBef>
                <a:spcPts val="0"/>
              </a:spcBef>
              <a:buNone/>
              <a:defRPr sz="3600">
                <a:solidFill>
                  <a:srgbClr val="FFC000"/>
                </a:solidFill>
              </a:defRPr>
            </a:lvl6pPr>
            <a:lvl7pPr lvl="6" algn="ctr" rtl="0">
              <a:spcBef>
                <a:spcPts val="0"/>
              </a:spcBef>
              <a:buNone/>
              <a:defRPr sz="3600">
                <a:solidFill>
                  <a:srgbClr val="FFC000"/>
                </a:solidFill>
              </a:defRPr>
            </a:lvl7pPr>
            <a:lvl8pPr lvl="7" algn="ctr" rtl="0">
              <a:spcBef>
                <a:spcPts val="0"/>
              </a:spcBef>
              <a:buNone/>
              <a:defRPr sz="3600">
                <a:solidFill>
                  <a:srgbClr val="FFC000"/>
                </a:solidFill>
              </a:defRPr>
            </a:lvl8pPr>
            <a:lvl9pPr lvl="8" algn="ctr" rtl="0">
              <a:spcBef>
                <a:spcPts val="0"/>
              </a:spcBef>
              <a:buNone/>
              <a:defRPr sz="3600">
                <a:solidFill>
                  <a:srgbClr val="FFC000"/>
                </a:solidFill>
              </a:defRPr>
            </a:lvl9pPr>
          </a:lstStyle>
          <a:p>
            <a:endParaRPr/>
          </a:p>
        </p:txBody>
      </p:sp>
      <p:sp>
        <p:nvSpPr>
          <p:cNvPr id="19" name="Shape 19"/>
          <p:cNvSpPr txBox="1">
            <a:spLocks noGrp="1"/>
          </p:cNvSpPr>
          <p:nvPr>
            <p:ph type="subTitle" idx="1"/>
          </p:nvPr>
        </p:nvSpPr>
        <p:spPr>
          <a:xfrm>
            <a:off x="186325" y="3528850"/>
            <a:ext cx="8842800" cy="263400"/>
          </a:xfrm>
          <a:prstGeom prst="rect">
            <a:avLst/>
          </a:prstGeom>
          <a:noFill/>
          <a:ln>
            <a:noFill/>
          </a:ln>
        </p:spPr>
        <p:txBody>
          <a:bodyPr lIns="91425" tIns="91425" rIns="91425" bIns="91425" anchor="ctr" anchorCtr="0"/>
          <a:lstStyle>
            <a:lvl1pPr lvl="0" algn="ctr" rtl="0">
              <a:spcBef>
                <a:spcPts val="0"/>
              </a:spcBef>
              <a:buNone/>
              <a:defRPr>
                <a:solidFill>
                  <a:srgbClr val="FFC000"/>
                </a:solidFill>
              </a:defRPr>
            </a:lvl1pPr>
            <a:lvl2pPr lvl="1" algn="ctr" rtl="0">
              <a:spcBef>
                <a:spcPts val="0"/>
              </a:spcBef>
              <a:buNone/>
              <a:defRPr>
                <a:solidFill>
                  <a:srgbClr val="FFC000"/>
                </a:solidFill>
              </a:defRPr>
            </a:lvl2pPr>
            <a:lvl3pPr lvl="2" algn="ctr" rtl="0">
              <a:spcBef>
                <a:spcPts val="0"/>
              </a:spcBef>
              <a:buNone/>
              <a:defRPr>
                <a:solidFill>
                  <a:srgbClr val="FFC000"/>
                </a:solidFill>
              </a:defRPr>
            </a:lvl3pPr>
            <a:lvl4pPr lvl="3" algn="ctr" rtl="0">
              <a:spcBef>
                <a:spcPts val="0"/>
              </a:spcBef>
              <a:buNone/>
              <a:defRPr>
                <a:solidFill>
                  <a:srgbClr val="FFC000"/>
                </a:solidFill>
              </a:defRPr>
            </a:lvl4pPr>
            <a:lvl5pPr lvl="4" algn="ctr" rtl="0">
              <a:spcBef>
                <a:spcPts val="0"/>
              </a:spcBef>
              <a:buNone/>
              <a:defRPr>
                <a:solidFill>
                  <a:srgbClr val="FFC000"/>
                </a:solidFill>
              </a:defRPr>
            </a:lvl5pPr>
            <a:lvl6pPr lvl="5" algn="ctr" rtl="0">
              <a:spcBef>
                <a:spcPts val="0"/>
              </a:spcBef>
              <a:buNone/>
              <a:defRPr>
                <a:solidFill>
                  <a:srgbClr val="FFC000"/>
                </a:solidFill>
              </a:defRPr>
            </a:lvl6pPr>
            <a:lvl7pPr lvl="6" algn="ctr" rtl="0">
              <a:spcBef>
                <a:spcPts val="0"/>
              </a:spcBef>
              <a:buNone/>
              <a:defRPr>
                <a:solidFill>
                  <a:srgbClr val="FFC000"/>
                </a:solidFill>
              </a:defRPr>
            </a:lvl7pPr>
            <a:lvl8pPr lvl="7" algn="ctr" rtl="0">
              <a:spcBef>
                <a:spcPts val="0"/>
              </a:spcBef>
              <a:buNone/>
              <a:defRPr>
                <a:solidFill>
                  <a:srgbClr val="FFC000"/>
                </a:solidFill>
              </a:defRPr>
            </a:lvl8pPr>
            <a:lvl9pPr lvl="8" algn="ctr" rtl="0">
              <a:spcBef>
                <a:spcPts val="0"/>
              </a:spcBef>
              <a:buNone/>
              <a:defRPr>
                <a:solidFill>
                  <a:srgbClr val="FFC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Basic Layout">
    <p:bg>
      <p:bgPr>
        <a:solidFill>
          <a:srgbClr val="444342"/>
        </a:solidFill>
        <a:effectLst/>
      </p:bgPr>
    </p:bg>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64800" y="153104"/>
            <a:ext cx="8864400" cy="563400"/>
          </a:xfrm>
          <a:prstGeom prst="rect">
            <a:avLst/>
          </a:prstGeom>
          <a:noFill/>
          <a:ln>
            <a:noFill/>
          </a:ln>
        </p:spPr>
        <p:txBody>
          <a:bodyPr lIns="91425" tIns="91425" rIns="91425" bIns="91425" anchor="ctr" anchorCtr="0"/>
          <a:lstStyle>
            <a:lvl1pPr lvl="0" algn="ctr">
              <a:spcBef>
                <a:spcPts val="0"/>
              </a:spcBef>
              <a:buNone/>
              <a:defRPr sz="3600">
                <a:solidFill>
                  <a:srgbClr val="FFC000"/>
                </a:solidFill>
              </a:defRPr>
            </a:lvl1pPr>
            <a:lvl2pPr lvl="1" algn="ctr">
              <a:spcBef>
                <a:spcPts val="0"/>
              </a:spcBef>
              <a:buNone/>
              <a:defRPr sz="3600">
                <a:solidFill>
                  <a:srgbClr val="FFC000"/>
                </a:solidFill>
              </a:defRPr>
            </a:lvl2pPr>
            <a:lvl3pPr lvl="2" algn="ctr">
              <a:spcBef>
                <a:spcPts val="0"/>
              </a:spcBef>
              <a:buNone/>
              <a:defRPr sz="3600">
                <a:solidFill>
                  <a:srgbClr val="FFC000"/>
                </a:solidFill>
              </a:defRPr>
            </a:lvl3pPr>
            <a:lvl4pPr lvl="3" algn="ctr">
              <a:spcBef>
                <a:spcPts val="0"/>
              </a:spcBef>
              <a:buNone/>
              <a:defRPr sz="3600">
                <a:solidFill>
                  <a:srgbClr val="FFC000"/>
                </a:solidFill>
              </a:defRPr>
            </a:lvl4pPr>
            <a:lvl5pPr lvl="4" algn="ctr">
              <a:spcBef>
                <a:spcPts val="0"/>
              </a:spcBef>
              <a:buNone/>
              <a:defRPr sz="3600">
                <a:solidFill>
                  <a:srgbClr val="FFC000"/>
                </a:solidFill>
              </a:defRPr>
            </a:lvl5pPr>
            <a:lvl6pPr lvl="5" algn="ctr">
              <a:spcBef>
                <a:spcPts val="0"/>
              </a:spcBef>
              <a:buNone/>
              <a:defRPr sz="3600">
                <a:solidFill>
                  <a:srgbClr val="FFC000"/>
                </a:solidFill>
              </a:defRPr>
            </a:lvl6pPr>
            <a:lvl7pPr lvl="6" algn="ctr">
              <a:spcBef>
                <a:spcPts val="0"/>
              </a:spcBef>
              <a:buNone/>
              <a:defRPr sz="3600">
                <a:solidFill>
                  <a:srgbClr val="FFC000"/>
                </a:solidFill>
              </a:defRPr>
            </a:lvl7pPr>
            <a:lvl8pPr lvl="7" algn="ctr">
              <a:spcBef>
                <a:spcPts val="0"/>
              </a:spcBef>
              <a:buNone/>
              <a:defRPr sz="3600">
                <a:solidFill>
                  <a:srgbClr val="FFC000"/>
                </a:solidFill>
              </a:defRPr>
            </a:lvl8pPr>
            <a:lvl9pPr lvl="8" algn="ctr">
              <a:spcBef>
                <a:spcPts val="0"/>
              </a:spcBef>
              <a:buNone/>
              <a:defRPr sz="3600">
                <a:solidFill>
                  <a:srgbClr val="FFC000"/>
                </a:solidFill>
              </a:defRPr>
            </a:lvl9pPr>
          </a:lstStyle>
          <a:p>
            <a:endParaRPr/>
          </a:p>
        </p:txBody>
      </p:sp>
      <p:sp>
        <p:nvSpPr>
          <p:cNvPr id="22" name="Shape 22"/>
          <p:cNvSpPr txBox="1">
            <a:spLocks noGrp="1"/>
          </p:cNvSpPr>
          <p:nvPr>
            <p:ph type="subTitle" idx="1"/>
          </p:nvPr>
        </p:nvSpPr>
        <p:spPr>
          <a:xfrm>
            <a:off x="186325" y="709450"/>
            <a:ext cx="8842800" cy="263399"/>
          </a:xfrm>
          <a:prstGeom prst="rect">
            <a:avLst/>
          </a:prstGeom>
          <a:noFill/>
          <a:ln>
            <a:noFill/>
          </a:ln>
        </p:spPr>
        <p:txBody>
          <a:bodyPr lIns="91425" tIns="91425" rIns="91425" bIns="91425" anchor="ctr" anchorCtr="0"/>
          <a:lstStyle>
            <a:lvl1pPr lvl="0" algn="ctr">
              <a:spcBef>
                <a:spcPts val="0"/>
              </a:spcBef>
              <a:buNone/>
              <a:defRPr>
                <a:solidFill>
                  <a:srgbClr val="FFC000"/>
                </a:solidFill>
              </a:defRPr>
            </a:lvl1pPr>
            <a:lvl2pPr lvl="1" algn="ctr">
              <a:spcBef>
                <a:spcPts val="0"/>
              </a:spcBef>
              <a:buNone/>
              <a:defRPr>
                <a:solidFill>
                  <a:srgbClr val="FFC000"/>
                </a:solidFill>
              </a:defRPr>
            </a:lvl2pPr>
            <a:lvl3pPr lvl="2" algn="ctr">
              <a:spcBef>
                <a:spcPts val="0"/>
              </a:spcBef>
              <a:buNone/>
              <a:defRPr>
                <a:solidFill>
                  <a:srgbClr val="FFC000"/>
                </a:solidFill>
              </a:defRPr>
            </a:lvl3pPr>
            <a:lvl4pPr lvl="3" algn="ctr">
              <a:spcBef>
                <a:spcPts val="0"/>
              </a:spcBef>
              <a:buNone/>
              <a:defRPr>
                <a:solidFill>
                  <a:srgbClr val="FFC000"/>
                </a:solidFill>
              </a:defRPr>
            </a:lvl4pPr>
            <a:lvl5pPr lvl="4" algn="ctr">
              <a:spcBef>
                <a:spcPts val="0"/>
              </a:spcBef>
              <a:buNone/>
              <a:defRPr>
                <a:solidFill>
                  <a:srgbClr val="FFC000"/>
                </a:solidFill>
              </a:defRPr>
            </a:lvl5pPr>
            <a:lvl6pPr lvl="5" algn="ctr">
              <a:spcBef>
                <a:spcPts val="0"/>
              </a:spcBef>
              <a:buNone/>
              <a:defRPr>
                <a:solidFill>
                  <a:srgbClr val="FFC000"/>
                </a:solidFill>
              </a:defRPr>
            </a:lvl6pPr>
            <a:lvl7pPr lvl="6" algn="ctr">
              <a:spcBef>
                <a:spcPts val="0"/>
              </a:spcBef>
              <a:buNone/>
              <a:defRPr>
                <a:solidFill>
                  <a:srgbClr val="FFC000"/>
                </a:solidFill>
              </a:defRPr>
            </a:lvl7pPr>
            <a:lvl8pPr lvl="7" algn="ctr">
              <a:spcBef>
                <a:spcPts val="0"/>
              </a:spcBef>
              <a:buNone/>
              <a:defRPr>
                <a:solidFill>
                  <a:srgbClr val="FFC000"/>
                </a:solidFill>
              </a:defRPr>
            </a:lvl8pPr>
            <a:lvl9pPr lvl="8" algn="ctr">
              <a:spcBef>
                <a:spcPts val="0"/>
              </a:spcBef>
              <a:buNone/>
              <a:defRPr>
                <a:solidFill>
                  <a:srgbClr val="FFC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Basic Layout">
    <p:bg>
      <p:bgPr>
        <a:blipFill rotWithShape="1">
          <a:blip r:embed="rId2">
            <a:alphaModFix/>
          </a:blip>
          <a:stretch>
            <a:fillRect/>
          </a:stretch>
        </a:blipFill>
        <a:effectLst/>
      </p:bgPr>
    </p:bg>
    <p:spTree>
      <p:nvGrpSpPr>
        <p:cNvPr id="1" name="Shape 70"/>
        <p:cNvGrpSpPr/>
        <p:nvPr/>
      </p:nvGrpSpPr>
      <p:grpSpPr>
        <a:xfrm>
          <a:off x="0" y="0"/>
          <a:ext cx="0" cy="0"/>
          <a:chOff x="0" y="0"/>
          <a:chExt cx="0" cy="0"/>
        </a:xfrm>
      </p:grpSpPr>
      <p:sp>
        <p:nvSpPr>
          <p:cNvPr id="71" name="Shape 71"/>
          <p:cNvSpPr/>
          <p:nvPr/>
        </p:nvSpPr>
        <p:spPr>
          <a:xfrm>
            <a:off x="0" y="0"/>
            <a:ext cx="9144000" cy="5143499"/>
          </a:xfrm>
          <a:prstGeom prst="rect">
            <a:avLst/>
          </a:prstGeom>
          <a:solidFill>
            <a:srgbClr val="262626">
              <a:alpha val="80784"/>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2" name="Shape 72"/>
          <p:cNvSpPr txBox="1">
            <a:spLocks noGrp="1"/>
          </p:cNvSpPr>
          <p:nvPr>
            <p:ph type="title"/>
          </p:nvPr>
        </p:nvSpPr>
        <p:spPr>
          <a:xfrm>
            <a:off x="164800" y="153104"/>
            <a:ext cx="8864400" cy="563400"/>
          </a:xfrm>
          <a:prstGeom prst="rect">
            <a:avLst/>
          </a:prstGeom>
          <a:noFill/>
          <a:ln>
            <a:noFill/>
          </a:ln>
        </p:spPr>
        <p:txBody>
          <a:bodyPr lIns="91425" tIns="91425" rIns="91425" bIns="91425" anchor="ctr" anchorCtr="0"/>
          <a:lstStyle>
            <a:lvl1pPr lvl="0" algn="ctr" rtl="0">
              <a:spcBef>
                <a:spcPts val="0"/>
              </a:spcBef>
              <a:buNone/>
              <a:defRPr sz="3600">
                <a:solidFill>
                  <a:srgbClr val="FFC000"/>
                </a:solidFill>
              </a:defRPr>
            </a:lvl1pPr>
            <a:lvl2pPr lvl="1" algn="ctr" rtl="0">
              <a:spcBef>
                <a:spcPts val="0"/>
              </a:spcBef>
              <a:buNone/>
              <a:defRPr sz="3600">
                <a:solidFill>
                  <a:srgbClr val="FFC000"/>
                </a:solidFill>
              </a:defRPr>
            </a:lvl2pPr>
            <a:lvl3pPr lvl="2" algn="ctr" rtl="0">
              <a:spcBef>
                <a:spcPts val="0"/>
              </a:spcBef>
              <a:buNone/>
              <a:defRPr sz="3600">
                <a:solidFill>
                  <a:srgbClr val="FFC000"/>
                </a:solidFill>
              </a:defRPr>
            </a:lvl3pPr>
            <a:lvl4pPr lvl="3" algn="ctr" rtl="0">
              <a:spcBef>
                <a:spcPts val="0"/>
              </a:spcBef>
              <a:buNone/>
              <a:defRPr sz="3600">
                <a:solidFill>
                  <a:srgbClr val="FFC000"/>
                </a:solidFill>
              </a:defRPr>
            </a:lvl4pPr>
            <a:lvl5pPr lvl="4" algn="ctr" rtl="0">
              <a:spcBef>
                <a:spcPts val="0"/>
              </a:spcBef>
              <a:buNone/>
              <a:defRPr sz="3600">
                <a:solidFill>
                  <a:srgbClr val="FFC000"/>
                </a:solidFill>
              </a:defRPr>
            </a:lvl5pPr>
            <a:lvl6pPr lvl="5" algn="ctr" rtl="0">
              <a:spcBef>
                <a:spcPts val="0"/>
              </a:spcBef>
              <a:buNone/>
              <a:defRPr sz="3600">
                <a:solidFill>
                  <a:srgbClr val="FFC000"/>
                </a:solidFill>
              </a:defRPr>
            </a:lvl6pPr>
            <a:lvl7pPr lvl="6" algn="ctr" rtl="0">
              <a:spcBef>
                <a:spcPts val="0"/>
              </a:spcBef>
              <a:buNone/>
              <a:defRPr sz="3600">
                <a:solidFill>
                  <a:srgbClr val="FFC000"/>
                </a:solidFill>
              </a:defRPr>
            </a:lvl7pPr>
            <a:lvl8pPr lvl="7" algn="ctr" rtl="0">
              <a:spcBef>
                <a:spcPts val="0"/>
              </a:spcBef>
              <a:buNone/>
              <a:defRPr sz="3600">
                <a:solidFill>
                  <a:srgbClr val="FFC000"/>
                </a:solidFill>
              </a:defRPr>
            </a:lvl8pPr>
            <a:lvl9pPr lvl="8" algn="ctr" rtl="0">
              <a:spcBef>
                <a:spcPts val="0"/>
              </a:spcBef>
              <a:buNone/>
              <a:defRPr sz="3600">
                <a:solidFill>
                  <a:srgbClr val="FFC000"/>
                </a:solidFill>
              </a:defRPr>
            </a:lvl9pPr>
          </a:lstStyle>
          <a:p>
            <a:endParaRPr/>
          </a:p>
        </p:txBody>
      </p:sp>
      <p:sp>
        <p:nvSpPr>
          <p:cNvPr id="73" name="Shape 73"/>
          <p:cNvSpPr txBox="1">
            <a:spLocks noGrp="1"/>
          </p:cNvSpPr>
          <p:nvPr>
            <p:ph type="subTitle" idx="1"/>
          </p:nvPr>
        </p:nvSpPr>
        <p:spPr>
          <a:xfrm>
            <a:off x="186325" y="709450"/>
            <a:ext cx="8842800" cy="263399"/>
          </a:xfrm>
          <a:prstGeom prst="rect">
            <a:avLst/>
          </a:prstGeom>
          <a:noFill/>
          <a:ln>
            <a:noFill/>
          </a:ln>
        </p:spPr>
        <p:txBody>
          <a:bodyPr lIns="91425" tIns="91425" rIns="91425" bIns="91425" anchor="ctr" anchorCtr="0"/>
          <a:lstStyle>
            <a:lvl1pPr lvl="0" algn="ctr" rtl="0">
              <a:spcBef>
                <a:spcPts val="0"/>
              </a:spcBef>
              <a:buNone/>
              <a:defRPr>
                <a:solidFill>
                  <a:srgbClr val="FFC000"/>
                </a:solidFill>
              </a:defRPr>
            </a:lvl1pPr>
            <a:lvl2pPr lvl="1" algn="ctr" rtl="0">
              <a:spcBef>
                <a:spcPts val="0"/>
              </a:spcBef>
              <a:buNone/>
              <a:defRPr>
                <a:solidFill>
                  <a:srgbClr val="FFC000"/>
                </a:solidFill>
              </a:defRPr>
            </a:lvl2pPr>
            <a:lvl3pPr lvl="2" algn="ctr" rtl="0">
              <a:spcBef>
                <a:spcPts val="0"/>
              </a:spcBef>
              <a:buNone/>
              <a:defRPr>
                <a:solidFill>
                  <a:srgbClr val="FFC000"/>
                </a:solidFill>
              </a:defRPr>
            </a:lvl3pPr>
            <a:lvl4pPr lvl="3" algn="ctr" rtl="0">
              <a:spcBef>
                <a:spcPts val="0"/>
              </a:spcBef>
              <a:buNone/>
              <a:defRPr>
                <a:solidFill>
                  <a:srgbClr val="FFC000"/>
                </a:solidFill>
              </a:defRPr>
            </a:lvl4pPr>
            <a:lvl5pPr lvl="4" algn="ctr" rtl="0">
              <a:spcBef>
                <a:spcPts val="0"/>
              </a:spcBef>
              <a:buNone/>
              <a:defRPr>
                <a:solidFill>
                  <a:srgbClr val="FFC000"/>
                </a:solidFill>
              </a:defRPr>
            </a:lvl5pPr>
            <a:lvl6pPr lvl="5" algn="ctr" rtl="0">
              <a:spcBef>
                <a:spcPts val="0"/>
              </a:spcBef>
              <a:buNone/>
              <a:defRPr>
                <a:solidFill>
                  <a:srgbClr val="FFC000"/>
                </a:solidFill>
              </a:defRPr>
            </a:lvl6pPr>
            <a:lvl7pPr lvl="6" algn="ctr" rtl="0">
              <a:spcBef>
                <a:spcPts val="0"/>
              </a:spcBef>
              <a:buNone/>
              <a:defRPr>
                <a:solidFill>
                  <a:srgbClr val="FFC000"/>
                </a:solidFill>
              </a:defRPr>
            </a:lvl7pPr>
            <a:lvl8pPr lvl="7" algn="ctr" rtl="0">
              <a:spcBef>
                <a:spcPts val="0"/>
              </a:spcBef>
              <a:buNone/>
              <a:defRPr>
                <a:solidFill>
                  <a:srgbClr val="FFC000"/>
                </a:solidFill>
              </a:defRPr>
            </a:lvl8pPr>
            <a:lvl9pPr lvl="8" algn="ctr" rtl="0">
              <a:spcBef>
                <a:spcPts val="0"/>
              </a:spcBef>
              <a:buNone/>
              <a:defRPr>
                <a:solidFill>
                  <a:srgbClr val="FFC000"/>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nd Slide Layout">
    <p:bg>
      <p:bgPr>
        <a:blipFill rotWithShape="1">
          <a:blip r:embed="rId2">
            <a:alphaModFix/>
          </a:blip>
          <a:stretch>
            <a:fillRect/>
          </a:stretch>
        </a:blipFill>
        <a:effectLst/>
      </p:bgPr>
    </p:bg>
    <p:spTree>
      <p:nvGrpSpPr>
        <p:cNvPr id="1" name="Shape 89"/>
        <p:cNvGrpSpPr/>
        <p:nvPr/>
      </p:nvGrpSpPr>
      <p:grpSpPr>
        <a:xfrm>
          <a:off x="0" y="0"/>
          <a:ext cx="0" cy="0"/>
          <a:chOff x="0" y="0"/>
          <a:chExt cx="0" cy="0"/>
        </a:xfrm>
      </p:grpSpPr>
      <p:sp>
        <p:nvSpPr>
          <p:cNvPr id="90" name="Shape 90"/>
          <p:cNvSpPr/>
          <p:nvPr/>
        </p:nvSpPr>
        <p:spPr>
          <a:xfrm>
            <a:off x="0" y="3363837"/>
            <a:ext cx="9144000" cy="1440160"/>
          </a:xfrm>
          <a:prstGeom prst="rect">
            <a:avLst/>
          </a:prstGeom>
          <a:solidFill>
            <a:srgbClr val="444342">
              <a:alpha val="8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91" name="Shape 91"/>
          <p:cNvSpPr txBox="1">
            <a:spLocks noGrp="1"/>
          </p:cNvSpPr>
          <p:nvPr>
            <p:ph type="title"/>
          </p:nvPr>
        </p:nvSpPr>
        <p:spPr>
          <a:xfrm>
            <a:off x="164800" y="3672636"/>
            <a:ext cx="8864400" cy="563400"/>
          </a:xfrm>
          <a:prstGeom prst="rect">
            <a:avLst/>
          </a:prstGeom>
          <a:noFill/>
          <a:ln>
            <a:noFill/>
          </a:ln>
        </p:spPr>
        <p:txBody>
          <a:bodyPr lIns="91425" tIns="91425" rIns="91425" bIns="91425" anchor="ctr" anchorCtr="0"/>
          <a:lstStyle>
            <a:lvl1pPr lvl="0" algn="ctr" rtl="0">
              <a:spcBef>
                <a:spcPts val="0"/>
              </a:spcBef>
              <a:buNone/>
              <a:defRPr sz="3600">
                <a:solidFill>
                  <a:srgbClr val="FFC000"/>
                </a:solidFill>
              </a:defRPr>
            </a:lvl1pPr>
            <a:lvl2pPr lvl="1" algn="ctr" rtl="0">
              <a:spcBef>
                <a:spcPts val="0"/>
              </a:spcBef>
              <a:buNone/>
              <a:defRPr sz="3600">
                <a:solidFill>
                  <a:srgbClr val="FFC000"/>
                </a:solidFill>
              </a:defRPr>
            </a:lvl2pPr>
            <a:lvl3pPr lvl="2" algn="ctr" rtl="0">
              <a:spcBef>
                <a:spcPts val="0"/>
              </a:spcBef>
              <a:buNone/>
              <a:defRPr sz="3600">
                <a:solidFill>
                  <a:srgbClr val="FFC000"/>
                </a:solidFill>
              </a:defRPr>
            </a:lvl3pPr>
            <a:lvl4pPr lvl="3" algn="ctr" rtl="0">
              <a:spcBef>
                <a:spcPts val="0"/>
              </a:spcBef>
              <a:buNone/>
              <a:defRPr sz="3600">
                <a:solidFill>
                  <a:srgbClr val="FFC000"/>
                </a:solidFill>
              </a:defRPr>
            </a:lvl4pPr>
            <a:lvl5pPr lvl="4" algn="ctr" rtl="0">
              <a:spcBef>
                <a:spcPts val="0"/>
              </a:spcBef>
              <a:buNone/>
              <a:defRPr sz="3600">
                <a:solidFill>
                  <a:srgbClr val="FFC000"/>
                </a:solidFill>
              </a:defRPr>
            </a:lvl5pPr>
            <a:lvl6pPr lvl="5" algn="ctr" rtl="0">
              <a:spcBef>
                <a:spcPts val="0"/>
              </a:spcBef>
              <a:buNone/>
              <a:defRPr sz="3600">
                <a:solidFill>
                  <a:srgbClr val="FFC000"/>
                </a:solidFill>
              </a:defRPr>
            </a:lvl6pPr>
            <a:lvl7pPr lvl="6" algn="ctr" rtl="0">
              <a:spcBef>
                <a:spcPts val="0"/>
              </a:spcBef>
              <a:buNone/>
              <a:defRPr sz="3600">
                <a:solidFill>
                  <a:srgbClr val="FFC000"/>
                </a:solidFill>
              </a:defRPr>
            </a:lvl7pPr>
            <a:lvl8pPr lvl="7" algn="ctr" rtl="0">
              <a:spcBef>
                <a:spcPts val="0"/>
              </a:spcBef>
              <a:buNone/>
              <a:defRPr sz="3600">
                <a:solidFill>
                  <a:srgbClr val="FFC000"/>
                </a:solidFill>
              </a:defRPr>
            </a:lvl8pPr>
            <a:lvl9pPr lvl="8" algn="ctr" rtl="0">
              <a:spcBef>
                <a:spcPts val="0"/>
              </a:spcBef>
              <a:buNone/>
              <a:defRPr sz="3600">
                <a:solidFill>
                  <a:srgbClr val="FFC000"/>
                </a:solidFill>
              </a:defRPr>
            </a:lvl9pPr>
          </a:lstStyle>
          <a:p>
            <a:endParaRPr/>
          </a:p>
        </p:txBody>
      </p:sp>
      <p:sp>
        <p:nvSpPr>
          <p:cNvPr id="92" name="Shape 92"/>
          <p:cNvSpPr txBox="1">
            <a:spLocks noGrp="1"/>
          </p:cNvSpPr>
          <p:nvPr>
            <p:ph type="subTitle" idx="1"/>
          </p:nvPr>
        </p:nvSpPr>
        <p:spPr>
          <a:xfrm>
            <a:off x="186325" y="4228982"/>
            <a:ext cx="8842800" cy="263400"/>
          </a:xfrm>
          <a:prstGeom prst="rect">
            <a:avLst/>
          </a:prstGeom>
          <a:noFill/>
          <a:ln>
            <a:noFill/>
          </a:ln>
        </p:spPr>
        <p:txBody>
          <a:bodyPr lIns="91425" tIns="91425" rIns="91425" bIns="91425" anchor="ctr" anchorCtr="0"/>
          <a:lstStyle>
            <a:lvl1pPr lvl="0" algn="ctr" rtl="0">
              <a:spcBef>
                <a:spcPts val="0"/>
              </a:spcBef>
              <a:buNone/>
              <a:defRPr>
                <a:solidFill>
                  <a:srgbClr val="FFC000"/>
                </a:solidFill>
              </a:defRPr>
            </a:lvl1pPr>
            <a:lvl2pPr lvl="1" algn="ctr" rtl="0">
              <a:spcBef>
                <a:spcPts val="0"/>
              </a:spcBef>
              <a:buNone/>
              <a:defRPr>
                <a:solidFill>
                  <a:srgbClr val="FFC000"/>
                </a:solidFill>
              </a:defRPr>
            </a:lvl2pPr>
            <a:lvl3pPr lvl="2" algn="ctr" rtl="0">
              <a:spcBef>
                <a:spcPts val="0"/>
              </a:spcBef>
              <a:buNone/>
              <a:defRPr>
                <a:solidFill>
                  <a:srgbClr val="FFC000"/>
                </a:solidFill>
              </a:defRPr>
            </a:lvl3pPr>
            <a:lvl4pPr lvl="3" algn="ctr" rtl="0">
              <a:spcBef>
                <a:spcPts val="0"/>
              </a:spcBef>
              <a:buNone/>
              <a:defRPr>
                <a:solidFill>
                  <a:srgbClr val="FFC000"/>
                </a:solidFill>
              </a:defRPr>
            </a:lvl4pPr>
            <a:lvl5pPr lvl="4" algn="ctr" rtl="0">
              <a:spcBef>
                <a:spcPts val="0"/>
              </a:spcBef>
              <a:buNone/>
              <a:defRPr>
                <a:solidFill>
                  <a:srgbClr val="FFC000"/>
                </a:solidFill>
              </a:defRPr>
            </a:lvl5pPr>
            <a:lvl6pPr lvl="5" algn="ctr" rtl="0">
              <a:spcBef>
                <a:spcPts val="0"/>
              </a:spcBef>
              <a:buNone/>
              <a:defRPr>
                <a:solidFill>
                  <a:srgbClr val="FFC000"/>
                </a:solidFill>
              </a:defRPr>
            </a:lvl6pPr>
            <a:lvl7pPr lvl="6" algn="ctr" rtl="0">
              <a:spcBef>
                <a:spcPts val="0"/>
              </a:spcBef>
              <a:buNone/>
              <a:defRPr>
                <a:solidFill>
                  <a:srgbClr val="FFC000"/>
                </a:solidFill>
              </a:defRPr>
            </a:lvl7pPr>
            <a:lvl8pPr lvl="7" algn="ctr" rtl="0">
              <a:spcBef>
                <a:spcPts val="0"/>
              </a:spcBef>
              <a:buNone/>
              <a:defRPr>
                <a:solidFill>
                  <a:srgbClr val="FFC000"/>
                </a:solidFill>
              </a:defRPr>
            </a:lvl8pPr>
            <a:lvl9pPr lvl="8" algn="ctr" rtl="0">
              <a:spcBef>
                <a:spcPts val="0"/>
              </a:spcBef>
              <a:buNone/>
              <a:defRPr>
                <a:solidFill>
                  <a:srgbClr val="FFC000"/>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asic Layout">
    <p:bg>
      <p:bgPr>
        <a:blipFill rotWithShape="1">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43975" y="153100"/>
            <a:ext cx="6513900" cy="563400"/>
          </a:xfrm>
          <a:prstGeom prst="rect">
            <a:avLst/>
          </a:prstGeom>
          <a:noFill/>
          <a:ln>
            <a:noFill/>
          </a:ln>
        </p:spPr>
        <p:txBody>
          <a:bodyPr lIns="91425" tIns="91425" rIns="91425" bIns="91425" anchor="ctr" anchorCtr="0"/>
          <a:lstStyle>
            <a:lvl1pPr lvl="0" rtl="0">
              <a:spcBef>
                <a:spcPts val="0"/>
              </a:spcBef>
              <a:buNone/>
              <a:defRPr sz="3600">
                <a:solidFill>
                  <a:srgbClr val="FFC000"/>
                </a:solidFill>
              </a:defRPr>
            </a:lvl1pPr>
            <a:lvl2pPr lvl="1" rtl="0">
              <a:spcBef>
                <a:spcPts val="0"/>
              </a:spcBef>
              <a:buNone/>
              <a:defRPr sz="3600">
                <a:solidFill>
                  <a:srgbClr val="FFC000"/>
                </a:solidFill>
              </a:defRPr>
            </a:lvl2pPr>
            <a:lvl3pPr lvl="2" rtl="0">
              <a:spcBef>
                <a:spcPts val="0"/>
              </a:spcBef>
              <a:buNone/>
              <a:defRPr sz="3600">
                <a:solidFill>
                  <a:srgbClr val="FFC000"/>
                </a:solidFill>
              </a:defRPr>
            </a:lvl3pPr>
            <a:lvl4pPr lvl="3" rtl="0">
              <a:spcBef>
                <a:spcPts val="0"/>
              </a:spcBef>
              <a:buNone/>
              <a:defRPr sz="3600">
                <a:solidFill>
                  <a:srgbClr val="FFC000"/>
                </a:solidFill>
              </a:defRPr>
            </a:lvl4pPr>
            <a:lvl5pPr lvl="4" rtl="0">
              <a:spcBef>
                <a:spcPts val="0"/>
              </a:spcBef>
              <a:buNone/>
              <a:defRPr sz="3600">
                <a:solidFill>
                  <a:srgbClr val="FFC000"/>
                </a:solidFill>
              </a:defRPr>
            </a:lvl5pPr>
            <a:lvl6pPr lvl="5" rtl="0">
              <a:spcBef>
                <a:spcPts val="0"/>
              </a:spcBef>
              <a:buNone/>
              <a:defRPr sz="3600">
                <a:solidFill>
                  <a:srgbClr val="FFC000"/>
                </a:solidFill>
              </a:defRPr>
            </a:lvl6pPr>
            <a:lvl7pPr lvl="6" rtl="0">
              <a:spcBef>
                <a:spcPts val="0"/>
              </a:spcBef>
              <a:buNone/>
              <a:defRPr sz="3600">
                <a:solidFill>
                  <a:srgbClr val="FFC000"/>
                </a:solidFill>
              </a:defRPr>
            </a:lvl7pPr>
            <a:lvl8pPr lvl="7" rtl="0">
              <a:spcBef>
                <a:spcPts val="0"/>
              </a:spcBef>
              <a:buNone/>
              <a:defRPr sz="3600">
                <a:solidFill>
                  <a:srgbClr val="FFC000"/>
                </a:solidFill>
              </a:defRPr>
            </a:lvl8pPr>
            <a:lvl9pPr lvl="8" rtl="0">
              <a:spcBef>
                <a:spcPts val="0"/>
              </a:spcBef>
              <a:buNone/>
              <a:defRPr sz="3600">
                <a:solidFill>
                  <a:srgbClr val="FFC000"/>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Basic Layout">
    <p:bg>
      <p:bgPr>
        <a:blipFill rotWithShape="1">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Shape 107"/>
          <p:cNvSpPr/>
          <p:nvPr/>
        </p:nvSpPr>
        <p:spPr>
          <a:xfrm>
            <a:off x="0" y="0"/>
            <a:ext cx="9144000" cy="5143499"/>
          </a:xfrm>
          <a:prstGeom prst="rect">
            <a:avLst/>
          </a:prstGeom>
          <a:solidFill>
            <a:srgbClr val="262626">
              <a:alpha val="71764"/>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8" name="Shape 108"/>
          <p:cNvSpPr txBox="1">
            <a:spLocks noGrp="1"/>
          </p:cNvSpPr>
          <p:nvPr>
            <p:ph type="title"/>
          </p:nvPr>
        </p:nvSpPr>
        <p:spPr>
          <a:xfrm>
            <a:off x="164800" y="153104"/>
            <a:ext cx="8864400" cy="563400"/>
          </a:xfrm>
          <a:prstGeom prst="rect">
            <a:avLst/>
          </a:prstGeom>
          <a:noFill/>
          <a:ln>
            <a:noFill/>
          </a:ln>
        </p:spPr>
        <p:txBody>
          <a:bodyPr lIns="91425" tIns="91425" rIns="91425" bIns="91425" anchor="ctr" anchorCtr="0"/>
          <a:lstStyle>
            <a:lvl1pPr lvl="0" algn="ctr" rtl="0">
              <a:spcBef>
                <a:spcPts val="0"/>
              </a:spcBef>
              <a:buNone/>
              <a:defRPr sz="3600">
                <a:solidFill>
                  <a:srgbClr val="FFC000"/>
                </a:solidFill>
              </a:defRPr>
            </a:lvl1pPr>
            <a:lvl2pPr lvl="1" algn="ctr" rtl="0">
              <a:spcBef>
                <a:spcPts val="0"/>
              </a:spcBef>
              <a:buNone/>
              <a:defRPr sz="3600">
                <a:solidFill>
                  <a:srgbClr val="FFC000"/>
                </a:solidFill>
              </a:defRPr>
            </a:lvl2pPr>
            <a:lvl3pPr lvl="2" algn="ctr" rtl="0">
              <a:spcBef>
                <a:spcPts val="0"/>
              </a:spcBef>
              <a:buNone/>
              <a:defRPr sz="3600">
                <a:solidFill>
                  <a:srgbClr val="FFC000"/>
                </a:solidFill>
              </a:defRPr>
            </a:lvl3pPr>
            <a:lvl4pPr lvl="3" algn="ctr" rtl="0">
              <a:spcBef>
                <a:spcPts val="0"/>
              </a:spcBef>
              <a:buNone/>
              <a:defRPr sz="3600">
                <a:solidFill>
                  <a:srgbClr val="FFC000"/>
                </a:solidFill>
              </a:defRPr>
            </a:lvl4pPr>
            <a:lvl5pPr lvl="4" algn="ctr" rtl="0">
              <a:spcBef>
                <a:spcPts val="0"/>
              </a:spcBef>
              <a:buNone/>
              <a:defRPr sz="3600">
                <a:solidFill>
                  <a:srgbClr val="FFC000"/>
                </a:solidFill>
              </a:defRPr>
            </a:lvl5pPr>
            <a:lvl6pPr lvl="5" algn="ctr" rtl="0">
              <a:spcBef>
                <a:spcPts val="0"/>
              </a:spcBef>
              <a:buNone/>
              <a:defRPr sz="3600">
                <a:solidFill>
                  <a:srgbClr val="FFC000"/>
                </a:solidFill>
              </a:defRPr>
            </a:lvl6pPr>
            <a:lvl7pPr lvl="6" algn="ctr" rtl="0">
              <a:spcBef>
                <a:spcPts val="0"/>
              </a:spcBef>
              <a:buNone/>
              <a:defRPr sz="3600">
                <a:solidFill>
                  <a:srgbClr val="FFC000"/>
                </a:solidFill>
              </a:defRPr>
            </a:lvl7pPr>
            <a:lvl8pPr lvl="7" algn="ctr" rtl="0">
              <a:spcBef>
                <a:spcPts val="0"/>
              </a:spcBef>
              <a:buNone/>
              <a:defRPr sz="3600">
                <a:solidFill>
                  <a:srgbClr val="FFC000"/>
                </a:solidFill>
              </a:defRPr>
            </a:lvl8pPr>
            <a:lvl9pPr lvl="8" algn="ctr" rtl="0">
              <a:spcBef>
                <a:spcPts val="0"/>
              </a:spcBef>
              <a:buNone/>
              <a:defRPr sz="3600">
                <a:solidFill>
                  <a:srgbClr val="FFC000"/>
                </a:solidFill>
              </a:defRPr>
            </a:lvl9pPr>
          </a:lstStyle>
          <a:p>
            <a:endParaRPr/>
          </a:p>
        </p:txBody>
      </p:sp>
      <p:sp>
        <p:nvSpPr>
          <p:cNvPr id="109" name="Shape 109"/>
          <p:cNvSpPr txBox="1">
            <a:spLocks noGrp="1"/>
          </p:cNvSpPr>
          <p:nvPr>
            <p:ph type="subTitle" idx="1"/>
          </p:nvPr>
        </p:nvSpPr>
        <p:spPr>
          <a:xfrm>
            <a:off x="186325" y="709450"/>
            <a:ext cx="8842800" cy="263399"/>
          </a:xfrm>
          <a:prstGeom prst="rect">
            <a:avLst/>
          </a:prstGeom>
          <a:noFill/>
          <a:ln>
            <a:noFill/>
          </a:ln>
        </p:spPr>
        <p:txBody>
          <a:bodyPr lIns="91425" tIns="91425" rIns="91425" bIns="91425" anchor="ctr" anchorCtr="0"/>
          <a:lstStyle>
            <a:lvl1pPr lvl="0" algn="ctr" rtl="0">
              <a:spcBef>
                <a:spcPts val="0"/>
              </a:spcBef>
              <a:buNone/>
              <a:defRPr>
                <a:solidFill>
                  <a:srgbClr val="FFC000"/>
                </a:solidFill>
              </a:defRPr>
            </a:lvl1pPr>
            <a:lvl2pPr lvl="1" algn="ctr" rtl="0">
              <a:spcBef>
                <a:spcPts val="0"/>
              </a:spcBef>
              <a:buNone/>
              <a:defRPr>
                <a:solidFill>
                  <a:srgbClr val="FFC000"/>
                </a:solidFill>
              </a:defRPr>
            </a:lvl2pPr>
            <a:lvl3pPr lvl="2" algn="ctr" rtl="0">
              <a:spcBef>
                <a:spcPts val="0"/>
              </a:spcBef>
              <a:buNone/>
              <a:defRPr>
                <a:solidFill>
                  <a:srgbClr val="FFC000"/>
                </a:solidFill>
              </a:defRPr>
            </a:lvl3pPr>
            <a:lvl4pPr lvl="3" algn="ctr" rtl="0">
              <a:spcBef>
                <a:spcPts val="0"/>
              </a:spcBef>
              <a:buNone/>
              <a:defRPr>
                <a:solidFill>
                  <a:srgbClr val="FFC000"/>
                </a:solidFill>
              </a:defRPr>
            </a:lvl4pPr>
            <a:lvl5pPr lvl="4" algn="ctr" rtl="0">
              <a:spcBef>
                <a:spcPts val="0"/>
              </a:spcBef>
              <a:buNone/>
              <a:defRPr>
                <a:solidFill>
                  <a:srgbClr val="FFC000"/>
                </a:solidFill>
              </a:defRPr>
            </a:lvl5pPr>
            <a:lvl6pPr lvl="5" algn="ctr" rtl="0">
              <a:spcBef>
                <a:spcPts val="0"/>
              </a:spcBef>
              <a:buNone/>
              <a:defRPr>
                <a:solidFill>
                  <a:srgbClr val="FFC000"/>
                </a:solidFill>
              </a:defRPr>
            </a:lvl6pPr>
            <a:lvl7pPr lvl="6" algn="ctr" rtl="0">
              <a:spcBef>
                <a:spcPts val="0"/>
              </a:spcBef>
              <a:buNone/>
              <a:defRPr>
                <a:solidFill>
                  <a:srgbClr val="FFC000"/>
                </a:solidFill>
              </a:defRPr>
            </a:lvl7pPr>
            <a:lvl8pPr lvl="7" algn="ctr" rtl="0">
              <a:spcBef>
                <a:spcPts val="0"/>
              </a:spcBef>
              <a:buNone/>
              <a:defRPr>
                <a:solidFill>
                  <a:srgbClr val="FFC000"/>
                </a:solidFill>
              </a:defRPr>
            </a:lvl8pPr>
            <a:lvl9pPr lvl="8" algn="ctr" rtl="0">
              <a:spcBef>
                <a:spcPts val="0"/>
              </a:spcBef>
              <a:buNone/>
              <a:defRPr>
                <a:solidFill>
                  <a:srgbClr val="FFC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62" r:id="rId6"/>
    <p:sldLayoutId id="2147483666"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www.mathsisfun.com/games/towerofhanoi.html" TargetMode="External"/><Relationship Id="rId4"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Shape 116"/>
          <p:cNvSpPr txBox="1">
            <a:spLocks noGrp="1"/>
          </p:cNvSpPr>
          <p:nvPr>
            <p:ph type="title"/>
          </p:nvPr>
        </p:nvSpPr>
        <p:spPr>
          <a:xfrm>
            <a:off x="5428456" y="2903431"/>
            <a:ext cx="3840900" cy="467297"/>
          </a:xfrm>
          <a:prstGeom prst="rect">
            <a:avLst/>
          </a:prstGeom>
        </p:spPr>
        <p:txBody>
          <a:bodyPr lIns="91425" tIns="91425" rIns="91425" bIns="91425" anchor="ctr" anchorCtr="0">
            <a:noAutofit/>
          </a:bodyPr>
          <a:lstStyle/>
          <a:p>
            <a:pPr lvl="0" algn="l" rtl="0">
              <a:lnSpc>
                <a:spcPct val="80000"/>
              </a:lnSpc>
              <a:spcBef>
                <a:spcPts val="0"/>
              </a:spcBef>
              <a:buClr>
                <a:srgbClr val="FFC000"/>
              </a:buClr>
              <a:buSzPct val="25000"/>
              <a:buFont typeface="Arial"/>
              <a:buNone/>
            </a:pPr>
            <a:r>
              <a:rPr lang="en-US" sz="2000" dirty="0" smtClean="0">
                <a:solidFill>
                  <a:srgbClr val="FFC000"/>
                </a:solidFill>
              </a:rPr>
              <a:t>Lecture notes Chapter 6:</a:t>
            </a:r>
            <a:endParaRPr lang="en" sz="2000" dirty="0">
              <a:solidFill>
                <a:srgbClr val="FFC000"/>
              </a:solidFill>
            </a:endParaRPr>
          </a:p>
        </p:txBody>
      </p:sp>
      <p:sp>
        <p:nvSpPr>
          <p:cNvPr id="3" name="TextBox 2"/>
          <p:cNvSpPr txBox="1"/>
          <p:nvPr/>
        </p:nvSpPr>
        <p:spPr>
          <a:xfrm>
            <a:off x="5428456" y="3163405"/>
            <a:ext cx="3392815" cy="707886"/>
          </a:xfrm>
          <a:prstGeom prst="rect">
            <a:avLst/>
          </a:prstGeom>
          <a:noFill/>
        </p:spPr>
        <p:txBody>
          <a:bodyPr wrap="square" rtlCol="0">
            <a:spAutoFit/>
          </a:bodyPr>
          <a:lstStyle/>
          <a:p>
            <a:r>
              <a:rPr lang="en-US" sz="4000" dirty="0" smtClean="0">
                <a:solidFill>
                  <a:srgbClr val="FFC000"/>
                </a:solidFill>
              </a:rPr>
              <a:t>Recursion</a:t>
            </a:r>
            <a:endParaRPr lang="en-US" sz="4000" dirty="0">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32" name="Shape 232"/>
          <p:cNvSpPr txBox="1">
            <a:spLocks noGrp="1"/>
          </p:cNvSpPr>
          <p:nvPr>
            <p:ph type="title"/>
          </p:nvPr>
        </p:nvSpPr>
        <p:spPr>
          <a:xfrm>
            <a:off x="385482" y="377769"/>
            <a:ext cx="5172635" cy="563400"/>
          </a:xfrm>
          <a:prstGeom prst="rect">
            <a:avLst/>
          </a:prstGeom>
        </p:spPr>
        <p:txBody>
          <a:bodyPr lIns="91425" tIns="91425" rIns="91425" bIns="91425" anchor="ctr" anchorCtr="0">
            <a:noAutofit/>
          </a:bodyPr>
          <a:lstStyle/>
          <a:p>
            <a:pPr lvl="0" algn="l">
              <a:buSzPct val="25000"/>
            </a:pPr>
            <a:r>
              <a:rPr lang="en-US" sz="4000" dirty="0" smtClean="0"/>
              <a:t>factorial_function.cpp </a:t>
            </a:r>
            <a:endParaRPr lang="en" sz="40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98" t="8368" r="41395" b="35335"/>
          <a:stretch/>
        </p:blipFill>
        <p:spPr>
          <a:xfrm>
            <a:off x="609599" y="1272988"/>
            <a:ext cx="4724400" cy="2895601"/>
          </a:xfrm>
          <a:prstGeom prst="rect">
            <a:avLst/>
          </a:prstGeom>
        </p:spPr>
      </p:pic>
      <p:sp>
        <p:nvSpPr>
          <p:cNvPr id="4" name="TextBox 3"/>
          <p:cNvSpPr txBox="1"/>
          <p:nvPr/>
        </p:nvSpPr>
        <p:spPr>
          <a:xfrm>
            <a:off x="5558117" y="1272988"/>
            <a:ext cx="2985248" cy="3108543"/>
          </a:xfrm>
          <a:prstGeom prst="rect">
            <a:avLst/>
          </a:prstGeom>
          <a:noFill/>
        </p:spPr>
        <p:txBody>
          <a:bodyPr wrap="square" rtlCol="0">
            <a:spAutoFit/>
          </a:bodyPr>
          <a:lstStyle/>
          <a:p>
            <a:r>
              <a:rPr lang="en-US" dirty="0" smtClean="0">
                <a:solidFill>
                  <a:schemeClr val="bg1"/>
                </a:solidFill>
              </a:rPr>
              <a:t>What is the result of the recursion? What if you change the a into other values? Try replace 10 by 100000000, what will happened?</a:t>
            </a:r>
          </a:p>
          <a:p>
            <a:endParaRPr lang="en-US" dirty="0" smtClean="0">
              <a:solidFill>
                <a:schemeClr val="bg1"/>
              </a:solidFill>
            </a:endParaRPr>
          </a:p>
          <a:p>
            <a:r>
              <a:rPr lang="en-US" dirty="0" smtClean="0">
                <a:solidFill>
                  <a:schemeClr val="bg1"/>
                </a:solidFill>
              </a:rPr>
              <a:t>Notice that whenever </a:t>
            </a:r>
            <a:r>
              <a:rPr lang="en-US" dirty="0">
                <a:solidFill>
                  <a:schemeClr val="bg1"/>
                </a:solidFill>
              </a:rPr>
              <a:t>you call a function, including recursively, the return address and often the arguments are pushed onto the call stack. The stack is finite, so if the recursion is too deep you'll eventually run out of stack space.</a:t>
            </a:r>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6" name="TextBox 5"/>
          <p:cNvSpPr txBox="1"/>
          <p:nvPr/>
        </p:nvSpPr>
        <p:spPr>
          <a:xfrm>
            <a:off x="609599" y="4240306"/>
            <a:ext cx="7996519" cy="307777"/>
          </a:xfrm>
          <a:prstGeom prst="rect">
            <a:avLst/>
          </a:prstGeom>
          <a:noFill/>
        </p:spPr>
        <p:txBody>
          <a:bodyPr wrap="square" rtlCol="0">
            <a:spAutoFit/>
          </a:bodyPr>
          <a:lstStyle/>
          <a:p>
            <a:r>
              <a:rPr lang="en-US" dirty="0" smtClean="0">
                <a:solidFill>
                  <a:srgbClr val="FFC000"/>
                </a:solidFill>
              </a:rPr>
              <a:t>The answer of 10! Is equal to </a:t>
            </a:r>
            <a:r>
              <a:rPr lang="is-IS" dirty="0" smtClean="0">
                <a:solidFill>
                  <a:srgbClr val="FFC000"/>
                </a:solidFill>
              </a:rPr>
              <a:t>3628800.</a:t>
            </a:r>
            <a:endParaRPr lang="en-US" dirty="0">
              <a:solidFill>
                <a:srgbClr val="FFC000"/>
              </a:solidFill>
            </a:endParaRPr>
          </a:p>
        </p:txBody>
      </p:sp>
    </p:spTree>
    <p:extLst>
      <p:ext uri="{BB962C8B-B14F-4D97-AF65-F5344CB8AC3E}">
        <p14:creationId xmlns:p14="http://schemas.microsoft.com/office/powerpoint/2010/main" val="1094934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32" name="Shape 232"/>
          <p:cNvSpPr txBox="1">
            <a:spLocks noGrp="1"/>
          </p:cNvSpPr>
          <p:nvPr>
            <p:ph type="title"/>
          </p:nvPr>
        </p:nvSpPr>
        <p:spPr>
          <a:xfrm>
            <a:off x="349623" y="288122"/>
            <a:ext cx="5172635" cy="563400"/>
          </a:xfrm>
          <a:prstGeom prst="rect">
            <a:avLst/>
          </a:prstGeom>
        </p:spPr>
        <p:txBody>
          <a:bodyPr lIns="91425" tIns="91425" rIns="91425" bIns="91425" anchor="ctr" anchorCtr="0">
            <a:noAutofit/>
          </a:bodyPr>
          <a:lstStyle/>
          <a:p>
            <a:pPr lvl="0" algn="l">
              <a:buSzPct val="25000"/>
            </a:pPr>
            <a:r>
              <a:rPr lang="en-US" sz="4000" dirty="0" smtClean="0"/>
              <a:t>fibonacci_number.cpp</a:t>
            </a:r>
            <a:endParaRPr lang="en" sz="4000" dirty="0"/>
          </a:p>
        </p:txBody>
      </p:sp>
      <p:sp>
        <p:nvSpPr>
          <p:cNvPr id="6" name="TextBox 5"/>
          <p:cNvSpPr txBox="1"/>
          <p:nvPr/>
        </p:nvSpPr>
        <p:spPr>
          <a:xfrm>
            <a:off x="493059" y="1212413"/>
            <a:ext cx="4025154" cy="3631763"/>
          </a:xfrm>
          <a:prstGeom prst="rect">
            <a:avLst/>
          </a:prstGeom>
          <a:noFill/>
        </p:spPr>
        <p:txBody>
          <a:bodyPr wrap="square" rtlCol="0">
            <a:spAutoFit/>
          </a:bodyPr>
          <a:lstStyle/>
          <a:p>
            <a:r>
              <a:rPr lang="en-US" dirty="0" smtClean="0">
                <a:solidFill>
                  <a:schemeClr val="bg1"/>
                </a:solidFill>
              </a:rPr>
              <a:t>From the previous explanation, we know that the number we looking for </a:t>
            </a:r>
            <a:r>
              <a:rPr lang="en-US" dirty="0">
                <a:solidFill>
                  <a:schemeClr val="bg1"/>
                </a:solidFill>
              </a:rPr>
              <a:t>i</a:t>
            </a:r>
            <a:r>
              <a:rPr lang="en-US" dirty="0" smtClean="0">
                <a:solidFill>
                  <a:schemeClr val="bg1"/>
                </a:solidFill>
              </a:rPr>
              <a:t>s the sum </a:t>
            </a:r>
            <a:r>
              <a:rPr lang="en-US" dirty="0">
                <a:solidFill>
                  <a:schemeClr val="bg1"/>
                </a:solidFill>
              </a:rPr>
              <a:t>of the previous </a:t>
            </a:r>
            <a:r>
              <a:rPr lang="en-US" dirty="0" smtClean="0">
                <a:solidFill>
                  <a:schemeClr val="bg1"/>
                </a:solidFill>
              </a:rPr>
              <a:t>two numbers. That</a:t>
            </a:r>
            <a:r>
              <a:rPr lang="mr-IN" dirty="0" smtClean="0">
                <a:solidFill>
                  <a:schemeClr val="bg1"/>
                </a:solidFill>
              </a:rPr>
              <a:t>’</a:t>
            </a:r>
            <a:r>
              <a:rPr lang="en-US" dirty="0" smtClean="0">
                <a:solidFill>
                  <a:schemeClr val="bg1"/>
                </a:solidFill>
              </a:rPr>
              <a:t>s why we call the function fibonacci_number</a:t>
            </a:r>
            <a:r>
              <a:rPr lang="en-US" dirty="0">
                <a:solidFill>
                  <a:schemeClr val="bg1"/>
                </a:solidFill>
              </a:rPr>
              <a:t> </a:t>
            </a:r>
            <a:r>
              <a:rPr lang="en-US" dirty="0" smtClean="0">
                <a:solidFill>
                  <a:schemeClr val="bg1"/>
                </a:solidFill>
              </a:rPr>
              <a:t>with both n-1 and n-2. </a:t>
            </a:r>
          </a:p>
          <a:p>
            <a:endParaRPr lang="en-US" dirty="0">
              <a:solidFill>
                <a:schemeClr val="bg1"/>
              </a:solidFill>
            </a:endParaRPr>
          </a:p>
          <a:p>
            <a:endParaRPr lang="en-US" dirty="0" smtClean="0">
              <a:solidFill>
                <a:schemeClr val="bg1"/>
              </a:solidFill>
            </a:endParaRPr>
          </a:p>
          <a:p>
            <a:r>
              <a:rPr lang="en-US" dirty="0" smtClean="0">
                <a:solidFill>
                  <a:schemeClr val="bg1"/>
                </a:solidFill>
              </a:rPr>
              <a:t>What is the answer of the example? What if you change the number of iteration to the other number? </a:t>
            </a:r>
          </a:p>
          <a:p>
            <a:endParaRPr lang="en-US" dirty="0">
              <a:solidFill>
                <a:schemeClr val="bg1"/>
              </a:solidFill>
            </a:endParaRPr>
          </a:p>
          <a:p>
            <a:r>
              <a:rPr lang="en-US" dirty="0" smtClean="0">
                <a:solidFill>
                  <a:srgbClr val="FFC000"/>
                </a:solidFill>
              </a:rPr>
              <a:t>The answer of this example is:</a:t>
            </a:r>
          </a:p>
          <a:p>
            <a:r>
              <a:rPr lang="en-US" dirty="0" smtClean="0">
                <a:solidFill>
                  <a:srgbClr val="FFC000"/>
                </a:solidFill>
              </a:rPr>
              <a:t>	0, 1, 1, 2, 3, 5</a:t>
            </a:r>
          </a:p>
          <a:p>
            <a:endParaRPr lang="en-US" dirty="0">
              <a:solidFill>
                <a:srgbClr val="FFC000"/>
              </a:solidFill>
            </a:endParaRPr>
          </a:p>
          <a:p>
            <a:r>
              <a:rPr lang="en-US" sz="1600" dirty="0" smtClean="0">
                <a:solidFill>
                  <a:srgbClr val="FFC000"/>
                </a:solidFill>
              </a:rPr>
              <a:t>Recursion is all about understanding but not memorizing! Practice more in order to understand the concept of recursion!</a:t>
            </a:r>
            <a:endParaRPr lang="en-US" sz="1600" dirty="0">
              <a:solidFill>
                <a:srgbClr val="FFC000"/>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80" t="8715" r="48693" b="11575"/>
          <a:stretch/>
        </p:blipFill>
        <p:spPr>
          <a:xfrm>
            <a:off x="4805082" y="932204"/>
            <a:ext cx="4141694" cy="4099849"/>
          </a:xfrm>
          <a:prstGeom prst="rect">
            <a:avLst/>
          </a:prstGeom>
        </p:spPr>
      </p:pic>
    </p:spTree>
    <p:extLst>
      <p:ext uri="{BB962C8B-B14F-4D97-AF65-F5344CB8AC3E}">
        <p14:creationId xmlns:p14="http://schemas.microsoft.com/office/powerpoint/2010/main" val="19745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title"/>
          </p:nvPr>
        </p:nvSpPr>
        <p:spPr>
          <a:xfrm>
            <a:off x="128942" y="3753317"/>
            <a:ext cx="8864400" cy="563400"/>
          </a:xfrm>
          <a:prstGeom prst="rect">
            <a:avLst/>
          </a:prstGeom>
        </p:spPr>
        <p:txBody>
          <a:bodyPr lIns="91425" tIns="91425" rIns="91425" bIns="91425" anchor="ctr" anchorCtr="0">
            <a:noAutofit/>
          </a:bodyPr>
          <a:lstStyle/>
          <a:p>
            <a:pPr lvl="0" rtl="0">
              <a:spcBef>
                <a:spcPts val="0"/>
              </a:spcBef>
              <a:buNone/>
            </a:pPr>
            <a:r>
              <a:rPr lang="en-US" sz="4000" dirty="0" smtClean="0">
                <a:solidFill>
                  <a:srgbClr val="FFC000"/>
                </a:solidFill>
              </a:rPr>
              <a:t>Want to know more?</a:t>
            </a:r>
            <a:br>
              <a:rPr lang="en-US" sz="4000" dirty="0" smtClean="0">
                <a:solidFill>
                  <a:srgbClr val="FFC000"/>
                </a:solidFill>
              </a:rPr>
            </a:br>
            <a:r>
              <a:rPr lang="en-US" sz="4000" dirty="0" smtClean="0">
                <a:solidFill>
                  <a:srgbClr val="FFC000"/>
                </a:solidFill>
              </a:rPr>
              <a:t>Expect more from us later!</a:t>
            </a:r>
            <a:endParaRPr lang="en" sz="40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a:picLocks noGrp="1"/>
          </p:cNvPicPr>
          <p:nvPr>
            <p:ph type="pic" idx="2"/>
          </p:nvPr>
        </p:nvPicPr>
        <p:blipFill rotWithShape="1">
          <a:blip r:embed="rId3">
            <a:alphaModFix/>
          </a:blip>
          <a:srcRect l="9107" r="9106"/>
          <a:stretch/>
        </p:blipFill>
        <p:spPr>
          <a:xfrm>
            <a:off x="3887923" y="1089584"/>
            <a:ext cx="1368151" cy="1482165"/>
          </a:xfrm>
          <a:prstGeom prst="rect">
            <a:avLst/>
          </a:prstGeom>
          <a:solidFill>
            <a:srgbClr val="D8D8D8"/>
          </a:solidFill>
          <a:ln>
            <a:noFill/>
          </a:ln>
        </p:spPr>
      </p:pic>
      <p:sp>
        <p:nvSpPr>
          <p:cNvPr id="200" name="Shape 200"/>
          <p:cNvSpPr/>
          <p:nvPr/>
        </p:nvSpPr>
        <p:spPr>
          <a:xfrm>
            <a:off x="3801333" y="1015765"/>
            <a:ext cx="914400" cy="914400"/>
          </a:xfrm>
          <a:prstGeom prst="halfFrame">
            <a:avLst>
              <a:gd name="adj1" fmla="val 8333"/>
              <a:gd name="adj2" fmla="val 8333"/>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201" name="Shape 201"/>
          <p:cNvSpPr/>
          <p:nvPr/>
        </p:nvSpPr>
        <p:spPr>
          <a:xfrm rot="10800000">
            <a:off x="4420296" y="1743086"/>
            <a:ext cx="914400" cy="914400"/>
          </a:xfrm>
          <a:prstGeom prst="halfFrame">
            <a:avLst>
              <a:gd name="adj1" fmla="val 8333"/>
              <a:gd name="adj2" fmla="val 8333"/>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202" name="Shape 202"/>
          <p:cNvSpPr txBox="1">
            <a:spLocks noGrp="1"/>
          </p:cNvSpPr>
          <p:nvPr>
            <p:ph type="title"/>
          </p:nvPr>
        </p:nvSpPr>
        <p:spPr>
          <a:xfrm>
            <a:off x="164800" y="2972504"/>
            <a:ext cx="8864400" cy="563399"/>
          </a:xfrm>
          <a:prstGeom prst="rect">
            <a:avLst/>
          </a:prstGeom>
        </p:spPr>
        <p:txBody>
          <a:bodyPr lIns="91425" tIns="91425" rIns="91425" bIns="91425" anchor="ctr" anchorCtr="0">
            <a:noAutofit/>
          </a:bodyPr>
          <a:lstStyle/>
          <a:p>
            <a:pPr lvl="0" rtl="0">
              <a:spcBef>
                <a:spcPts val="0"/>
              </a:spcBef>
              <a:buClr>
                <a:srgbClr val="FFC000"/>
              </a:buClr>
              <a:buSzPct val="25000"/>
              <a:buFont typeface="Arial"/>
              <a:buNone/>
            </a:pPr>
            <a:r>
              <a:rPr lang="en" sz="4000" dirty="0">
                <a:solidFill>
                  <a:srgbClr val="FFC000"/>
                </a:solidFill>
              </a:rPr>
              <a:t>Welcome!!</a:t>
            </a:r>
          </a:p>
        </p:txBody>
      </p:sp>
      <p:sp>
        <p:nvSpPr>
          <p:cNvPr id="203" name="Shape 203"/>
          <p:cNvSpPr txBox="1">
            <a:spLocks noGrp="1"/>
          </p:cNvSpPr>
          <p:nvPr>
            <p:ph type="subTitle" idx="1"/>
          </p:nvPr>
        </p:nvSpPr>
        <p:spPr>
          <a:xfrm>
            <a:off x="2541157" y="3731536"/>
            <a:ext cx="4061682" cy="263400"/>
          </a:xfrm>
          <a:prstGeom prst="rect">
            <a:avLst/>
          </a:prstGeom>
        </p:spPr>
        <p:txBody>
          <a:bodyPr lIns="91425" tIns="91425" rIns="91425" bIns="91425" anchor="ctr" anchorCtr="0">
            <a:noAutofit/>
          </a:bodyPr>
          <a:lstStyle/>
          <a:p>
            <a:pPr lvl="0" rtl="0">
              <a:spcBef>
                <a:spcPts val="0"/>
              </a:spcBef>
              <a:buClr>
                <a:srgbClr val="FFC000"/>
              </a:buClr>
              <a:buSzPct val="25000"/>
              <a:buFont typeface="Arial"/>
              <a:buNone/>
            </a:pPr>
            <a:r>
              <a:rPr lang="en-US" sz="1800" dirty="0" smtClean="0"/>
              <a:t>To understand recursion, one must first understand recursion.</a:t>
            </a:r>
            <a:endParaRPr lang="en" sz="1800" dirty="0">
              <a:solidFill>
                <a:srgbClr val="FFC000"/>
              </a:solidFill>
            </a:endParaRPr>
          </a:p>
        </p:txBody>
      </p:sp>
      <p:sp>
        <p:nvSpPr>
          <p:cNvPr id="4" name="Rectangle 3"/>
          <p:cNvSpPr/>
          <p:nvPr/>
        </p:nvSpPr>
        <p:spPr>
          <a:xfrm>
            <a:off x="2135021" y="3201516"/>
            <a:ext cx="812271" cy="1323439"/>
          </a:xfrm>
          <a:prstGeom prst="rect">
            <a:avLst/>
          </a:prstGeom>
        </p:spPr>
        <p:txBody>
          <a:bodyPr wrap="square">
            <a:spAutoFit/>
          </a:bodyPr>
          <a:lstStyle/>
          <a:p>
            <a:r>
              <a:rPr lang="en-US" sz="8000" dirty="0" smtClean="0">
                <a:solidFill>
                  <a:srgbClr val="FFC000"/>
                </a:solidFill>
              </a:rPr>
              <a:t>“</a:t>
            </a:r>
            <a:endParaRPr lang="en-US" sz="8000" dirty="0">
              <a:solidFill>
                <a:srgbClr val="FFC000"/>
              </a:solidFill>
            </a:endParaRPr>
          </a:p>
        </p:txBody>
      </p:sp>
      <p:sp>
        <p:nvSpPr>
          <p:cNvPr id="5" name="Rectangle 4"/>
          <p:cNvSpPr/>
          <p:nvPr/>
        </p:nvSpPr>
        <p:spPr>
          <a:xfrm>
            <a:off x="6482869" y="3601204"/>
            <a:ext cx="526106" cy="1323439"/>
          </a:xfrm>
          <a:prstGeom prst="rect">
            <a:avLst/>
          </a:prstGeom>
        </p:spPr>
        <p:txBody>
          <a:bodyPr wrap="none">
            <a:spAutoFit/>
          </a:bodyPr>
          <a:lstStyle/>
          <a:p>
            <a:r>
              <a:rPr lang="en-US" sz="8000" dirty="0">
                <a:solidFill>
                  <a:srgbClr val="FFC000"/>
                </a:solidFill>
              </a:rPr>
              <a:t>”</a:t>
            </a:r>
          </a:p>
        </p:txBody>
      </p:sp>
      <p:sp>
        <p:nvSpPr>
          <p:cNvPr id="6" name="TextBox 5"/>
          <p:cNvSpPr txBox="1"/>
          <p:nvPr/>
        </p:nvSpPr>
        <p:spPr>
          <a:xfrm>
            <a:off x="5083286" y="4249681"/>
            <a:ext cx="2599467" cy="307777"/>
          </a:xfrm>
          <a:prstGeom prst="rect">
            <a:avLst/>
          </a:prstGeom>
          <a:noFill/>
        </p:spPr>
        <p:txBody>
          <a:bodyPr wrap="square" rtlCol="0">
            <a:spAutoFit/>
          </a:bodyPr>
          <a:lstStyle/>
          <a:p>
            <a:r>
              <a:rPr lang="en-US" dirty="0" smtClean="0">
                <a:solidFill>
                  <a:srgbClr val="FFC000"/>
                </a:solidFill>
              </a:rPr>
              <a:t>Steven Hawking</a:t>
            </a:r>
            <a:endParaRPr lang="en-US"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p:nvPr/>
        </p:nvSpPr>
        <p:spPr>
          <a:xfrm>
            <a:off x="4032448" y="339502"/>
            <a:ext cx="5111551" cy="576064"/>
          </a:xfrm>
          <a:prstGeom prst="rect">
            <a:avLst/>
          </a:prstGeom>
          <a:noFill/>
          <a:ln>
            <a:noFill/>
          </a:ln>
        </p:spPr>
        <p:txBody>
          <a:bodyPr lIns="91425" tIns="45700" rIns="91425" bIns="45700" anchor="ctr" anchorCtr="0">
            <a:noAutofit/>
          </a:bodyPr>
          <a:lstStyle/>
          <a:p>
            <a:pPr marL="0" marR="0" lvl="0" indent="0" algn="l" rtl="0">
              <a:spcBef>
                <a:spcPts val="0"/>
              </a:spcBef>
              <a:buClr>
                <a:srgbClr val="FFC000"/>
              </a:buClr>
              <a:buSzPct val="25000"/>
              <a:buFont typeface="Arial"/>
              <a:buNone/>
            </a:pPr>
            <a:r>
              <a:rPr lang="en" sz="4000" dirty="0" smtClean="0">
                <a:solidFill>
                  <a:srgbClr val="FFC000"/>
                </a:solidFill>
                <a:latin typeface="Arial"/>
                <a:ea typeface="Arial"/>
                <a:cs typeface="Arial"/>
                <a:sym typeface="Arial"/>
              </a:rPr>
              <a:t>Chapter Overview</a:t>
            </a:r>
            <a:endParaRPr lang="en" sz="4000" dirty="0">
              <a:solidFill>
                <a:srgbClr val="FFC000"/>
              </a:solidFill>
              <a:latin typeface="Arial"/>
              <a:ea typeface="Arial"/>
              <a:cs typeface="Arial"/>
              <a:sym typeface="Arial"/>
            </a:endParaRPr>
          </a:p>
        </p:txBody>
      </p:sp>
      <p:grpSp>
        <p:nvGrpSpPr>
          <p:cNvPr id="136" name="Shape 136"/>
          <p:cNvGrpSpPr/>
          <p:nvPr/>
        </p:nvGrpSpPr>
        <p:grpSpPr>
          <a:xfrm>
            <a:off x="3480373" y="1203597"/>
            <a:ext cx="5328591" cy="755937"/>
            <a:chOff x="3414538" y="1203597"/>
            <a:chExt cx="5328591" cy="755937"/>
          </a:xfrm>
        </p:grpSpPr>
        <p:grpSp>
          <p:nvGrpSpPr>
            <p:cNvPr id="137" name="Shape 137"/>
            <p:cNvGrpSpPr/>
            <p:nvPr/>
          </p:nvGrpSpPr>
          <p:grpSpPr>
            <a:xfrm>
              <a:off x="3414538" y="1203597"/>
              <a:ext cx="3816400" cy="576064"/>
              <a:chOff x="4572000" y="1743933"/>
              <a:chExt cx="3816400" cy="576064"/>
            </a:xfrm>
          </p:grpSpPr>
          <p:sp>
            <p:nvSpPr>
              <p:cNvPr id="138" name="Shape 138"/>
              <p:cNvSpPr/>
              <p:nvPr/>
            </p:nvSpPr>
            <p:spPr>
              <a:xfrm>
                <a:off x="4788023" y="1743933"/>
                <a:ext cx="3384375" cy="576064"/>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39" name="Shape 139"/>
              <p:cNvSpPr/>
              <p:nvPr/>
            </p:nvSpPr>
            <p:spPr>
              <a:xfrm rot="-5400000">
                <a:off x="4391999"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40" name="Shape 140"/>
              <p:cNvSpPr/>
              <p:nvPr/>
            </p:nvSpPr>
            <p:spPr>
              <a:xfrm rot="5400000">
                <a:off x="7992400"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nvGrpSpPr>
            <p:cNvPr id="141" name="Shape 141"/>
            <p:cNvGrpSpPr/>
            <p:nvPr/>
          </p:nvGrpSpPr>
          <p:grpSpPr>
            <a:xfrm>
              <a:off x="4314638" y="1383470"/>
              <a:ext cx="4428491" cy="576064"/>
              <a:chOff x="4572000" y="1743933"/>
              <a:chExt cx="4428491" cy="576064"/>
            </a:xfrm>
          </p:grpSpPr>
          <p:sp>
            <p:nvSpPr>
              <p:cNvPr id="142" name="Shape 142"/>
              <p:cNvSpPr/>
              <p:nvPr/>
            </p:nvSpPr>
            <p:spPr>
              <a:xfrm>
                <a:off x="4788023" y="1743933"/>
                <a:ext cx="4212467" cy="576064"/>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43" name="Shape 143"/>
              <p:cNvSpPr/>
              <p:nvPr/>
            </p:nvSpPr>
            <p:spPr>
              <a:xfrm rot="-5400000">
                <a:off x="4391999" y="1923933"/>
                <a:ext cx="576000" cy="215999"/>
              </a:xfrm>
              <a:prstGeom prst="triangle">
                <a:avLst>
                  <a:gd name="adj" fmla="val 0"/>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grpSp>
        <p:nvGrpSpPr>
          <p:cNvPr id="144" name="Shape 144"/>
          <p:cNvGrpSpPr/>
          <p:nvPr/>
        </p:nvGrpSpPr>
        <p:grpSpPr>
          <a:xfrm>
            <a:off x="3122110" y="2111871"/>
            <a:ext cx="5328591" cy="755937"/>
            <a:chOff x="3414538" y="1203597"/>
            <a:chExt cx="5328591" cy="755937"/>
          </a:xfrm>
        </p:grpSpPr>
        <p:grpSp>
          <p:nvGrpSpPr>
            <p:cNvPr id="145" name="Shape 145"/>
            <p:cNvGrpSpPr/>
            <p:nvPr/>
          </p:nvGrpSpPr>
          <p:grpSpPr>
            <a:xfrm>
              <a:off x="3414538" y="1203597"/>
              <a:ext cx="3816400" cy="576064"/>
              <a:chOff x="4572000" y="1743933"/>
              <a:chExt cx="3816400" cy="576064"/>
            </a:xfrm>
          </p:grpSpPr>
          <p:sp>
            <p:nvSpPr>
              <p:cNvPr id="146" name="Shape 146"/>
              <p:cNvSpPr/>
              <p:nvPr/>
            </p:nvSpPr>
            <p:spPr>
              <a:xfrm>
                <a:off x="4788023" y="1743933"/>
                <a:ext cx="3384375" cy="576064"/>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47" name="Shape 147"/>
              <p:cNvSpPr/>
              <p:nvPr/>
            </p:nvSpPr>
            <p:spPr>
              <a:xfrm rot="-5400000">
                <a:off x="4391999"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48" name="Shape 148"/>
              <p:cNvSpPr/>
              <p:nvPr/>
            </p:nvSpPr>
            <p:spPr>
              <a:xfrm rot="5400000">
                <a:off x="7992400"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nvGrpSpPr>
            <p:cNvPr id="149" name="Shape 149"/>
            <p:cNvGrpSpPr/>
            <p:nvPr/>
          </p:nvGrpSpPr>
          <p:grpSpPr>
            <a:xfrm>
              <a:off x="4314638" y="1383470"/>
              <a:ext cx="4428491" cy="576064"/>
              <a:chOff x="4572000" y="1743933"/>
              <a:chExt cx="4428491" cy="576064"/>
            </a:xfrm>
          </p:grpSpPr>
          <p:sp>
            <p:nvSpPr>
              <p:cNvPr id="150" name="Shape 150"/>
              <p:cNvSpPr/>
              <p:nvPr/>
            </p:nvSpPr>
            <p:spPr>
              <a:xfrm>
                <a:off x="4788023" y="1743933"/>
                <a:ext cx="4212467" cy="576064"/>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51" name="Shape 151"/>
              <p:cNvSpPr/>
              <p:nvPr/>
            </p:nvSpPr>
            <p:spPr>
              <a:xfrm rot="-5400000">
                <a:off x="4391999" y="1923933"/>
                <a:ext cx="576000" cy="215999"/>
              </a:xfrm>
              <a:prstGeom prst="triangle">
                <a:avLst>
                  <a:gd name="adj" fmla="val 0"/>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grpSp>
        <p:nvGrpSpPr>
          <p:cNvPr id="152" name="Shape 152"/>
          <p:cNvGrpSpPr/>
          <p:nvPr/>
        </p:nvGrpSpPr>
        <p:grpSpPr>
          <a:xfrm>
            <a:off x="2763848" y="3020144"/>
            <a:ext cx="5328591" cy="755937"/>
            <a:chOff x="3414538" y="1203597"/>
            <a:chExt cx="5328591" cy="755937"/>
          </a:xfrm>
        </p:grpSpPr>
        <p:grpSp>
          <p:nvGrpSpPr>
            <p:cNvPr id="153" name="Shape 153"/>
            <p:cNvGrpSpPr/>
            <p:nvPr/>
          </p:nvGrpSpPr>
          <p:grpSpPr>
            <a:xfrm>
              <a:off x="3414538" y="1203597"/>
              <a:ext cx="3816400" cy="576064"/>
              <a:chOff x="4572000" y="1743933"/>
              <a:chExt cx="3816400" cy="576064"/>
            </a:xfrm>
          </p:grpSpPr>
          <p:sp>
            <p:nvSpPr>
              <p:cNvPr id="154" name="Shape 154"/>
              <p:cNvSpPr/>
              <p:nvPr/>
            </p:nvSpPr>
            <p:spPr>
              <a:xfrm>
                <a:off x="4788023" y="1743933"/>
                <a:ext cx="3384375" cy="576064"/>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55" name="Shape 155"/>
              <p:cNvSpPr/>
              <p:nvPr/>
            </p:nvSpPr>
            <p:spPr>
              <a:xfrm rot="-5400000">
                <a:off x="4391999"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56" name="Shape 156"/>
              <p:cNvSpPr/>
              <p:nvPr/>
            </p:nvSpPr>
            <p:spPr>
              <a:xfrm rot="5400000">
                <a:off x="7992400"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nvGrpSpPr>
            <p:cNvPr id="157" name="Shape 157"/>
            <p:cNvGrpSpPr/>
            <p:nvPr/>
          </p:nvGrpSpPr>
          <p:grpSpPr>
            <a:xfrm>
              <a:off x="4314638" y="1383470"/>
              <a:ext cx="4428491" cy="576064"/>
              <a:chOff x="4572000" y="1743933"/>
              <a:chExt cx="4428491" cy="576064"/>
            </a:xfrm>
          </p:grpSpPr>
          <p:sp>
            <p:nvSpPr>
              <p:cNvPr id="158" name="Shape 158"/>
              <p:cNvSpPr/>
              <p:nvPr/>
            </p:nvSpPr>
            <p:spPr>
              <a:xfrm>
                <a:off x="4788023" y="1743933"/>
                <a:ext cx="4212467" cy="576064"/>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59" name="Shape 159"/>
              <p:cNvSpPr/>
              <p:nvPr/>
            </p:nvSpPr>
            <p:spPr>
              <a:xfrm rot="-5400000">
                <a:off x="4391999" y="1923933"/>
                <a:ext cx="576000" cy="215999"/>
              </a:xfrm>
              <a:prstGeom prst="triangle">
                <a:avLst>
                  <a:gd name="adj" fmla="val 0"/>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grpSp>
        <p:nvGrpSpPr>
          <p:cNvPr id="160" name="Shape 160"/>
          <p:cNvGrpSpPr/>
          <p:nvPr/>
        </p:nvGrpSpPr>
        <p:grpSpPr>
          <a:xfrm>
            <a:off x="2405587" y="3928416"/>
            <a:ext cx="5328591" cy="755937"/>
            <a:chOff x="3414538" y="1203597"/>
            <a:chExt cx="5328591" cy="755937"/>
          </a:xfrm>
        </p:grpSpPr>
        <p:grpSp>
          <p:nvGrpSpPr>
            <p:cNvPr id="161" name="Shape 161"/>
            <p:cNvGrpSpPr/>
            <p:nvPr/>
          </p:nvGrpSpPr>
          <p:grpSpPr>
            <a:xfrm>
              <a:off x="3414538" y="1203597"/>
              <a:ext cx="3816400" cy="576064"/>
              <a:chOff x="4572000" y="1743933"/>
              <a:chExt cx="3816400" cy="576064"/>
            </a:xfrm>
          </p:grpSpPr>
          <p:sp>
            <p:nvSpPr>
              <p:cNvPr id="162" name="Shape 162"/>
              <p:cNvSpPr/>
              <p:nvPr/>
            </p:nvSpPr>
            <p:spPr>
              <a:xfrm>
                <a:off x="4788023" y="1743933"/>
                <a:ext cx="3384375" cy="576064"/>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63" name="Shape 163"/>
              <p:cNvSpPr/>
              <p:nvPr/>
            </p:nvSpPr>
            <p:spPr>
              <a:xfrm rot="-5400000">
                <a:off x="4391999"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64" name="Shape 164"/>
              <p:cNvSpPr/>
              <p:nvPr/>
            </p:nvSpPr>
            <p:spPr>
              <a:xfrm rot="5400000">
                <a:off x="7992400" y="1923933"/>
                <a:ext cx="576000" cy="215999"/>
              </a:xfrm>
              <a:prstGeom prst="triangle">
                <a:avLst>
                  <a:gd name="adj" fmla="val 0"/>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nvGrpSpPr>
            <p:cNvPr id="165" name="Shape 165"/>
            <p:cNvGrpSpPr/>
            <p:nvPr/>
          </p:nvGrpSpPr>
          <p:grpSpPr>
            <a:xfrm>
              <a:off x="4314638" y="1383470"/>
              <a:ext cx="4428491" cy="576064"/>
              <a:chOff x="4572000" y="1743933"/>
              <a:chExt cx="4428491" cy="576064"/>
            </a:xfrm>
          </p:grpSpPr>
          <p:sp>
            <p:nvSpPr>
              <p:cNvPr id="166" name="Shape 166"/>
              <p:cNvSpPr/>
              <p:nvPr/>
            </p:nvSpPr>
            <p:spPr>
              <a:xfrm>
                <a:off x="4788023" y="1743933"/>
                <a:ext cx="4212467" cy="576064"/>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167" name="Shape 167"/>
              <p:cNvSpPr/>
              <p:nvPr/>
            </p:nvSpPr>
            <p:spPr>
              <a:xfrm rot="-5400000">
                <a:off x="4391999" y="1923933"/>
                <a:ext cx="576000" cy="215999"/>
              </a:xfrm>
              <a:prstGeom prst="triangle">
                <a:avLst>
                  <a:gd name="adj" fmla="val 0"/>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grpSp>
      </p:grpSp>
      <p:sp>
        <p:nvSpPr>
          <p:cNvPr id="168" name="Shape 168"/>
          <p:cNvSpPr txBox="1"/>
          <p:nvPr/>
        </p:nvSpPr>
        <p:spPr>
          <a:xfrm>
            <a:off x="3695748" y="1260765"/>
            <a:ext cx="608525"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chemeClr val="lt1"/>
                </a:solidFill>
                <a:latin typeface="Arial"/>
                <a:ea typeface="Arial"/>
                <a:cs typeface="Arial"/>
                <a:sym typeface="Arial"/>
              </a:rPr>
              <a:t>01</a:t>
            </a:r>
          </a:p>
        </p:txBody>
      </p:sp>
      <p:sp>
        <p:nvSpPr>
          <p:cNvPr id="169" name="Shape 169"/>
          <p:cNvSpPr txBox="1"/>
          <p:nvPr/>
        </p:nvSpPr>
        <p:spPr>
          <a:xfrm>
            <a:off x="3342755" y="2169038"/>
            <a:ext cx="608525"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chemeClr val="lt1"/>
                </a:solidFill>
                <a:latin typeface="Arial"/>
                <a:ea typeface="Arial"/>
                <a:cs typeface="Arial"/>
                <a:sym typeface="Arial"/>
              </a:rPr>
              <a:t>02</a:t>
            </a:r>
          </a:p>
        </p:txBody>
      </p:sp>
      <p:sp>
        <p:nvSpPr>
          <p:cNvPr id="170" name="Shape 170"/>
          <p:cNvSpPr txBox="1"/>
          <p:nvPr/>
        </p:nvSpPr>
        <p:spPr>
          <a:xfrm>
            <a:off x="2989765" y="3077310"/>
            <a:ext cx="608525"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chemeClr val="lt1"/>
                </a:solidFill>
                <a:latin typeface="Arial"/>
                <a:ea typeface="Arial"/>
                <a:cs typeface="Arial"/>
                <a:sym typeface="Arial"/>
              </a:rPr>
              <a:t>03</a:t>
            </a:r>
          </a:p>
        </p:txBody>
      </p:sp>
      <p:sp>
        <p:nvSpPr>
          <p:cNvPr id="171" name="Shape 171"/>
          <p:cNvSpPr txBox="1"/>
          <p:nvPr/>
        </p:nvSpPr>
        <p:spPr>
          <a:xfrm>
            <a:off x="2636774" y="3985583"/>
            <a:ext cx="608525"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chemeClr val="lt1"/>
                </a:solidFill>
                <a:latin typeface="Arial"/>
                <a:ea typeface="Arial"/>
                <a:cs typeface="Arial"/>
                <a:sym typeface="Arial"/>
              </a:rPr>
              <a:t>04</a:t>
            </a:r>
          </a:p>
        </p:txBody>
      </p:sp>
      <p:grpSp>
        <p:nvGrpSpPr>
          <p:cNvPr id="172" name="Shape 172"/>
          <p:cNvGrpSpPr/>
          <p:nvPr/>
        </p:nvGrpSpPr>
        <p:grpSpPr>
          <a:xfrm>
            <a:off x="4596496" y="1355575"/>
            <a:ext cx="3726425" cy="492376"/>
            <a:chOff x="4530661" y="1336525"/>
            <a:chExt cx="3726425" cy="492376"/>
          </a:xfrm>
        </p:grpSpPr>
        <p:sp>
          <p:nvSpPr>
            <p:cNvPr id="173" name="Shape 173"/>
            <p:cNvSpPr txBox="1"/>
            <p:nvPr/>
          </p:nvSpPr>
          <p:spPr>
            <a:xfrm>
              <a:off x="4530661" y="1551903"/>
              <a:ext cx="330703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300" dirty="0" smtClean="0">
                  <a:solidFill>
                    <a:srgbClr val="3F3F3F"/>
                  </a:solidFill>
                  <a:latin typeface="Arial"/>
                  <a:ea typeface="Arial"/>
                  <a:cs typeface="Arial"/>
                  <a:sym typeface="Arial"/>
                </a:rPr>
                <a:t>Include what is recursion.</a:t>
              </a:r>
              <a:endParaRPr lang="en" sz="1300" dirty="0">
                <a:solidFill>
                  <a:srgbClr val="3F3F3F"/>
                </a:solidFill>
                <a:latin typeface="Arial"/>
                <a:ea typeface="Arial"/>
                <a:cs typeface="Arial"/>
                <a:sym typeface="Arial"/>
              </a:endParaRPr>
            </a:p>
          </p:txBody>
        </p:sp>
        <p:sp>
          <p:nvSpPr>
            <p:cNvPr id="174" name="Shape 174"/>
            <p:cNvSpPr txBox="1"/>
            <p:nvPr/>
          </p:nvSpPr>
          <p:spPr>
            <a:xfrm>
              <a:off x="4540162" y="1336525"/>
              <a:ext cx="371692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b="1" dirty="0" smtClean="0">
                  <a:solidFill>
                    <a:srgbClr val="3F3F3F"/>
                  </a:solidFill>
                  <a:latin typeface="Arial"/>
                  <a:ea typeface="Arial"/>
                  <a:cs typeface="Arial"/>
                  <a:sym typeface="Arial"/>
                </a:rPr>
                <a:t>What is recursion?</a:t>
              </a:r>
              <a:endParaRPr lang="en" b="1" dirty="0">
                <a:solidFill>
                  <a:srgbClr val="3F3F3F"/>
                </a:solidFill>
                <a:latin typeface="Arial"/>
                <a:ea typeface="Arial"/>
                <a:cs typeface="Arial"/>
                <a:sym typeface="Arial"/>
              </a:endParaRPr>
            </a:p>
          </p:txBody>
        </p:sp>
      </p:grpSp>
      <p:grpSp>
        <p:nvGrpSpPr>
          <p:cNvPr id="175" name="Shape 175"/>
          <p:cNvGrpSpPr/>
          <p:nvPr/>
        </p:nvGrpSpPr>
        <p:grpSpPr>
          <a:xfrm>
            <a:off x="4238209" y="2274809"/>
            <a:ext cx="3716924" cy="507316"/>
            <a:chOff x="4525679" y="1344212"/>
            <a:chExt cx="3716924" cy="507316"/>
          </a:xfrm>
        </p:grpSpPr>
        <p:sp>
          <p:nvSpPr>
            <p:cNvPr id="176" name="Shape 176"/>
            <p:cNvSpPr txBox="1"/>
            <p:nvPr/>
          </p:nvSpPr>
          <p:spPr>
            <a:xfrm>
              <a:off x="4534789" y="1574530"/>
              <a:ext cx="330703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smtClean="0">
                  <a:solidFill>
                    <a:srgbClr val="3F3F3F"/>
                  </a:solidFill>
                  <a:latin typeface="Arial"/>
                  <a:ea typeface="Arial"/>
                  <a:cs typeface="Arial"/>
                  <a:sym typeface="Arial"/>
                </a:rPr>
                <a:t>Concepts and steps of recursion.</a:t>
              </a:r>
              <a:endParaRPr lang="en" dirty="0">
                <a:solidFill>
                  <a:srgbClr val="3F3F3F"/>
                </a:solidFill>
                <a:latin typeface="Arial"/>
                <a:ea typeface="Arial"/>
                <a:cs typeface="Arial"/>
                <a:sym typeface="Arial"/>
              </a:endParaRPr>
            </a:p>
          </p:txBody>
        </p:sp>
        <p:sp>
          <p:nvSpPr>
            <p:cNvPr id="177" name="Shape 177"/>
            <p:cNvSpPr txBox="1"/>
            <p:nvPr/>
          </p:nvSpPr>
          <p:spPr>
            <a:xfrm>
              <a:off x="4525679" y="1344212"/>
              <a:ext cx="371692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b="1" dirty="0" smtClean="0">
                  <a:solidFill>
                    <a:srgbClr val="3F3F3F"/>
                  </a:solidFill>
                </a:rPr>
                <a:t>How to think recursively?</a:t>
              </a:r>
              <a:endParaRPr lang="en" b="1" dirty="0">
                <a:solidFill>
                  <a:srgbClr val="3F3F3F"/>
                </a:solidFill>
                <a:sym typeface="Arial"/>
              </a:endParaRPr>
            </a:p>
          </p:txBody>
        </p:sp>
      </p:grpSp>
      <p:grpSp>
        <p:nvGrpSpPr>
          <p:cNvPr id="178" name="Shape 178"/>
          <p:cNvGrpSpPr/>
          <p:nvPr/>
        </p:nvGrpSpPr>
        <p:grpSpPr>
          <a:xfrm>
            <a:off x="3895397" y="3199952"/>
            <a:ext cx="3716924" cy="500027"/>
            <a:chOff x="4536172" y="1357808"/>
            <a:chExt cx="3716924" cy="500027"/>
          </a:xfrm>
        </p:grpSpPr>
        <p:sp>
          <p:nvSpPr>
            <p:cNvPr id="179" name="Shape 179"/>
            <p:cNvSpPr txBox="1"/>
            <p:nvPr/>
          </p:nvSpPr>
          <p:spPr>
            <a:xfrm>
              <a:off x="4546300" y="1580837"/>
              <a:ext cx="3706795" cy="276998"/>
            </a:xfrm>
            <a:prstGeom prst="rect">
              <a:avLst/>
            </a:prstGeom>
            <a:noFill/>
            <a:ln>
              <a:noFill/>
            </a:ln>
          </p:spPr>
          <p:txBody>
            <a:bodyPr lIns="91425" tIns="45700" rIns="91425" bIns="45700" anchor="t" anchorCtr="0">
              <a:noAutofit/>
            </a:bodyPr>
            <a:lstStyle/>
            <a:p>
              <a:pPr lvl="0">
                <a:buSzPct val="25000"/>
              </a:pPr>
              <a:r>
                <a:rPr lang="en-US" sz="1300" dirty="0">
                  <a:solidFill>
                    <a:srgbClr val="3F3F3F"/>
                  </a:solidFill>
                </a:rPr>
                <a:t>S</a:t>
              </a:r>
              <a:r>
                <a:rPr lang="en" sz="1300" dirty="0">
                  <a:solidFill>
                    <a:srgbClr val="3F3F3F"/>
                  </a:solidFill>
                </a:rPr>
                <a:t>yntax </a:t>
              </a:r>
              <a:r>
                <a:rPr lang="en" sz="1300" dirty="0" smtClean="0">
                  <a:solidFill>
                    <a:srgbClr val="3F3F3F"/>
                  </a:solidFill>
                </a:rPr>
                <a:t>and how to implement </a:t>
              </a:r>
              <a:r>
                <a:rPr lang="en" sz="1300" dirty="0">
                  <a:solidFill>
                    <a:srgbClr val="3F3F3F"/>
                  </a:solidFill>
                </a:rPr>
                <a:t>recursion in C++</a:t>
              </a:r>
            </a:p>
          </p:txBody>
        </p:sp>
        <p:sp>
          <p:nvSpPr>
            <p:cNvPr id="180" name="Shape 180"/>
            <p:cNvSpPr txBox="1"/>
            <p:nvPr/>
          </p:nvSpPr>
          <p:spPr>
            <a:xfrm>
              <a:off x="4536172" y="1357808"/>
              <a:ext cx="3716924" cy="276998"/>
            </a:xfrm>
            <a:prstGeom prst="rect">
              <a:avLst/>
            </a:prstGeom>
            <a:noFill/>
            <a:ln>
              <a:noFill/>
            </a:ln>
          </p:spPr>
          <p:txBody>
            <a:bodyPr lIns="91425" tIns="45700" rIns="91425" bIns="45700" anchor="t" anchorCtr="0">
              <a:noAutofit/>
            </a:bodyPr>
            <a:lstStyle/>
            <a:p>
              <a:pPr lvl="0">
                <a:buSzPct val="25000"/>
              </a:pPr>
              <a:r>
                <a:rPr lang="en" b="1" dirty="0">
                  <a:solidFill>
                    <a:srgbClr val="3F3F3F"/>
                  </a:solidFill>
                </a:rPr>
                <a:t>How we implement recursion?</a:t>
              </a:r>
            </a:p>
          </p:txBody>
        </p:sp>
      </p:grpSp>
      <p:grpSp>
        <p:nvGrpSpPr>
          <p:cNvPr id="181" name="Shape 181"/>
          <p:cNvGrpSpPr/>
          <p:nvPr/>
        </p:nvGrpSpPr>
        <p:grpSpPr>
          <a:xfrm>
            <a:off x="3577696" y="4067250"/>
            <a:ext cx="3716924" cy="465623"/>
            <a:chOff x="4571776" y="1313558"/>
            <a:chExt cx="3716924" cy="465623"/>
          </a:xfrm>
        </p:grpSpPr>
        <p:sp>
          <p:nvSpPr>
            <p:cNvPr id="182" name="Shape 182"/>
            <p:cNvSpPr txBox="1"/>
            <p:nvPr/>
          </p:nvSpPr>
          <p:spPr>
            <a:xfrm>
              <a:off x="4571776" y="1502183"/>
              <a:ext cx="330703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300" dirty="0" smtClean="0">
                  <a:solidFill>
                    <a:srgbClr val="3F3F3F"/>
                  </a:solidFill>
                  <a:latin typeface="Arial"/>
                  <a:ea typeface="Arial"/>
                  <a:cs typeface="Arial"/>
                  <a:sym typeface="Arial"/>
                </a:rPr>
                <a:t>More examples and how they are related to our lives.</a:t>
              </a:r>
              <a:endParaRPr lang="en" sz="1300" dirty="0">
                <a:solidFill>
                  <a:srgbClr val="3F3F3F"/>
                </a:solidFill>
                <a:latin typeface="Arial"/>
                <a:ea typeface="Arial"/>
                <a:cs typeface="Arial"/>
                <a:sym typeface="Arial"/>
              </a:endParaRPr>
            </a:p>
          </p:txBody>
        </p:sp>
        <p:sp>
          <p:nvSpPr>
            <p:cNvPr id="183" name="Shape 183"/>
            <p:cNvSpPr txBox="1"/>
            <p:nvPr/>
          </p:nvSpPr>
          <p:spPr>
            <a:xfrm>
              <a:off x="4571776" y="1313558"/>
              <a:ext cx="371692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b="1" dirty="0" smtClean="0">
                  <a:solidFill>
                    <a:srgbClr val="3F3F3F"/>
                  </a:solidFill>
                  <a:latin typeface="Arial"/>
                  <a:ea typeface="Arial"/>
                  <a:cs typeface="Arial"/>
                  <a:sym typeface="Arial"/>
                </a:rPr>
                <a:t>Practical examples</a:t>
              </a:r>
              <a:endParaRPr lang="en" b="1" dirty="0">
                <a:solidFill>
                  <a:srgbClr val="3F3F3F"/>
                </a:solidFill>
                <a:latin typeface="Arial"/>
                <a:ea typeface="Arial"/>
                <a:cs typeface="Arial"/>
                <a:sym typeface="Arial"/>
              </a:endParaRPr>
            </a:p>
          </p:txBody>
        </p:sp>
      </p:grpSp>
      <p:sp>
        <p:nvSpPr>
          <p:cNvPr id="55" name="Shape 842"/>
          <p:cNvSpPr/>
          <p:nvPr/>
        </p:nvSpPr>
        <p:spPr>
          <a:xfrm>
            <a:off x="8174993" y="1491596"/>
            <a:ext cx="360125" cy="303915"/>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6" name="Shape 841"/>
          <p:cNvSpPr/>
          <p:nvPr/>
        </p:nvSpPr>
        <p:spPr>
          <a:xfrm rot="2700000">
            <a:off x="7922565" y="2330370"/>
            <a:ext cx="265919" cy="476744"/>
          </a:xfrm>
          <a:custGeom>
            <a:avLst/>
            <a:gdLst/>
            <a:ahLst/>
            <a:cxnLst/>
            <a:rect l="0" t="0" r="0" b="0"/>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7" name="Shape 828"/>
          <p:cNvSpPr/>
          <p:nvPr/>
        </p:nvSpPr>
        <p:spPr>
          <a:xfrm>
            <a:off x="7566305" y="3335038"/>
            <a:ext cx="361837" cy="305956"/>
          </a:xfrm>
          <a:custGeom>
            <a:avLst/>
            <a:gdLst/>
            <a:ahLst/>
            <a:cxnLst/>
            <a:rect l="0" t="0" r="0" b="0"/>
            <a:pathLst>
              <a:path w="120000" h="120000" extrusionOk="0">
                <a:moveTo>
                  <a:pt x="45880" y="100923"/>
                </a:moveTo>
                <a:lnTo>
                  <a:pt x="43780" y="108554"/>
                </a:lnTo>
                <a:lnTo>
                  <a:pt x="76219" y="108554"/>
                </a:lnTo>
                <a:lnTo>
                  <a:pt x="74119" y="100923"/>
                </a:lnTo>
                <a:close/>
                <a:moveTo>
                  <a:pt x="17368" y="4644"/>
                </a:moveTo>
                <a:lnTo>
                  <a:pt x="17368" y="64398"/>
                </a:lnTo>
                <a:lnTo>
                  <a:pt x="102631" y="64398"/>
                </a:lnTo>
                <a:lnTo>
                  <a:pt x="102631" y="4644"/>
                </a:lnTo>
                <a:close/>
                <a:moveTo>
                  <a:pt x="11052" y="0"/>
                </a:moveTo>
                <a:lnTo>
                  <a:pt x="108947" y="0"/>
                </a:lnTo>
                <a:lnTo>
                  <a:pt x="108947" y="69042"/>
                </a:lnTo>
                <a:lnTo>
                  <a:pt x="108965" y="69042"/>
                </a:lnTo>
                <a:lnTo>
                  <a:pt x="120000" y="113859"/>
                </a:lnTo>
                <a:lnTo>
                  <a:pt x="120000" y="119999"/>
                </a:lnTo>
                <a:lnTo>
                  <a:pt x="0" y="119999"/>
                </a:lnTo>
                <a:lnTo>
                  <a:pt x="0" y="113859"/>
                </a:lnTo>
                <a:lnTo>
                  <a:pt x="11034" y="69042"/>
                </a:lnTo>
                <a:lnTo>
                  <a:pt x="11052" y="69042"/>
                </a:lnTo>
                <a:close/>
              </a:path>
            </a:pathLst>
          </a:cu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8" name="Shape 946"/>
          <p:cNvSpPr/>
          <p:nvPr/>
        </p:nvSpPr>
        <p:spPr>
          <a:xfrm rot="-5400000" flipH="1">
            <a:off x="7112464" y="4219258"/>
            <a:ext cx="367987" cy="346556"/>
          </a:xfrm>
          <a:custGeom>
            <a:avLst/>
            <a:gdLst/>
            <a:ahLst/>
            <a:cxnLst/>
            <a:rect l="0" t="0" r="0" b="0"/>
            <a:pathLst>
              <a:path w="120000" h="120000" extrusionOk="0">
                <a:moveTo>
                  <a:pt x="114609" y="52208"/>
                </a:moveTo>
                <a:lnTo>
                  <a:pt x="114609" y="67089"/>
                </a:lnTo>
                <a:cubicBezTo>
                  <a:pt x="114609" y="68670"/>
                  <a:pt x="115816" y="69951"/>
                  <a:pt x="117304" y="69951"/>
                </a:cubicBezTo>
                <a:lnTo>
                  <a:pt x="117304" y="69951"/>
                </a:lnTo>
                <a:cubicBezTo>
                  <a:pt x="118793" y="69951"/>
                  <a:pt x="120000" y="68670"/>
                  <a:pt x="120000" y="67089"/>
                </a:cubicBezTo>
                <a:lnTo>
                  <a:pt x="119999" y="52208"/>
                </a:lnTo>
                <a:cubicBezTo>
                  <a:pt x="119999" y="50627"/>
                  <a:pt x="118793" y="49346"/>
                  <a:pt x="117304" y="49346"/>
                </a:cubicBezTo>
                <a:cubicBezTo>
                  <a:pt x="115816" y="49346"/>
                  <a:pt x="114609" y="50627"/>
                  <a:pt x="114609" y="52208"/>
                </a:cubicBezTo>
                <a:close/>
                <a:moveTo>
                  <a:pt x="106256" y="49918"/>
                </a:moveTo>
                <a:lnTo>
                  <a:pt x="106256" y="69379"/>
                </a:lnTo>
                <a:cubicBezTo>
                  <a:pt x="106256" y="70960"/>
                  <a:pt x="107463" y="72241"/>
                  <a:pt x="108951" y="72241"/>
                </a:cubicBezTo>
                <a:lnTo>
                  <a:pt x="108951" y="72241"/>
                </a:lnTo>
                <a:cubicBezTo>
                  <a:pt x="110440" y="72241"/>
                  <a:pt x="111646" y="70960"/>
                  <a:pt x="111646" y="69379"/>
                </a:cubicBezTo>
                <a:lnTo>
                  <a:pt x="111646" y="49918"/>
                </a:lnTo>
                <a:cubicBezTo>
                  <a:pt x="111646" y="48337"/>
                  <a:pt x="110440" y="47056"/>
                  <a:pt x="108951" y="47056"/>
                </a:cubicBezTo>
                <a:cubicBezTo>
                  <a:pt x="107463" y="47056"/>
                  <a:pt x="106256" y="48337"/>
                  <a:pt x="106256" y="49918"/>
                </a:cubicBezTo>
                <a:close/>
                <a:moveTo>
                  <a:pt x="97903" y="48773"/>
                </a:moveTo>
                <a:lnTo>
                  <a:pt x="97903" y="70524"/>
                </a:lnTo>
                <a:cubicBezTo>
                  <a:pt x="97903" y="72104"/>
                  <a:pt x="99109" y="73386"/>
                  <a:pt x="100598" y="73386"/>
                </a:cubicBezTo>
                <a:lnTo>
                  <a:pt x="100598" y="73386"/>
                </a:lnTo>
                <a:cubicBezTo>
                  <a:pt x="102086" y="73386"/>
                  <a:pt x="103293" y="72104"/>
                  <a:pt x="103293" y="70524"/>
                </a:cubicBezTo>
                <a:lnTo>
                  <a:pt x="103293" y="48773"/>
                </a:lnTo>
                <a:cubicBezTo>
                  <a:pt x="103293" y="47193"/>
                  <a:pt x="102086" y="45911"/>
                  <a:pt x="100598" y="45911"/>
                </a:cubicBezTo>
                <a:cubicBezTo>
                  <a:pt x="99109" y="45911"/>
                  <a:pt x="97903" y="47193"/>
                  <a:pt x="97903" y="48773"/>
                </a:cubicBezTo>
                <a:close/>
                <a:moveTo>
                  <a:pt x="53856" y="54256"/>
                </a:moveTo>
                <a:cubicBezTo>
                  <a:pt x="53856" y="53338"/>
                  <a:pt x="54558" y="52593"/>
                  <a:pt x="55423" y="52593"/>
                </a:cubicBezTo>
                <a:lnTo>
                  <a:pt x="57787" y="52593"/>
                </a:lnTo>
                <a:lnTo>
                  <a:pt x="57787" y="49895"/>
                </a:lnTo>
                <a:cubicBezTo>
                  <a:pt x="57787" y="49843"/>
                  <a:pt x="57790" y="49793"/>
                  <a:pt x="57844" y="49750"/>
                </a:cubicBezTo>
                <a:lnTo>
                  <a:pt x="57714" y="49315"/>
                </a:lnTo>
                <a:cubicBezTo>
                  <a:pt x="57790" y="48400"/>
                  <a:pt x="58549" y="47723"/>
                  <a:pt x="59411" y="47803"/>
                </a:cubicBezTo>
                <a:lnTo>
                  <a:pt x="91653" y="50798"/>
                </a:lnTo>
                <a:cubicBezTo>
                  <a:pt x="92515" y="50878"/>
                  <a:pt x="93152" y="51685"/>
                  <a:pt x="93077" y="52600"/>
                </a:cubicBezTo>
                <a:cubicBezTo>
                  <a:pt x="93002" y="53515"/>
                  <a:pt x="92242" y="54191"/>
                  <a:pt x="91380" y="54111"/>
                </a:cubicBezTo>
                <a:cubicBezTo>
                  <a:pt x="80879" y="53136"/>
                  <a:pt x="70377" y="52160"/>
                  <a:pt x="59875" y="51185"/>
                </a:cubicBezTo>
                <a:lnTo>
                  <a:pt x="59875" y="52593"/>
                </a:lnTo>
                <a:lnTo>
                  <a:pt x="62240" y="52593"/>
                </a:lnTo>
                <a:cubicBezTo>
                  <a:pt x="63105" y="52593"/>
                  <a:pt x="63806" y="53338"/>
                  <a:pt x="63806" y="54256"/>
                </a:cubicBezTo>
                <a:lnTo>
                  <a:pt x="63806" y="54256"/>
                </a:lnTo>
                <a:cubicBezTo>
                  <a:pt x="63806" y="55175"/>
                  <a:pt x="63105" y="55919"/>
                  <a:pt x="62240" y="55919"/>
                </a:cubicBezTo>
                <a:cubicBezTo>
                  <a:pt x="61452" y="55919"/>
                  <a:pt x="60664" y="55919"/>
                  <a:pt x="59875" y="55919"/>
                </a:cubicBezTo>
                <a:lnTo>
                  <a:pt x="59875" y="58197"/>
                </a:lnTo>
                <a:lnTo>
                  <a:pt x="62240" y="58197"/>
                </a:lnTo>
                <a:cubicBezTo>
                  <a:pt x="63105" y="58197"/>
                  <a:pt x="63806" y="58942"/>
                  <a:pt x="63806" y="59860"/>
                </a:cubicBezTo>
                <a:lnTo>
                  <a:pt x="63806" y="59860"/>
                </a:lnTo>
                <a:cubicBezTo>
                  <a:pt x="63806" y="60778"/>
                  <a:pt x="63105" y="61523"/>
                  <a:pt x="62240" y="61523"/>
                </a:cubicBezTo>
                <a:cubicBezTo>
                  <a:pt x="61452" y="61523"/>
                  <a:pt x="60664" y="61523"/>
                  <a:pt x="59875" y="61523"/>
                </a:cubicBezTo>
                <a:lnTo>
                  <a:pt x="59875" y="63801"/>
                </a:lnTo>
                <a:lnTo>
                  <a:pt x="62240" y="63801"/>
                </a:lnTo>
                <a:cubicBezTo>
                  <a:pt x="63105" y="63801"/>
                  <a:pt x="63806" y="64546"/>
                  <a:pt x="63806" y="65464"/>
                </a:cubicBezTo>
                <a:lnTo>
                  <a:pt x="63806" y="65464"/>
                </a:lnTo>
                <a:cubicBezTo>
                  <a:pt x="63806" y="66382"/>
                  <a:pt x="63105" y="67127"/>
                  <a:pt x="62240" y="67127"/>
                </a:cubicBezTo>
                <a:cubicBezTo>
                  <a:pt x="61452" y="67127"/>
                  <a:pt x="60664" y="67127"/>
                  <a:pt x="59875" y="67127"/>
                </a:cubicBezTo>
                <a:lnTo>
                  <a:pt x="59875" y="68544"/>
                </a:lnTo>
                <a:lnTo>
                  <a:pt x="91233" y="65045"/>
                </a:lnTo>
                <a:cubicBezTo>
                  <a:pt x="92093" y="64949"/>
                  <a:pt x="92863" y="65611"/>
                  <a:pt x="92954" y="66525"/>
                </a:cubicBezTo>
                <a:cubicBezTo>
                  <a:pt x="93044" y="67438"/>
                  <a:pt x="92420" y="68256"/>
                  <a:pt x="91560" y="68352"/>
                </a:cubicBezTo>
                <a:cubicBezTo>
                  <a:pt x="80831" y="69550"/>
                  <a:pt x="70101" y="70747"/>
                  <a:pt x="59372" y="71945"/>
                </a:cubicBezTo>
                <a:cubicBezTo>
                  <a:pt x="58511" y="72041"/>
                  <a:pt x="57741" y="71378"/>
                  <a:pt x="57650" y="70465"/>
                </a:cubicBezTo>
                <a:cubicBezTo>
                  <a:pt x="57630" y="70259"/>
                  <a:pt x="57646" y="70058"/>
                  <a:pt x="57807" y="69902"/>
                </a:cubicBezTo>
                <a:lnTo>
                  <a:pt x="57787" y="69850"/>
                </a:lnTo>
                <a:lnTo>
                  <a:pt x="57787" y="67127"/>
                </a:lnTo>
                <a:lnTo>
                  <a:pt x="55423" y="67127"/>
                </a:lnTo>
                <a:cubicBezTo>
                  <a:pt x="54558" y="67127"/>
                  <a:pt x="53856" y="66382"/>
                  <a:pt x="53856" y="65464"/>
                </a:cubicBezTo>
                <a:cubicBezTo>
                  <a:pt x="53856" y="64546"/>
                  <a:pt x="54558" y="63801"/>
                  <a:pt x="55423" y="63801"/>
                </a:cubicBezTo>
                <a:lnTo>
                  <a:pt x="57787" y="63801"/>
                </a:lnTo>
                <a:lnTo>
                  <a:pt x="57787" y="61523"/>
                </a:lnTo>
                <a:lnTo>
                  <a:pt x="55423" y="61523"/>
                </a:lnTo>
                <a:cubicBezTo>
                  <a:pt x="54558" y="61523"/>
                  <a:pt x="53856" y="60779"/>
                  <a:pt x="53856" y="59860"/>
                </a:cubicBezTo>
                <a:cubicBezTo>
                  <a:pt x="53856" y="58942"/>
                  <a:pt x="54558" y="58197"/>
                  <a:pt x="55423" y="58197"/>
                </a:cubicBezTo>
                <a:lnTo>
                  <a:pt x="57787" y="58197"/>
                </a:lnTo>
                <a:lnTo>
                  <a:pt x="57787" y="55919"/>
                </a:lnTo>
                <a:lnTo>
                  <a:pt x="55423" y="55919"/>
                </a:lnTo>
                <a:cubicBezTo>
                  <a:pt x="54558" y="55919"/>
                  <a:pt x="53856" y="55175"/>
                  <a:pt x="53856" y="54256"/>
                </a:cubicBezTo>
                <a:close/>
                <a:moveTo>
                  <a:pt x="48021" y="3132"/>
                </a:moveTo>
                <a:lnTo>
                  <a:pt x="48021" y="12530"/>
                </a:lnTo>
                <a:cubicBezTo>
                  <a:pt x="48021" y="14260"/>
                  <a:pt x="49342" y="15663"/>
                  <a:pt x="50971" y="15663"/>
                </a:cubicBezTo>
                <a:cubicBezTo>
                  <a:pt x="52601" y="15663"/>
                  <a:pt x="53921" y="14260"/>
                  <a:pt x="53921" y="12530"/>
                </a:cubicBezTo>
                <a:lnTo>
                  <a:pt x="53921" y="3132"/>
                </a:lnTo>
                <a:cubicBezTo>
                  <a:pt x="53921" y="1402"/>
                  <a:pt x="52601" y="0"/>
                  <a:pt x="50971" y="0"/>
                </a:cubicBezTo>
                <a:cubicBezTo>
                  <a:pt x="49342" y="0"/>
                  <a:pt x="48021" y="1402"/>
                  <a:pt x="48021" y="3132"/>
                </a:cubicBezTo>
                <a:close/>
                <a:moveTo>
                  <a:pt x="48021" y="107469"/>
                </a:moveTo>
                <a:lnTo>
                  <a:pt x="48021" y="116867"/>
                </a:lnTo>
                <a:cubicBezTo>
                  <a:pt x="48021" y="118597"/>
                  <a:pt x="49342" y="120000"/>
                  <a:pt x="50971" y="120000"/>
                </a:cubicBezTo>
                <a:cubicBezTo>
                  <a:pt x="52601" y="120000"/>
                  <a:pt x="53921" y="118597"/>
                  <a:pt x="53921" y="116867"/>
                </a:cubicBezTo>
                <a:lnTo>
                  <a:pt x="53921" y="107469"/>
                </a:lnTo>
                <a:cubicBezTo>
                  <a:pt x="53921" y="105739"/>
                  <a:pt x="52601" y="104336"/>
                  <a:pt x="50971" y="104336"/>
                </a:cubicBezTo>
                <a:cubicBezTo>
                  <a:pt x="49342" y="104336"/>
                  <a:pt x="48021" y="105739"/>
                  <a:pt x="48021" y="107469"/>
                </a:cubicBezTo>
                <a:close/>
                <a:moveTo>
                  <a:pt x="21116" y="59649"/>
                </a:moveTo>
                <a:cubicBezTo>
                  <a:pt x="21116" y="67800"/>
                  <a:pt x="24044" y="75951"/>
                  <a:pt x="29901" y="82170"/>
                </a:cubicBezTo>
                <a:cubicBezTo>
                  <a:pt x="41615" y="94608"/>
                  <a:pt x="60607" y="94608"/>
                  <a:pt x="72320" y="82170"/>
                </a:cubicBezTo>
                <a:lnTo>
                  <a:pt x="79515" y="74530"/>
                </a:lnTo>
                <a:lnTo>
                  <a:pt x="87539" y="74531"/>
                </a:lnTo>
                <a:cubicBezTo>
                  <a:pt x="90764" y="74530"/>
                  <a:pt x="93379" y="71754"/>
                  <a:pt x="93379" y="68330"/>
                </a:cubicBezTo>
                <a:lnTo>
                  <a:pt x="93379" y="59809"/>
                </a:lnTo>
                <a:lnTo>
                  <a:pt x="93530" y="59649"/>
                </a:lnTo>
                <a:lnTo>
                  <a:pt x="93379" y="59488"/>
                </a:lnTo>
                <a:lnTo>
                  <a:pt x="93379" y="50967"/>
                </a:lnTo>
                <a:cubicBezTo>
                  <a:pt x="93379" y="47543"/>
                  <a:pt x="90764" y="44767"/>
                  <a:pt x="87539" y="44767"/>
                </a:cubicBezTo>
                <a:lnTo>
                  <a:pt x="79515" y="44767"/>
                </a:lnTo>
                <a:cubicBezTo>
                  <a:pt x="77116" y="42220"/>
                  <a:pt x="74718" y="39674"/>
                  <a:pt x="72320" y="37127"/>
                </a:cubicBezTo>
                <a:cubicBezTo>
                  <a:pt x="60607" y="24689"/>
                  <a:pt x="41615" y="24689"/>
                  <a:pt x="29901" y="37127"/>
                </a:cubicBezTo>
                <a:cubicBezTo>
                  <a:pt x="24044" y="43346"/>
                  <a:pt x="21116" y="51497"/>
                  <a:pt x="21116" y="59649"/>
                </a:cubicBezTo>
                <a:close/>
                <a:moveTo>
                  <a:pt x="15930" y="103846"/>
                </a:moveTo>
                <a:cubicBezTo>
                  <a:pt x="15930" y="104647"/>
                  <a:pt x="16218" y="105449"/>
                  <a:pt x="16794" y="106061"/>
                </a:cubicBezTo>
                <a:cubicBezTo>
                  <a:pt x="17946" y="107284"/>
                  <a:pt x="19814" y="107284"/>
                  <a:pt x="20966" y="106061"/>
                </a:cubicBezTo>
                <a:lnTo>
                  <a:pt x="27224" y="99415"/>
                </a:lnTo>
                <a:cubicBezTo>
                  <a:pt x="28376" y="98192"/>
                  <a:pt x="28376" y="96208"/>
                  <a:pt x="27224" y="94985"/>
                </a:cubicBezTo>
                <a:cubicBezTo>
                  <a:pt x="26072" y="93762"/>
                  <a:pt x="24204" y="93762"/>
                  <a:pt x="23052" y="94985"/>
                </a:cubicBezTo>
                <a:lnTo>
                  <a:pt x="16794" y="101630"/>
                </a:lnTo>
                <a:cubicBezTo>
                  <a:pt x="16218" y="102242"/>
                  <a:pt x="15930" y="103044"/>
                  <a:pt x="15930" y="103846"/>
                </a:cubicBezTo>
                <a:close/>
                <a:moveTo>
                  <a:pt x="15930" y="15910"/>
                </a:moveTo>
                <a:cubicBezTo>
                  <a:pt x="15930" y="16712"/>
                  <a:pt x="16218" y="17514"/>
                  <a:pt x="16794" y="18125"/>
                </a:cubicBezTo>
                <a:lnTo>
                  <a:pt x="23052" y="24771"/>
                </a:lnTo>
                <a:cubicBezTo>
                  <a:pt x="24204" y="25994"/>
                  <a:pt x="26072" y="25994"/>
                  <a:pt x="27224" y="24771"/>
                </a:cubicBezTo>
                <a:cubicBezTo>
                  <a:pt x="28376" y="23547"/>
                  <a:pt x="28376" y="21564"/>
                  <a:pt x="27224" y="20340"/>
                </a:cubicBezTo>
                <a:lnTo>
                  <a:pt x="20966" y="13695"/>
                </a:lnTo>
                <a:cubicBezTo>
                  <a:pt x="19814" y="12472"/>
                  <a:pt x="17946" y="12472"/>
                  <a:pt x="16794" y="13695"/>
                </a:cubicBezTo>
                <a:cubicBezTo>
                  <a:pt x="16218" y="14307"/>
                  <a:pt x="15930" y="15109"/>
                  <a:pt x="15930" y="15910"/>
                </a:cubicBezTo>
                <a:close/>
                <a:moveTo>
                  <a:pt x="0" y="59999"/>
                </a:moveTo>
                <a:cubicBezTo>
                  <a:pt x="0" y="61730"/>
                  <a:pt x="1320" y="63132"/>
                  <a:pt x="2950" y="63132"/>
                </a:cubicBezTo>
                <a:lnTo>
                  <a:pt x="11800" y="63132"/>
                </a:lnTo>
                <a:cubicBezTo>
                  <a:pt x="13430" y="63132"/>
                  <a:pt x="14751" y="61730"/>
                  <a:pt x="14751" y="59999"/>
                </a:cubicBezTo>
                <a:cubicBezTo>
                  <a:pt x="14751" y="58269"/>
                  <a:pt x="13430" y="56867"/>
                  <a:pt x="11800" y="56867"/>
                </a:cubicBezTo>
                <a:lnTo>
                  <a:pt x="2950" y="56867"/>
                </a:lnTo>
                <a:cubicBezTo>
                  <a:pt x="1320" y="56867"/>
                  <a:pt x="0" y="58269"/>
                  <a:pt x="0" y="59999"/>
                </a:cubicBezTo>
                <a:close/>
              </a:path>
            </a:pathLst>
          </a:cu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7" name="Shape 757"/>
          <p:cNvSpPr txBox="1"/>
          <p:nvPr/>
        </p:nvSpPr>
        <p:spPr>
          <a:xfrm>
            <a:off x="2450613" y="1247276"/>
            <a:ext cx="5566953" cy="3231654"/>
          </a:xfrm>
          <a:prstGeom prst="rect">
            <a:avLst/>
          </a:prstGeom>
          <a:noFill/>
          <a:ln>
            <a:noFill/>
          </a:ln>
        </p:spPr>
        <p:txBody>
          <a:bodyPr lIns="91425" tIns="45700" rIns="91425" bIns="45700" anchor="t" anchorCtr="0">
            <a:noAutofit/>
          </a:bodyPr>
          <a:lstStyle/>
          <a:p>
            <a:pPr lvl="0">
              <a:buSzPct val="25000"/>
            </a:pPr>
            <a:r>
              <a:rPr lang="en-US" dirty="0">
                <a:solidFill>
                  <a:schemeClr val="bg1"/>
                </a:solidFill>
              </a:rPr>
              <a:t>Recursion is a process by which a method calls itself over again until </a:t>
            </a:r>
            <a:r>
              <a:rPr lang="en-US" dirty="0" smtClean="0">
                <a:solidFill>
                  <a:schemeClr val="bg1"/>
                </a:solidFill>
              </a:rPr>
              <a:t>some </a:t>
            </a:r>
            <a:r>
              <a:rPr lang="en-US" dirty="0">
                <a:solidFill>
                  <a:schemeClr val="bg1"/>
                </a:solidFill>
              </a:rPr>
              <a:t>process is complete or some condition is met. we need recursion for </a:t>
            </a:r>
            <a:r>
              <a:rPr lang="en-US" dirty="0" smtClean="0">
                <a:solidFill>
                  <a:schemeClr val="bg1"/>
                </a:solidFill>
              </a:rPr>
              <a:t>solving </a:t>
            </a:r>
            <a:r>
              <a:rPr lang="en-US" dirty="0">
                <a:solidFill>
                  <a:schemeClr val="bg1"/>
                </a:solidFill>
              </a:rPr>
              <a:t>those problem whose end is infinite like in case of Fibonacci series </a:t>
            </a:r>
            <a:r>
              <a:rPr lang="en-US" dirty="0" smtClean="0">
                <a:solidFill>
                  <a:schemeClr val="bg1"/>
                </a:solidFill>
              </a:rPr>
              <a:t>generation. You may want to ask then what the differences between recursion and loops are. The main difference is recursion is defined in terms of itself but loops aren’t.</a:t>
            </a:r>
          </a:p>
          <a:p>
            <a:pPr lvl="0">
              <a:buSzPct val="25000"/>
            </a:pPr>
            <a:endParaRPr lang="en-US" dirty="0">
              <a:solidFill>
                <a:schemeClr val="bg1"/>
              </a:solidFill>
              <a:sym typeface="Arial"/>
            </a:endParaRPr>
          </a:p>
          <a:p>
            <a:pPr lvl="0">
              <a:buSzPct val="25000"/>
            </a:pPr>
            <a:r>
              <a:rPr lang="en-US" dirty="0" smtClean="0">
                <a:solidFill>
                  <a:schemeClr val="bg1"/>
                </a:solidFill>
              </a:rPr>
              <a:t>One of the classic example of introducing recursion is the </a:t>
            </a:r>
            <a:r>
              <a:rPr lang="en-US" dirty="0" smtClean="0">
                <a:solidFill>
                  <a:srgbClr val="FFC000"/>
                </a:solidFill>
              </a:rPr>
              <a:t>factorial</a:t>
            </a:r>
            <a:r>
              <a:rPr lang="en-US" dirty="0" smtClean="0">
                <a:solidFill>
                  <a:srgbClr val="FF0000"/>
                </a:solidFill>
              </a:rPr>
              <a:t> </a:t>
            </a:r>
            <a:r>
              <a:rPr lang="en-US" dirty="0" smtClean="0">
                <a:solidFill>
                  <a:srgbClr val="FFC000"/>
                </a:solidFill>
              </a:rPr>
              <a:t>function</a:t>
            </a:r>
            <a:r>
              <a:rPr lang="en-US" dirty="0" smtClean="0">
                <a:solidFill>
                  <a:srgbClr val="FF0000"/>
                </a:solidFill>
              </a:rPr>
              <a:t> </a:t>
            </a:r>
            <a:r>
              <a:rPr lang="en-US" dirty="0" smtClean="0">
                <a:solidFill>
                  <a:schemeClr val="bg1"/>
                </a:solidFill>
              </a:rPr>
              <a:t>in mathematics (</a:t>
            </a:r>
            <a:r>
              <a:rPr lang="en-US" dirty="0" smtClean="0">
                <a:solidFill>
                  <a:srgbClr val="FFC000"/>
                </a:solidFill>
              </a:rPr>
              <a:t>!</a:t>
            </a:r>
            <a:r>
              <a:rPr lang="en-US" dirty="0" smtClean="0">
                <a:solidFill>
                  <a:schemeClr val="bg1"/>
                </a:solidFill>
              </a:rPr>
              <a:t>).</a:t>
            </a:r>
          </a:p>
          <a:p>
            <a:pPr lvl="0">
              <a:buSzPct val="25000"/>
            </a:pPr>
            <a:endParaRPr lang="en-US" dirty="0" smtClean="0">
              <a:solidFill>
                <a:schemeClr val="bg1"/>
              </a:solidFill>
            </a:endParaRPr>
          </a:p>
          <a:p>
            <a:pPr lvl="0">
              <a:buSzPct val="25000"/>
            </a:pPr>
            <a:r>
              <a:rPr lang="en-US" dirty="0" smtClean="0">
                <a:solidFill>
                  <a:schemeClr val="bg1"/>
                </a:solidFill>
              </a:rPr>
              <a:t>For example, we want to calculate the result of </a:t>
            </a:r>
            <a:r>
              <a:rPr lang="en-US" dirty="0" smtClean="0">
                <a:solidFill>
                  <a:srgbClr val="FFC000"/>
                </a:solidFill>
              </a:rPr>
              <a:t>10!</a:t>
            </a:r>
            <a:r>
              <a:rPr lang="en-US" dirty="0" smtClean="0">
                <a:solidFill>
                  <a:schemeClr val="bg1"/>
                </a:solidFill>
              </a:rPr>
              <a:t>. Which equals to </a:t>
            </a:r>
            <a:r>
              <a:rPr lang="en-US" dirty="0" smtClean="0">
                <a:solidFill>
                  <a:srgbClr val="FFC000"/>
                </a:solidFill>
              </a:rPr>
              <a:t>10*9*8*…2*1</a:t>
            </a:r>
            <a:r>
              <a:rPr lang="en-US" dirty="0" smtClean="0">
                <a:solidFill>
                  <a:schemeClr val="bg1"/>
                </a:solidFill>
              </a:rPr>
              <a:t>. At this time you may think using loop to solve it. However, there is </a:t>
            </a:r>
            <a:r>
              <a:rPr lang="en-US" dirty="0" smtClean="0">
                <a:solidFill>
                  <a:srgbClr val="FFC000"/>
                </a:solidFill>
              </a:rPr>
              <a:t>an other way to think and solve </a:t>
            </a:r>
            <a:r>
              <a:rPr lang="en-US" dirty="0" smtClean="0">
                <a:solidFill>
                  <a:schemeClr val="bg1"/>
                </a:solidFill>
              </a:rPr>
              <a:t>with recursion</a:t>
            </a:r>
          </a:p>
        </p:txBody>
      </p:sp>
      <p:sp>
        <p:nvSpPr>
          <p:cNvPr id="758" name="Shape 758"/>
          <p:cNvSpPr txBox="1">
            <a:spLocks noGrp="1"/>
          </p:cNvSpPr>
          <p:nvPr>
            <p:ph type="title"/>
          </p:nvPr>
        </p:nvSpPr>
        <p:spPr>
          <a:xfrm>
            <a:off x="2857678" y="284013"/>
            <a:ext cx="4752822" cy="637800"/>
          </a:xfrm>
          <a:prstGeom prst="rect">
            <a:avLst/>
          </a:prstGeom>
        </p:spPr>
        <p:txBody>
          <a:bodyPr lIns="91425" tIns="91425" rIns="91425" bIns="91425" anchor="ctr" anchorCtr="0">
            <a:noAutofit/>
          </a:bodyPr>
          <a:lstStyle/>
          <a:p>
            <a:pPr lvl="0">
              <a:buSzPct val="25000"/>
            </a:pPr>
            <a:r>
              <a:rPr lang="en" sz="4000" dirty="0" smtClean="0"/>
              <a:t>What is recursion?</a:t>
            </a:r>
            <a:endParaRPr lang="en" sz="4000" dirty="0"/>
          </a:p>
        </p:txBody>
      </p:sp>
    </p:spTree>
    <p:extLst>
      <p:ext uri="{BB962C8B-B14F-4D97-AF65-F5344CB8AC3E}">
        <p14:creationId xmlns:p14="http://schemas.microsoft.com/office/powerpoint/2010/main" val="236905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32" name="Shape 232"/>
          <p:cNvSpPr txBox="1">
            <a:spLocks noGrp="1"/>
          </p:cNvSpPr>
          <p:nvPr>
            <p:ph type="title"/>
          </p:nvPr>
        </p:nvSpPr>
        <p:spPr>
          <a:xfrm>
            <a:off x="0" y="265515"/>
            <a:ext cx="9144000" cy="563400"/>
          </a:xfrm>
          <a:prstGeom prst="rect">
            <a:avLst/>
          </a:prstGeom>
        </p:spPr>
        <p:txBody>
          <a:bodyPr lIns="91425" tIns="91425" rIns="91425" bIns="91425" anchor="ctr" anchorCtr="0">
            <a:noAutofit/>
          </a:bodyPr>
          <a:lstStyle/>
          <a:p>
            <a:pPr lvl="0" rtl="0">
              <a:spcBef>
                <a:spcPts val="0"/>
              </a:spcBef>
              <a:buClr>
                <a:srgbClr val="FFC000"/>
              </a:buClr>
              <a:buSzPct val="25000"/>
              <a:buFont typeface="Arial"/>
              <a:buNone/>
            </a:pPr>
            <a:r>
              <a:rPr lang="en" sz="4000" dirty="0" smtClean="0">
                <a:solidFill>
                  <a:srgbClr val="FFC000"/>
                </a:solidFill>
              </a:rPr>
              <a:t>Tower of Hanoi</a:t>
            </a:r>
            <a:endParaRPr lang="en" sz="4000" dirty="0">
              <a:solidFill>
                <a:srgbClr val="FFC000"/>
              </a:solidFill>
            </a:endParaRPr>
          </a:p>
        </p:txBody>
      </p:sp>
      <p:sp>
        <p:nvSpPr>
          <p:cNvPr id="3" name="Rectangle 2"/>
          <p:cNvSpPr/>
          <p:nvPr/>
        </p:nvSpPr>
        <p:spPr>
          <a:xfrm>
            <a:off x="1034574" y="833064"/>
            <a:ext cx="7074852" cy="3108543"/>
          </a:xfrm>
          <a:prstGeom prst="rect">
            <a:avLst/>
          </a:prstGeom>
        </p:spPr>
        <p:txBody>
          <a:bodyPr wrap="square">
            <a:spAutoFit/>
          </a:bodyPr>
          <a:lstStyle/>
          <a:p>
            <a:r>
              <a:rPr lang="en-US" dirty="0">
                <a:solidFill>
                  <a:schemeClr val="bg1"/>
                </a:solidFill>
                <a:latin typeface="Arial" panose="020B0604020202020204" pitchFamily="34" charset="0"/>
              </a:rPr>
              <a:t>The </a:t>
            </a:r>
            <a:r>
              <a:rPr lang="en-US" b="1" dirty="0">
                <a:solidFill>
                  <a:schemeClr val="bg1"/>
                </a:solidFill>
                <a:latin typeface="Arial" panose="020B0604020202020204" pitchFamily="34" charset="0"/>
              </a:rPr>
              <a:t>Tower of Hanoi</a:t>
            </a:r>
            <a:r>
              <a:rPr lang="en-US" dirty="0">
                <a:solidFill>
                  <a:schemeClr val="bg1"/>
                </a:solidFill>
                <a:latin typeface="Arial" panose="020B0604020202020204" pitchFamily="34" charset="0"/>
              </a:rPr>
              <a:t> </a:t>
            </a:r>
            <a:r>
              <a:rPr lang="en-US" dirty="0" smtClean="0">
                <a:solidFill>
                  <a:schemeClr val="bg1"/>
                </a:solidFill>
                <a:latin typeface="Arial" panose="020B0604020202020204" pitchFamily="34" charset="0"/>
              </a:rPr>
              <a:t>is </a:t>
            </a:r>
            <a:r>
              <a:rPr lang="en-US" dirty="0">
                <a:solidFill>
                  <a:schemeClr val="bg1"/>
                </a:solidFill>
                <a:latin typeface="Arial" panose="020B0604020202020204" pitchFamily="34" charset="0"/>
              </a:rPr>
              <a:t>a </a:t>
            </a:r>
            <a:r>
              <a:rPr lang="en-US" dirty="0" smtClean="0">
                <a:solidFill>
                  <a:schemeClr val="bg1"/>
                </a:solidFill>
                <a:latin typeface="Arial" panose="020B0604020202020204" pitchFamily="34" charset="0"/>
              </a:rPr>
              <a:t>mathematical game that can use the concept of recursion to solve. </a:t>
            </a:r>
            <a:r>
              <a:rPr lang="en-US" dirty="0">
                <a:solidFill>
                  <a:schemeClr val="bg1"/>
                </a:solidFill>
                <a:latin typeface="Arial" panose="020B0604020202020204" pitchFamily="34" charset="0"/>
              </a:rPr>
              <a:t>It consists of three rods and a number of disks of different sizes, which can </a:t>
            </a:r>
            <a:r>
              <a:rPr lang="en-US" dirty="0" smtClean="0">
                <a:solidFill>
                  <a:schemeClr val="bg1"/>
                </a:solidFill>
                <a:latin typeface="Arial" panose="020B0604020202020204" pitchFamily="34" charset="0"/>
              </a:rPr>
              <a:t>be slide </a:t>
            </a:r>
            <a:r>
              <a:rPr lang="en-US" dirty="0">
                <a:solidFill>
                  <a:schemeClr val="bg1"/>
                </a:solidFill>
                <a:latin typeface="Arial" panose="020B0604020202020204" pitchFamily="34" charset="0"/>
              </a:rPr>
              <a:t>onto any </a:t>
            </a:r>
            <a:r>
              <a:rPr lang="en-US" dirty="0" smtClean="0">
                <a:solidFill>
                  <a:schemeClr val="bg1"/>
                </a:solidFill>
                <a:latin typeface="Arial" panose="020B0604020202020204" pitchFamily="34" charset="0"/>
              </a:rPr>
              <a:t>rod. The goal </a:t>
            </a:r>
            <a:r>
              <a:rPr lang="en-US" dirty="0">
                <a:solidFill>
                  <a:schemeClr val="bg1"/>
                </a:solidFill>
                <a:latin typeface="Arial" panose="020B0604020202020204" pitchFamily="34" charset="0"/>
              </a:rPr>
              <a:t>of the puzzle is to move the entire stack to another rod, obeying the following </a:t>
            </a:r>
            <a:r>
              <a:rPr lang="en-US" dirty="0" smtClean="0">
                <a:solidFill>
                  <a:schemeClr val="bg1"/>
                </a:solidFill>
                <a:latin typeface="Arial" panose="020B0604020202020204" pitchFamily="34" charset="0"/>
              </a:rPr>
              <a:t>several </a:t>
            </a:r>
            <a:r>
              <a:rPr lang="en-US" dirty="0">
                <a:solidFill>
                  <a:schemeClr val="bg1"/>
                </a:solidFill>
                <a:latin typeface="Arial" panose="020B0604020202020204" pitchFamily="34" charset="0"/>
              </a:rPr>
              <a:t>rules</a:t>
            </a:r>
            <a:r>
              <a:rPr lang="en-US" dirty="0" smtClean="0">
                <a:solidFill>
                  <a:schemeClr val="bg1"/>
                </a:solidFill>
                <a:latin typeface="Arial" panose="020B0604020202020204" pitchFamily="34" charset="0"/>
              </a:rPr>
              <a:t>:</a:t>
            </a:r>
          </a:p>
          <a:p>
            <a:endParaRPr lang="en-US" dirty="0">
              <a:solidFill>
                <a:schemeClr val="bg1"/>
              </a:solidFill>
              <a:latin typeface="Arial" panose="020B0604020202020204" pitchFamily="34" charset="0"/>
            </a:endParaRPr>
          </a:p>
          <a:p>
            <a:pPr>
              <a:buFont typeface="+mj-lt"/>
              <a:buAutoNum type="arabicPeriod"/>
            </a:pPr>
            <a:r>
              <a:rPr lang="en-US" dirty="0">
                <a:solidFill>
                  <a:srgbClr val="FFC000"/>
                </a:solidFill>
                <a:latin typeface="Arial" panose="020B0604020202020204" pitchFamily="34" charset="0"/>
              </a:rPr>
              <a:t>Only one disk can be moved at a time.</a:t>
            </a:r>
          </a:p>
          <a:p>
            <a:pPr>
              <a:buFont typeface="+mj-lt"/>
              <a:buAutoNum type="arabicPeriod"/>
            </a:pPr>
            <a:r>
              <a:rPr lang="en-US" dirty="0" smtClean="0">
                <a:solidFill>
                  <a:srgbClr val="FFC000"/>
                </a:solidFill>
                <a:latin typeface="Arial" panose="020B0604020202020204" pitchFamily="34" charset="0"/>
              </a:rPr>
              <a:t>You can only move the upper most disc each time.</a:t>
            </a:r>
            <a:endParaRPr lang="en-US" dirty="0">
              <a:solidFill>
                <a:srgbClr val="FFC000"/>
              </a:solidFill>
              <a:latin typeface="Arial" panose="020B0604020202020204" pitchFamily="34" charset="0"/>
            </a:endParaRPr>
          </a:p>
          <a:p>
            <a:pPr>
              <a:buFont typeface="+mj-lt"/>
              <a:buAutoNum type="arabicPeriod"/>
            </a:pPr>
            <a:r>
              <a:rPr lang="en-US" dirty="0">
                <a:solidFill>
                  <a:srgbClr val="FFC000"/>
                </a:solidFill>
                <a:latin typeface="Arial" panose="020B0604020202020204" pitchFamily="34" charset="0"/>
              </a:rPr>
              <a:t>No disk may be placed on top of a smaller disk</a:t>
            </a:r>
            <a:r>
              <a:rPr lang="en-US" dirty="0" smtClean="0">
                <a:solidFill>
                  <a:srgbClr val="FFC000"/>
                </a:solidFill>
                <a:latin typeface="Arial" panose="020B0604020202020204" pitchFamily="34" charset="0"/>
              </a:rPr>
              <a:t>.</a:t>
            </a:r>
          </a:p>
          <a:p>
            <a:endParaRPr lang="en-US" dirty="0" smtClean="0">
              <a:solidFill>
                <a:srgbClr val="FFC000"/>
              </a:solidFill>
              <a:latin typeface="Arial" panose="020B0604020202020204" pitchFamily="34" charset="0"/>
            </a:endParaRPr>
          </a:p>
          <a:p>
            <a:r>
              <a:rPr lang="en-US" dirty="0" smtClean="0">
                <a:solidFill>
                  <a:schemeClr val="bg1"/>
                </a:solidFill>
                <a:latin typeface="Arial" panose="020B0604020202020204" pitchFamily="34" charset="0"/>
              </a:rPr>
              <a:t>Click the link to try out the game: </a:t>
            </a:r>
          </a:p>
          <a:p>
            <a:r>
              <a:rPr lang="en-US" dirty="0" smtClean="0">
                <a:solidFill>
                  <a:schemeClr val="bg1"/>
                </a:solidFill>
                <a:latin typeface="Arial" panose="020B0604020202020204" pitchFamily="34" charset="0"/>
                <a:hlinkClick r:id="rId3"/>
              </a:rPr>
              <a:t>https</a:t>
            </a:r>
            <a:r>
              <a:rPr lang="en-US" dirty="0">
                <a:solidFill>
                  <a:schemeClr val="bg1"/>
                </a:solidFill>
                <a:latin typeface="Arial" panose="020B0604020202020204" pitchFamily="34" charset="0"/>
                <a:hlinkClick r:id="rId3"/>
              </a:rPr>
              <a:t>://</a:t>
            </a:r>
            <a:r>
              <a:rPr lang="en-US" dirty="0" smtClean="0">
                <a:solidFill>
                  <a:schemeClr val="bg1"/>
                </a:solidFill>
                <a:latin typeface="Arial" panose="020B0604020202020204" pitchFamily="34" charset="0"/>
                <a:hlinkClick r:id="rId3"/>
              </a:rPr>
              <a:t>www.mathsisfun.com/games/towerofhanoi.html</a:t>
            </a:r>
            <a:endParaRPr lang="en-US" dirty="0" smtClean="0">
              <a:solidFill>
                <a:schemeClr val="bg1"/>
              </a:solidFill>
              <a:latin typeface="Arial" panose="020B0604020202020204" pitchFamily="34" charset="0"/>
            </a:endParaRPr>
          </a:p>
          <a:p>
            <a:endParaRPr lang="en-US" dirty="0" smtClean="0">
              <a:solidFill>
                <a:schemeClr val="bg1"/>
              </a:solidFill>
              <a:latin typeface="Arial" panose="020B0604020202020204" pitchFamily="34" charset="0"/>
            </a:endParaRPr>
          </a:p>
          <a:p>
            <a:r>
              <a:rPr lang="en-US" dirty="0" smtClean="0">
                <a:solidFill>
                  <a:schemeClr val="bg1"/>
                </a:solidFill>
                <a:latin typeface="Arial" panose="020B0604020202020204" pitchFamily="34" charset="0"/>
              </a:rPr>
              <a:t>What is the smallest number of moves you can successfully solve the game(with three disc)? What if more discs is add? Can you also solve them? Are they similar?</a:t>
            </a:r>
            <a:endParaRPr lang="en-US" dirty="0">
              <a:solidFill>
                <a:schemeClr val="bg1"/>
              </a:solidFill>
              <a:latin typeface="Arial" panose="020B0604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1355" y="3941607"/>
            <a:ext cx="3076575" cy="952500"/>
          </a:xfrm>
          <a:prstGeom prst="rect">
            <a:avLst/>
          </a:prstGeom>
        </p:spPr>
      </p:pic>
    </p:spTree>
    <p:extLst>
      <p:ext uri="{BB962C8B-B14F-4D97-AF65-F5344CB8AC3E}">
        <p14:creationId xmlns:p14="http://schemas.microsoft.com/office/powerpoint/2010/main" val="437230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32" name="Shape 232"/>
          <p:cNvSpPr txBox="1">
            <a:spLocks noGrp="1"/>
          </p:cNvSpPr>
          <p:nvPr>
            <p:ph type="title"/>
          </p:nvPr>
        </p:nvSpPr>
        <p:spPr>
          <a:xfrm>
            <a:off x="164800" y="404663"/>
            <a:ext cx="8864400" cy="563400"/>
          </a:xfrm>
          <a:prstGeom prst="rect">
            <a:avLst/>
          </a:prstGeom>
        </p:spPr>
        <p:txBody>
          <a:bodyPr lIns="91425" tIns="91425" rIns="91425" bIns="91425" anchor="ctr" anchorCtr="0">
            <a:noAutofit/>
          </a:bodyPr>
          <a:lstStyle/>
          <a:p>
            <a:pPr lvl="0">
              <a:buClr>
                <a:srgbClr val="FFC000"/>
              </a:buClr>
              <a:buSzPct val="25000"/>
            </a:pPr>
            <a:r>
              <a:rPr lang="en-US" sz="4000" dirty="0" smtClean="0"/>
              <a:t>Factorial Function</a:t>
            </a:r>
            <a:endParaRPr lang="en" sz="4000" dirty="0"/>
          </a:p>
        </p:txBody>
      </p:sp>
      <p:sp>
        <p:nvSpPr>
          <p:cNvPr id="2" name="TextBox 1"/>
          <p:cNvSpPr txBox="1"/>
          <p:nvPr/>
        </p:nvSpPr>
        <p:spPr>
          <a:xfrm>
            <a:off x="868697" y="1099930"/>
            <a:ext cx="7456605" cy="3323987"/>
          </a:xfrm>
          <a:prstGeom prst="rect">
            <a:avLst/>
          </a:prstGeom>
          <a:noFill/>
        </p:spPr>
        <p:txBody>
          <a:bodyPr wrap="square" rtlCol="0">
            <a:spAutoFit/>
          </a:bodyPr>
          <a:lstStyle/>
          <a:p>
            <a:r>
              <a:rPr lang="en-US" dirty="0" smtClean="0">
                <a:solidFill>
                  <a:schemeClr val="bg1"/>
                </a:solidFill>
              </a:rPr>
              <a:t>From the above example, we can tell that if </a:t>
            </a:r>
            <a:r>
              <a:rPr lang="en-US" dirty="0" smtClean="0">
                <a:solidFill>
                  <a:srgbClr val="FFC000"/>
                </a:solidFill>
              </a:rPr>
              <a:t>we know how to solve the base case </a:t>
            </a:r>
            <a:r>
              <a:rPr lang="en-US" dirty="0" smtClean="0">
                <a:solidFill>
                  <a:schemeClr val="bg1"/>
                </a:solidFill>
              </a:rPr>
              <a:t>(which is the 3-discs case), </a:t>
            </a:r>
            <a:r>
              <a:rPr lang="en-US" dirty="0" smtClean="0">
                <a:solidFill>
                  <a:srgbClr val="FFC000"/>
                </a:solidFill>
              </a:rPr>
              <a:t>we can solve the cases with more discs</a:t>
            </a:r>
            <a:r>
              <a:rPr lang="en-US" dirty="0" smtClean="0">
                <a:solidFill>
                  <a:schemeClr val="bg1"/>
                </a:solidFill>
              </a:rPr>
              <a:t>. </a:t>
            </a:r>
            <a:r>
              <a:rPr lang="en-US" dirty="0">
                <a:solidFill>
                  <a:schemeClr val="bg1"/>
                </a:solidFill>
              </a:rPr>
              <a:t>The minimal number of moves required to solve a Tower of Hanoi puzzle is 2</a:t>
            </a:r>
            <a:r>
              <a:rPr lang="en-US" i="1" baseline="30000" dirty="0">
                <a:solidFill>
                  <a:schemeClr val="bg1"/>
                </a:solidFill>
              </a:rPr>
              <a:t>n</a:t>
            </a:r>
            <a:r>
              <a:rPr lang="en-US" dirty="0">
                <a:solidFill>
                  <a:schemeClr val="bg1"/>
                </a:solidFill>
              </a:rPr>
              <a:t> − 1, where </a:t>
            </a:r>
            <a:r>
              <a:rPr lang="en-US" i="1" dirty="0">
                <a:solidFill>
                  <a:schemeClr val="bg1"/>
                </a:solidFill>
              </a:rPr>
              <a:t>n</a:t>
            </a:r>
            <a:r>
              <a:rPr lang="en-US" dirty="0">
                <a:solidFill>
                  <a:schemeClr val="bg1"/>
                </a:solidFill>
              </a:rPr>
              <a:t> is the number of </a:t>
            </a:r>
            <a:r>
              <a:rPr lang="en-US" dirty="0" smtClean="0">
                <a:solidFill>
                  <a:schemeClr val="bg1"/>
                </a:solidFill>
              </a:rPr>
              <a:t>disks </a:t>
            </a:r>
            <a:r>
              <a:rPr lang="en-US" dirty="0">
                <a:solidFill>
                  <a:schemeClr val="bg1"/>
                </a:solidFill>
              </a:rPr>
              <a:t>(for reference</a:t>
            </a:r>
            <a:r>
              <a:rPr lang="en-US" dirty="0" smtClean="0">
                <a:solidFill>
                  <a:schemeClr val="bg1"/>
                </a:solidFill>
              </a:rPr>
              <a:t>). </a:t>
            </a:r>
          </a:p>
          <a:p>
            <a:endParaRPr lang="en-US" dirty="0" smtClean="0">
              <a:solidFill>
                <a:schemeClr val="bg1"/>
              </a:solidFill>
            </a:endParaRPr>
          </a:p>
          <a:p>
            <a:r>
              <a:rPr lang="en-US" dirty="0" smtClean="0">
                <a:solidFill>
                  <a:schemeClr val="bg1"/>
                </a:solidFill>
              </a:rPr>
              <a:t>Similar to Tower of Hanoi game, we can also </a:t>
            </a:r>
            <a:r>
              <a:rPr lang="en-US" dirty="0" smtClean="0">
                <a:solidFill>
                  <a:srgbClr val="FFC000"/>
                </a:solidFill>
              </a:rPr>
              <a:t>solve factorial function </a:t>
            </a:r>
            <a:r>
              <a:rPr lang="en-US" dirty="0" smtClean="0">
                <a:solidFill>
                  <a:schemeClr val="bg1"/>
                </a:solidFill>
              </a:rPr>
              <a:t>if we know how to solve the </a:t>
            </a:r>
            <a:r>
              <a:rPr lang="en-US" dirty="0" smtClean="0">
                <a:solidFill>
                  <a:srgbClr val="FFC000"/>
                </a:solidFill>
              </a:rPr>
              <a:t>underlying principle </a:t>
            </a:r>
            <a:r>
              <a:rPr lang="en-US" dirty="0" smtClean="0">
                <a:solidFill>
                  <a:schemeClr val="bg1"/>
                </a:solidFill>
              </a:rPr>
              <a:t>and </a:t>
            </a:r>
            <a:r>
              <a:rPr lang="en-US" dirty="0" smtClean="0">
                <a:solidFill>
                  <a:srgbClr val="FFC000"/>
                </a:solidFill>
              </a:rPr>
              <a:t>base </a:t>
            </a:r>
            <a:r>
              <a:rPr lang="en-US" dirty="0" smtClean="0">
                <a:solidFill>
                  <a:srgbClr val="FFC000"/>
                </a:solidFill>
              </a:rPr>
              <a:t>case </a:t>
            </a:r>
            <a:r>
              <a:rPr lang="en-US" dirty="0" smtClean="0">
                <a:solidFill>
                  <a:schemeClr val="bg1"/>
                </a:solidFill>
              </a:rPr>
              <a:t>of it (which is 1!). </a:t>
            </a:r>
          </a:p>
          <a:p>
            <a:endParaRPr lang="en-US" dirty="0">
              <a:solidFill>
                <a:schemeClr val="bg1"/>
              </a:solidFill>
            </a:endParaRPr>
          </a:p>
          <a:p>
            <a:r>
              <a:rPr lang="en-US" dirty="0" smtClean="0">
                <a:solidFill>
                  <a:schemeClr val="bg1"/>
                </a:solidFill>
              </a:rPr>
              <a:t>For example we want to solve 4! ,</a:t>
            </a:r>
          </a:p>
          <a:p>
            <a:endParaRPr lang="en-US" dirty="0" smtClean="0">
              <a:solidFill>
                <a:schemeClr val="bg1"/>
              </a:solidFill>
            </a:endParaRPr>
          </a:p>
          <a:p>
            <a:r>
              <a:rPr lang="en-US" dirty="0" smtClean="0">
                <a:solidFill>
                  <a:schemeClr val="bg1"/>
                </a:solidFill>
              </a:rPr>
              <a:t>We can change 4! to 4 * </a:t>
            </a:r>
            <a:r>
              <a:rPr lang="en-US" dirty="0">
                <a:solidFill>
                  <a:schemeClr val="bg1"/>
                </a:solidFill>
              </a:rPr>
              <a:t>3</a:t>
            </a:r>
            <a:r>
              <a:rPr lang="en-US" dirty="0" smtClean="0">
                <a:solidFill>
                  <a:schemeClr val="bg1"/>
                </a:solidFill>
              </a:rPr>
              <a:t>!,</a:t>
            </a:r>
          </a:p>
          <a:p>
            <a:r>
              <a:rPr lang="en-US" dirty="0" smtClean="0">
                <a:solidFill>
                  <a:schemeClr val="bg1"/>
                </a:solidFill>
              </a:rPr>
              <a:t>we can then change 3! to 3 * 2!,</a:t>
            </a:r>
          </a:p>
          <a:p>
            <a:r>
              <a:rPr lang="en-US" dirty="0">
                <a:solidFill>
                  <a:schemeClr val="bg1"/>
                </a:solidFill>
              </a:rPr>
              <a:t>w</a:t>
            </a:r>
            <a:r>
              <a:rPr lang="en-US" dirty="0" smtClean="0">
                <a:solidFill>
                  <a:schemeClr val="bg1"/>
                </a:solidFill>
              </a:rPr>
              <a:t>e can then change 2! </a:t>
            </a:r>
            <a:r>
              <a:rPr lang="en-US" dirty="0">
                <a:solidFill>
                  <a:schemeClr val="bg1"/>
                </a:solidFill>
              </a:rPr>
              <a:t>t</a:t>
            </a:r>
            <a:r>
              <a:rPr lang="en-US" dirty="0" smtClean="0">
                <a:solidFill>
                  <a:schemeClr val="bg1"/>
                </a:solidFill>
              </a:rPr>
              <a:t>o 2 * 1!,</a:t>
            </a:r>
          </a:p>
          <a:p>
            <a:r>
              <a:rPr lang="en-US" dirty="0">
                <a:solidFill>
                  <a:schemeClr val="bg1"/>
                </a:solidFill>
              </a:rPr>
              <a:t>w</a:t>
            </a:r>
            <a:r>
              <a:rPr lang="en-US" dirty="0" smtClean="0">
                <a:solidFill>
                  <a:schemeClr val="bg1"/>
                </a:solidFill>
              </a:rPr>
              <a:t>e can then change 1! to … Wait! Even we change it to 1 * 0!, there is no difference at all.</a:t>
            </a:r>
          </a:p>
          <a:p>
            <a:r>
              <a:rPr lang="en-US" dirty="0" smtClean="0">
                <a:solidFill>
                  <a:srgbClr val="FFC000"/>
                </a:solidFill>
              </a:rPr>
              <a:t>(BASE CASE REACHED)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32" name="Shape 232"/>
          <p:cNvSpPr txBox="1">
            <a:spLocks noGrp="1"/>
          </p:cNvSpPr>
          <p:nvPr>
            <p:ph type="title"/>
          </p:nvPr>
        </p:nvSpPr>
        <p:spPr>
          <a:xfrm>
            <a:off x="164799" y="404663"/>
            <a:ext cx="8864400" cy="563400"/>
          </a:xfrm>
          <a:prstGeom prst="rect">
            <a:avLst/>
          </a:prstGeom>
        </p:spPr>
        <p:txBody>
          <a:bodyPr lIns="91425" tIns="91425" rIns="91425" bIns="91425" anchor="ctr" anchorCtr="0">
            <a:noAutofit/>
          </a:bodyPr>
          <a:lstStyle/>
          <a:p>
            <a:pPr lvl="0">
              <a:buClr>
                <a:srgbClr val="FFC000"/>
              </a:buClr>
              <a:buSzPct val="25000"/>
            </a:pPr>
            <a:r>
              <a:rPr lang="en-US" sz="4000" dirty="0" smtClean="0"/>
              <a:t>Fibonacci </a:t>
            </a:r>
            <a:r>
              <a:rPr lang="en-US" sz="4000" dirty="0" smtClean="0"/>
              <a:t>Number</a:t>
            </a:r>
            <a:endParaRPr lang="en" sz="4000" dirty="0"/>
          </a:p>
        </p:txBody>
      </p:sp>
      <p:sp>
        <p:nvSpPr>
          <p:cNvPr id="3" name="TextBox 2"/>
          <p:cNvSpPr txBox="1"/>
          <p:nvPr/>
        </p:nvSpPr>
        <p:spPr>
          <a:xfrm>
            <a:off x="970773" y="968063"/>
            <a:ext cx="7252447" cy="1815882"/>
          </a:xfrm>
          <a:prstGeom prst="rect">
            <a:avLst/>
          </a:prstGeom>
          <a:noFill/>
        </p:spPr>
        <p:txBody>
          <a:bodyPr wrap="square" rtlCol="0">
            <a:spAutoFit/>
          </a:bodyPr>
          <a:lstStyle/>
          <a:p>
            <a:r>
              <a:rPr lang="en-US" dirty="0" smtClean="0">
                <a:solidFill>
                  <a:schemeClr val="bg1"/>
                </a:solidFill>
              </a:rPr>
              <a:t>Fibonacci number and sequence can also be solved by recursion. Fibonacci sequence is referred to the following sequence of numbers:</a:t>
            </a:r>
          </a:p>
          <a:p>
            <a:endParaRPr lang="en-US" dirty="0" smtClean="0">
              <a:solidFill>
                <a:schemeClr val="bg1"/>
              </a:solidFill>
            </a:endParaRPr>
          </a:p>
          <a:p>
            <a:r>
              <a:rPr lang="en-US" dirty="0" smtClean="0">
                <a:solidFill>
                  <a:schemeClr val="bg1"/>
                </a:solidFill>
              </a:rPr>
              <a:t>		0, 1, 1, 2, 3, 5, 8, 13, 21, 34, 55, 89, 144, 233, </a:t>
            </a:r>
            <a:r>
              <a:rPr lang="mr-IN" dirty="0" smtClean="0">
                <a:solidFill>
                  <a:schemeClr val="bg1"/>
                </a:solidFill>
              </a:rPr>
              <a:t>…</a:t>
            </a:r>
            <a:endParaRPr lang="en-US" dirty="0">
              <a:solidFill>
                <a:schemeClr val="bg1"/>
              </a:solidFill>
            </a:endParaRPr>
          </a:p>
          <a:p>
            <a:endParaRPr lang="en-US" dirty="0" smtClean="0">
              <a:solidFill>
                <a:schemeClr val="bg1"/>
              </a:solidFill>
            </a:endParaRPr>
          </a:p>
          <a:p>
            <a:r>
              <a:rPr lang="en-US" dirty="0" smtClean="0">
                <a:solidFill>
                  <a:schemeClr val="bg1"/>
                </a:solidFill>
              </a:rPr>
              <a:t>The two rules of the Fibonacci Sequence is:</a:t>
            </a:r>
          </a:p>
          <a:p>
            <a:pPr marL="342900" indent="-342900">
              <a:buAutoNum type="arabicPeriod"/>
            </a:pPr>
            <a:r>
              <a:rPr lang="en-US" dirty="0" smtClean="0">
                <a:solidFill>
                  <a:srgbClr val="FFC000"/>
                </a:solidFill>
              </a:rPr>
              <a:t>Each </a:t>
            </a:r>
            <a:r>
              <a:rPr lang="en-US" dirty="0">
                <a:solidFill>
                  <a:srgbClr val="FFC000"/>
                </a:solidFill>
              </a:rPr>
              <a:t>subsequent number is the sum of the previous </a:t>
            </a:r>
            <a:r>
              <a:rPr lang="en-US" dirty="0" smtClean="0">
                <a:solidFill>
                  <a:srgbClr val="FFC000"/>
                </a:solidFill>
              </a:rPr>
              <a:t>two.</a:t>
            </a:r>
          </a:p>
          <a:p>
            <a:pPr marL="342900" indent="-342900">
              <a:buAutoNum type="arabicPeriod"/>
            </a:pPr>
            <a:r>
              <a:rPr lang="en-US" dirty="0" smtClean="0">
                <a:solidFill>
                  <a:srgbClr val="FFC000"/>
                </a:solidFill>
              </a:rPr>
              <a:t>The sequence starts with 0 and 1. (Base case)</a:t>
            </a:r>
            <a:endParaRPr lang="en-US" dirty="0">
              <a:solidFill>
                <a:srgbClr val="FFC000"/>
              </a:solidFill>
            </a:endParaRPr>
          </a:p>
        </p:txBody>
      </p:sp>
      <p:sp>
        <p:nvSpPr>
          <p:cNvPr id="4" name="TextBox 3"/>
          <p:cNvSpPr txBox="1"/>
          <p:nvPr/>
        </p:nvSpPr>
        <p:spPr>
          <a:xfrm>
            <a:off x="970772" y="2783945"/>
            <a:ext cx="7252447" cy="2031325"/>
          </a:xfrm>
          <a:prstGeom prst="rect">
            <a:avLst/>
          </a:prstGeom>
          <a:noFill/>
        </p:spPr>
        <p:txBody>
          <a:bodyPr wrap="square" rtlCol="0">
            <a:spAutoFit/>
          </a:bodyPr>
          <a:lstStyle/>
          <a:p>
            <a:r>
              <a:rPr lang="en-US" dirty="0" smtClean="0">
                <a:solidFill>
                  <a:schemeClr val="bg1"/>
                </a:solidFill>
              </a:rPr>
              <a:t>Similar to the previous examples, we need to find out the </a:t>
            </a:r>
            <a:r>
              <a:rPr lang="en-US" dirty="0" smtClean="0">
                <a:solidFill>
                  <a:srgbClr val="FFC000"/>
                </a:solidFill>
              </a:rPr>
              <a:t>underlying principle </a:t>
            </a:r>
            <a:r>
              <a:rPr lang="en-US" dirty="0" smtClean="0">
                <a:solidFill>
                  <a:schemeClr val="bg1"/>
                </a:solidFill>
              </a:rPr>
              <a:t>and the </a:t>
            </a:r>
            <a:r>
              <a:rPr lang="en-US" dirty="0" smtClean="0">
                <a:solidFill>
                  <a:srgbClr val="FFC000"/>
                </a:solidFill>
              </a:rPr>
              <a:t>base case </a:t>
            </a:r>
            <a:r>
              <a:rPr lang="en-US" dirty="0" smtClean="0">
                <a:solidFill>
                  <a:schemeClr val="bg1"/>
                </a:solidFill>
              </a:rPr>
              <a:t>in order to fulfil the requirement of recursion.</a:t>
            </a:r>
          </a:p>
          <a:p>
            <a:r>
              <a:rPr lang="en-US" dirty="0" smtClean="0">
                <a:solidFill>
                  <a:schemeClr val="bg1"/>
                </a:solidFill>
              </a:rPr>
              <a:t>For example, we want to print out 5 terms of Fibonacci Sequence,</a:t>
            </a:r>
          </a:p>
          <a:p>
            <a:r>
              <a:rPr lang="en-US" dirty="0" smtClean="0">
                <a:solidFill>
                  <a:schemeClr val="bg1"/>
                </a:solidFill>
              </a:rPr>
              <a:t>To </a:t>
            </a:r>
            <a:r>
              <a:rPr lang="en-US" dirty="0">
                <a:solidFill>
                  <a:schemeClr val="bg1"/>
                </a:solidFill>
              </a:rPr>
              <a:t>find the </a:t>
            </a:r>
            <a:r>
              <a:rPr lang="en-US" dirty="0" smtClean="0">
                <a:solidFill>
                  <a:schemeClr val="bg1"/>
                </a:solidFill>
              </a:rPr>
              <a:t>5</a:t>
            </a:r>
            <a:r>
              <a:rPr lang="en-US" baseline="30000" dirty="0" smtClean="0">
                <a:solidFill>
                  <a:schemeClr val="bg1"/>
                </a:solidFill>
              </a:rPr>
              <a:t>th</a:t>
            </a:r>
            <a:r>
              <a:rPr lang="en-US" dirty="0" smtClean="0">
                <a:solidFill>
                  <a:schemeClr val="bg1"/>
                </a:solidFill>
              </a:rPr>
              <a:t> </a:t>
            </a:r>
            <a:r>
              <a:rPr lang="en-US" dirty="0">
                <a:solidFill>
                  <a:schemeClr val="bg1"/>
                </a:solidFill>
              </a:rPr>
              <a:t>term, we can change it to the sum of </a:t>
            </a:r>
            <a:r>
              <a:rPr lang="en-US" dirty="0" smtClean="0">
                <a:solidFill>
                  <a:schemeClr val="bg1"/>
                </a:solidFill>
              </a:rPr>
              <a:t>3</a:t>
            </a:r>
            <a:r>
              <a:rPr lang="en-US" baseline="30000" dirty="0" smtClean="0">
                <a:solidFill>
                  <a:schemeClr val="bg1"/>
                </a:solidFill>
              </a:rPr>
              <a:t>rd</a:t>
            </a:r>
            <a:r>
              <a:rPr lang="en-US" dirty="0" smtClean="0">
                <a:solidFill>
                  <a:schemeClr val="bg1"/>
                </a:solidFill>
              </a:rPr>
              <a:t> </a:t>
            </a:r>
            <a:r>
              <a:rPr lang="en-US" dirty="0">
                <a:solidFill>
                  <a:schemeClr val="bg1"/>
                </a:solidFill>
              </a:rPr>
              <a:t>and </a:t>
            </a:r>
            <a:r>
              <a:rPr lang="en-US" dirty="0" smtClean="0">
                <a:solidFill>
                  <a:schemeClr val="bg1"/>
                </a:solidFill>
              </a:rPr>
              <a:t>4</a:t>
            </a:r>
            <a:r>
              <a:rPr lang="en-US" baseline="30000" dirty="0" smtClean="0">
                <a:solidFill>
                  <a:schemeClr val="bg1"/>
                </a:solidFill>
              </a:rPr>
              <a:t>th</a:t>
            </a:r>
            <a:r>
              <a:rPr lang="en-US" dirty="0" smtClean="0">
                <a:solidFill>
                  <a:schemeClr val="bg1"/>
                </a:solidFill>
              </a:rPr>
              <a:t> </a:t>
            </a:r>
            <a:r>
              <a:rPr lang="en-US" dirty="0">
                <a:solidFill>
                  <a:schemeClr val="bg1"/>
                </a:solidFill>
              </a:rPr>
              <a:t>term, i.e. </a:t>
            </a:r>
            <a:r>
              <a:rPr lang="en-US" dirty="0" smtClean="0">
                <a:solidFill>
                  <a:schemeClr val="bg1"/>
                </a:solidFill>
              </a:rPr>
              <a:t>3</a:t>
            </a:r>
            <a:r>
              <a:rPr lang="en-US" baseline="30000" dirty="0" smtClean="0">
                <a:solidFill>
                  <a:schemeClr val="bg1"/>
                </a:solidFill>
              </a:rPr>
              <a:t>rd</a:t>
            </a:r>
            <a:r>
              <a:rPr lang="en-US" dirty="0" smtClean="0">
                <a:solidFill>
                  <a:schemeClr val="bg1"/>
                </a:solidFill>
              </a:rPr>
              <a:t> </a:t>
            </a:r>
            <a:r>
              <a:rPr lang="en-US" dirty="0">
                <a:solidFill>
                  <a:schemeClr val="bg1"/>
                </a:solidFill>
              </a:rPr>
              <a:t>+ </a:t>
            </a:r>
            <a:r>
              <a:rPr lang="en-US" dirty="0" smtClean="0">
                <a:solidFill>
                  <a:schemeClr val="bg1"/>
                </a:solidFill>
              </a:rPr>
              <a:t>4</a:t>
            </a:r>
            <a:r>
              <a:rPr lang="en-US" baseline="30000" dirty="0" smtClean="0">
                <a:solidFill>
                  <a:schemeClr val="bg1"/>
                </a:solidFill>
              </a:rPr>
              <a:t>th</a:t>
            </a:r>
            <a:r>
              <a:rPr lang="en-US" dirty="0" smtClean="0">
                <a:solidFill>
                  <a:schemeClr val="bg1"/>
                </a:solidFill>
              </a:rPr>
              <a:t>.</a:t>
            </a:r>
          </a:p>
          <a:p>
            <a:r>
              <a:rPr lang="en-US" dirty="0">
                <a:solidFill>
                  <a:schemeClr val="bg1"/>
                </a:solidFill>
              </a:rPr>
              <a:t>To find the </a:t>
            </a:r>
            <a:r>
              <a:rPr lang="en-US" dirty="0" smtClean="0">
                <a:solidFill>
                  <a:schemeClr val="bg1"/>
                </a:solidFill>
              </a:rPr>
              <a:t>4</a:t>
            </a:r>
            <a:r>
              <a:rPr lang="en-US" baseline="30000" dirty="0" smtClean="0">
                <a:solidFill>
                  <a:schemeClr val="bg1"/>
                </a:solidFill>
              </a:rPr>
              <a:t>th</a:t>
            </a:r>
            <a:r>
              <a:rPr lang="en-US" dirty="0" smtClean="0">
                <a:solidFill>
                  <a:schemeClr val="bg1"/>
                </a:solidFill>
              </a:rPr>
              <a:t> </a:t>
            </a:r>
            <a:r>
              <a:rPr lang="en-US" dirty="0">
                <a:solidFill>
                  <a:schemeClr val="bg1"/>
                </a:solidFill>
              </a:rPr>
              <a:t>term, we can change it to the sum of </a:t>
            </a:r>
            <a:r>
              <a:rPr lang="en-US" dirty="0" smtClean="0">
                <a:solidFill>
                  <a:schemeClr val="bg1"/>
                </a:solidFill>
              </a:rPr>
              <a:t>2</a:t>
            </a:r>
            <a:r>
              <a:rPr lang="en-US" baseline="30000" dirty="0" smtClean="0">
                <a:solidFill>
                  <a:schemeClr val="bg1"/>
                </a:solidFill>
              </a:rPr>
              <a:t>nd</a:t>
            </a:r>
            <a:r>
              <a:rPr lang="en-US" dirty="0">
                <a:solidFill>
                  <a:schemeClr val="bg1"/>
                </a:solidFill>
              </a:rPr>
              <a:t> </a:t>
            </a:r>
            <a:r>
              <a:rPr lang="en-US" dirty="0" smtClean="0">
                <a:solidFill>
                  <a:schemeClr val="bg1"/>
                </a:solidFill>
              </a:rPr>
              <a:t>and 3</a:t>
            </a:r>
            <a:r>
              <a:rPr lang="en-US" baseline="30000" dirty="0" smtClean="0">
                <a:solidFill>
                  <a:schemeClr val="bg1"/>
                </a:solidFill>
              </a:rPr>
              <a:t>rd</a:t>
            </a:r>
            <a:r>
              <a:rPr lang="en-US" dirty="0">
                <a:solidFill>
                  <a:schemeClr val="bg1"/>
                </a:solidFill>
              </a:rPr>
              <a:t> </a:t>
            </a:r>
            <a:r>
              <a:rPr lang="en-US" dirty="0" smtClean="0">
                <a:solidFill>
                  <a:schemeClr val="bg1"/>
                </a:solidFill>
              </a:rPr>
              <a:t>term</a:t>
            </a:r>
            <a:r>
              <a:rPr lang="en-US" dirty="0">
                <a:solidFill>
                  <a:schemeClr val="bg1"/>
                </a:solidFill>
              </a:rPr>
              <a:t>, i.e. </a:t>
            </a:r>
            <a:r>
              <a:rPr lang="en-US" dirty="0" smtClean="0">
                <a:solidFill>
                  <a:schemeClr val="bg1"/>
                </a:solidFill>
              </a:rPr>
              <a:t>2</a:t>
            </a:r>
            <a:r>
              <a:rPr lang="en-US" baseline="30000" dirty="0" smtClean="0">
                <a:solidFill>
                  <a:schemeClr val="bg1"/>
                </a:solidFill>
              </a:rPr>
              <a:t>nd</a:t>
            </a:r>
            <a:r>
              <a:rPr lang="en-US" dirty="0" smtClean="0">
                <a:solidFill>
                  <a:schemeClr val="bg1"/>
                </a:solidFill>
              </a:rPr>
              <a:t> </a:t>
            </a:r>
            <a:r>
              <a:rPr lang="en-US" dirty="0">
                <a:solidFill>
                  <a:schemeClr val="bg1"/>
                </a:solidFill>
              </a:rPr>
              <a:t>+ </a:t>
            </a:r>
            <a:r>
              <a:rPr lang="en-US" dirty="0" smtClean="0">
                <a:solidFill>
                  <a:schemeClr val="bg1"/>
                </a:solidFill>
              </a:rPr>
              <a:t>3</a:t>
            </a:r>
            <a:r>
              <a:rPr lang="en-US" baseline="30000" dirty="0" smtClean="0">
                <a:solidFill>
                  <a:schemeClr val="bg1"/>
                </a:solidFill>
              </a:rPr>
              <a:t>rd</a:t>
            </a:r>
            <a:r>
              <a:rPr lang="en-US" dirty="0" smtClean="0">
                <a:solidFill>
                  <a:schemeClr val="bg1"/>
                </a:solidFill>
              </a:rPr>
              <a:t>.</a:t>
            </a:r>
            <a:endParaRPr lang="en-US" dirty="0">
              <a:solidFill>
                <a:schemeClr val="bg1"/>
              </a:solidFill>
            </a:endParaRPr>
          </a:p>
          <a:p>
            <a:r>
              <a:rPr lang="en-US" dirty="0">
                <a:solidFill>
                  <a:schemeClr val="bg1"/>
                </a:solidFill>
              </a:rPr>
              <a:t>To find the </a:t>
            </a:r>
            <a:r>
              <a:rPr lang="en-US" dirty="0" smtClean="0">
                <a:solidFill>
                  <a:schemeClr val="bg1"/>
                </a:solidFill>
              </a:rPr>
              <a:t>3</a:t>
            </a:r>
            <a:r>
              <a:rPr lang="en-US" baseline="30000" dirty="0" smtClean="0">
                <a:solidFill>
                  <a:schemeClr val="bg1"/>
                </a:solidFill>
              </a:rPr>
              <a:t>rd</a:t>
            </a:r>
            <a:r>
              <a:rPr lang="en-US" dirty="0" smtClean="0">
                <a:solidFill>
                  <a:schemeClr val="bg1"/>
                </a:solidFill>
              </a:rPr>
              <a:t> </a:t>
            </a:r>
            <a:r>
              <a:rPr lang="en-US" dirty="0">
                <a:solidFill>
                  <a:schemeClr val="bg1"/>
                </a:solidFill>
              </a:rPr>
              <a:t>term, we can change it to the sum of </a:t>
            </a:r>
            <a:r>
              <a:rPr lang="en-US" dirty="0" smtClean="0">
                <a:solidFill>
                  <a:schemeClr val="bg1"/>
                </a:solidFill>
              </a:rPr>
              <a:t>1</a:t>
            </a:r>
            <a:r>
              <a:rPr lang="en-US" baseline="30000" dirty="0" smtClean="0">
                <a:solidFill>
                  <a:schemeClr val="bg1"/>
                </a:solidFill>
              </a:rPr>
              <a:t>st</a:t>
            </a:r>
            <a:r>
              <a:rPr lang="en-US" dirty="0" smtClean="0">
                <a:solidFill>
                  <a:schemeClr val="bg1"/>
                </a:solidFill>
              </a:rPr>
              <a:t> </a:t>
            </a:r>
            <a:r>
              <a:rPr lang="en-US" dirty="0">
                <a:solidFill>
                  <a:schemeClr val="bg1"/>
                </a:solidFill>
              </a:rPr>
              <a:t>and </a:t>
            </a:r>
            <a:r>
              <a:rPr lang="en-US" dirty="0" smtClean="0">
                <a:solidFill>
                  <a:schemeClr val="bg1"/>
                </a:solidFill>
              </a:rPr>
              <a:t>2</a:t>
            </a:r>
            <a:r>
              <a:rPr lang="en-US" baseline="30000" dirty="0" smtClean="0">
                <a:solidFill>
                  <a:schemeClr val="bg1"/>
                </a:solidFill>
              </a:rPr>
              <a:t>nd</a:t>
            </a:r>
            <a:r>
              <a:rPr lang="en-US" dirty="0" smtClean="0">
                <a:solidFill>
                  <a:schemeClr val="bg1"/>
                </a:solidFill>
              </a:rPr>
              <a:t> </a:t>
            </a:r>
            <a:r>
              <a:rPr lang="en-US" dirty="0">
                <a:solidFill>
                  <a:schemeClr val="bg1"/>
                </a:solidFill>
              </a:rPr>
              <a:t>term, i.e. </a:t>
            </a:r>
            <a:r>
              <a:rPr lang="en-US" dirty="0" smtClean="0">
                <a:solidFill>
                  <a:schemeClr val="bg1"/>
                </a:solidFill>
              </a:rPr>
              <a:t>1</a:t>
            </a:r>
            <a:r>
              <a:rPr lang="en-US" baseline="30000" dirty="0" smtClean="0">
                <a:solidFill>
                  <a:schemeClr val="bg1"/>
                </a:solidFill>
              </a:rPr>
              <a:t>st</a:t>
            </a:r>
            <a:r>
              <a:rPr lang="en-US" dirty="0" smtClean="0">
                <a:solidFill>
                  <a:schemeClr val="bg1"/>
                </a:solidFill>
              </a:rPr>
              <a:t> </a:t>
            </a:r>
            <a:r>
              <a:rPr lang="en-US" dirty="0">
                <a:solidFill>
                  <a:schemeClr val="bg1"/>
                </a:solidFill>
              </a:rPr>
              <a:t>+ </a:t>
            </a:r>
            <a:r>
              <a:rPr lang="en-US" dirty="0" smtClean="0">
                <a:solidFill>
                  <a:schemeClr val="bg1"/>
                </a:solidFill>
              </a:rPr>
              <a:t>2</a:t>
            </a:r>
            <a:r>
              <a:rPr lang="en-US" baseline="30000" dirty="0" smtClean="0">
                <a:solidFill>
                  <a:schemeClr val="bg1"/>
                </a:solidFill>
              </a:rPr>
              <a:t>nd</a:t>
            </a:r>
            <a:r>
              <a:rPr lang="en-US" dirty="0" smtClean="0">
                <a:solidFill>
                  <a:schemeClr val="bg1"/>
                </a:solidFill>
              </a:rPr>
              <a:t>.</a:t>
            </a:r>
          </a:p>
          <a:p>
            <a:r>
              <a:rPr lang="en-US" dirty="0">
                <a:solidFill>
                  <a:schemeClr val="bg1"/>
                </a:solidFill>
              </a:rPr>
              <a:t>To find the </a:t>
            </a:r>
            <a:r>
              <a:rPr lang="en-US" dirty="0" smtClean="0">
                <a:solidFill>
                  <a:schemeClr val="bg1"/>
                </a:solidFill>
              </a:rPr>
              <a:t>2</a:t>
            </a:r>
            <a:r>
              <a:rPr lang="en-US" baseline="30000" dirty="0" smtClean="0">
                <a:solidFill>
                  <a:schemeClr val="bg1"/>
                </a:solidFill>
              </a:rPr>
              <a:t>rd</a:t>
            </a:r>
            <a:r>
              <a:rPr lang="en-US" dirty="0" smtClean="0">
                <a:solidFill>
                  <a:schemeClr val="bg1"/>
                </a:solidFill>
              </a:rPr>
              <a:t> </a:t>
            </a:r>
            <a:r>
              <a:rPr lang="en-US" dirty="0">
                <a:solidFill>
                  <a:schemeClr val="bg1"/>
                </a:solidFill>
              </a:rPr>
              <a:t>term, we can change it to the sum </a:t>
            </a:r>
            <a:r>
              <a:rPr lang="en-US" dirty="0" smtClean="0">
                <a:solidFill>
                  <a:schemeClr val="bg1"/>
                </a:solidFill>
              </a:rPr>
              <a:t>of </a:t>
            </a:r>
            <a:r>
              <a:rPr lang="mr-IN" dirty="0" smtClean="0">
                <a:solidFill>
                  <a:schemeClr val="bg1"/>
                </a:solidFill>
              </a:rPr>
              <a:t>…</a:t>
            </a:r>
            <a:r>
              <a:rPr lang="en-US" dirty="0" smtClean="0">
                <a:solidFill>
                  <a:schemeClr val="bg1"/>
                </a:solidFill>
              </a:rPr>
              <a:t> wait!!! We know the first two terms are 0 and 1 and we can’t go further to the 0</a:t>
            </a:r>
            <a:r>
              <a:rPr lang="en-US" baseline="30000" dirty="0" smtClean="0">
                <a:solidFill>
                  <a:schemeClr val="bg1"/>
                </a:solidFill>
              </a:rPr>
              <a:t>th</a:t>
            </a:r>
            <a:r>
              <a:rPr lang="en-US" dirty="0" smtClean="0">
                <a:solidFill>
                  <a:schemeClr val="bg1"/>
                </a:solidFill>
              </a:rPr>
              <a:t> term!!!</a:t>
            </a:r>
          </a:p>
          <a:p>
            <a:r>
              <a:rPr lang="en-US" dirty="0" smtClean="0">
                <a:solidFill>
                  <a:srgbClr val="FFC000"/>
                </a:solidFill>
              </a:rPr>
              <a:t>(BASE CASE REACHED)</a:t>
            </a:r>
            <a:endParaRPr lang="en-US" dirty="0">
              <a:solidFill>
                <a:srgbClr val="FFC000"/>
              </a:solidFill>
            </a:endParaRPr>
          </a:p>
        </p:txBody>
      </p:sp>
    </p:spTree>
    <p:extLst>
      <p:ext uri="{BB962C8B-B14F-4D97-AF65-F5344CB8AC3E}">
        <p14:creationId xmlns:p14="http://schemas.microsoft.com/office/powerpoint/2010/main" val="884164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7" name="Shape 757"/>
          <p:cNvSpPr txBox="1"/>
          <p:nvPr/>
        </p:nvSpPr>
        <p:spPr>
          <a:xfrm>
            <a:off x="1920524" y="764363"/>
            <a:ext cx="6470440" cy="214916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smtClean="0">
                <a:solidFill>
                  <a:schemeClr val="lt1"/>
                </a:solidFill>
                <a:latin typeface="Arial"/>
                <a:ea typeface="Arial"/>
                <a:cs typeface="Arial"/>
                <a:sym typeface="Arial"/>
              </a:rPr>
              <a:t>We have just mentioned a few examples that can be solved by recursion. But how can we actually tell the computer to execute recursion?</a:t>
            </a:r>
          </a:p>
          <a:p>
            <a:pPr marL="0" marR="0" lvl="0" indent="0" algn="l" rtl="0">
              <a:spcBef>
                <a:spcPts val="0"/>
              </a:spcBef>
              <a:buSzPct val="25000"/>
              <a:buNone/>
            </a:pPr>
            <a:endParaRPr lang="en-US" dirty="0">
              <a:solidFill>
                <a:schemeClr val="lt1"/>
              </a:solidFill>
            </a:endParaRPr>
          </a:p>
          <a:p>
            <a:pPr marL="0" marR="0" lvl="0" indent="0" algn="l" rtl="0">
              <a:spcBef>
                <a:spcPts val="0"/>
              </a:spcBef>
              <a:buSzPct val="25000"/>
              <a:buNone/>
            </a:pPr>
            <a:r>
              <a:rPr lang="en-US" dirty="0" smtClean="0">
                <a:solidFill>
                  <a:schemeClr val="lt1"/>
                </a:solidFill>
                <a:latin typeface="Arial"/>
                <a:ea typeface="Arial"/>
                <a:cs typeface="Arial"/>
                <a:sym typeface="Arial"/>
              </a:rPr>
              <a:t>However, before we start, we need to bare in mind that the </a:t>
            </a:r>
            <a:r>
              <a:rPr lang="en-US" dirty="0" smtClean="0">
                <a:solidFill>
                  <a:srgbClr val="FFC000"/>
                </a:solidFill>
                <a:latin typeface="Arial"/>
                <a:ea typeface="Arial"/>
                <a:cs typeface="Arial"/>
                <a:sym typeface="Arial"/>
              </a:rPr>
              <a:t>underlying principle </a:t>
            </a:r>
            <a:r>
              <a:rPr lang="en-US" dirty="0" smtClean="0">
                <a:solidFill>
                  <a:schemeClr val="lt1"/>
                </a:solidFill>
                <a:latin typeface="Arial"/>
                <a:ea typeface="Arial"/>
                <a:cs typeface="Arial"/>
                <a:sym typeface="Arial"/>
              </a:rPr>
              <a:t>and the </a:t>
            </a:r>
            <a:r>
              <a:rPr lang="en-US" dirty="0" smtClean="0">
                <a:solidFill>
                  <a:srgbClr val="FFC000"/>
                </a:solidFill>
                <a:latin typeface="Arial"/>
                <a:ea typeface="Arial"/>
                <a:cs typeface="Arial"/>
                <a:sym typeface="Arial"/>
              </a:rPr>
              <a:t>base case </a:t>
            </a:r>
            <a:r>
              <a:rPr lang="en-US" dirty="0" smtClean="0">
                <a:solidFill>
                  <a:schemeClr val="lt1"/>
                </a:solidFill>
                <a:latin typeface="Arial"/>
                <a:ea typeface="Arial"/>
                <a:cs typeface="Arial"/>
                <a:sym typeface="Arial"/>
              </a:rPr>
              <a:t>is the core of recursion.</a:t>
            </a:r>
          </a:p>
          <a:p>
            <a:pPr marL="0" marR="0" lvl="0" indent="0" algn="l" rtl="0">
              <a:spcBef>
                <a:spcPts val="0"/>
              </a:spcBef>
              <a:buSzPct val="25000"/>
              <a:buNone/>
            </a:pPr>
            <a:endParaRPr lang="en-US" dirty="0">
              <a:solidFill>
                <a:schemeClr val="lt1"/>
              </a:solidFill>
            </a:endParaRPr>
          </a:p>
          <a:p>
            <a:pPr marL="0" marR="0" lvl="0" indent="0" algn="l" rtl="0">
              <a:spcBef>
                <a:spcPts val="0"/>
              </a:spcBef>
              <a:buSzPct val="25000"/>
              <a:buNone/>
            </a:pPr>
            <a:r>
              <a:rPr lang="en-US" dirty="0" smtClean="0">
                <a:solidFill>
                  <a:schemeClr val="lt1"/>
                </a:solidFill>
                <a:latin typeface="Arial"/>
                <a:ea typeface="Arial"/>
                <a:cs typeface="Arial"/>
                <a:sym typeface="Arial"/>
              </a:rPr>
              <a:t>The structure of recursion is actually a function that </a:t>
            </a:r>
            <a:r>
              <a:rPr lang="en-US" dirty="0" smtClean="0">
                <a:solidFill>
                  <a:srgbClr val="FFC000"/>
                </a:solidFill>
                <a:latin typeface="Arial"/>
                <a:ea typeface="Arial"/>
                <a:cs typeface="Arial"/>
                <a:sym typeface="Arial"/>
              </a:rPr>
              <a:t>keep calling itself</a:t>
            </a:r>
            <a:r>
              <a:rPr lang="en-US" dirty="0" smtClean="0">
                <a:solidFill>
                  <a:schemeClr val="lt1"/>
                </a:solidFill>
                <a:latin typeface="Arial"/>
                <a:ea typeface="Arial"/>
                <a:cs typeface="Arial"/>
                <a:sym typeface="Arial"/>
              </a:rPr>
              <a:t> until the </a:t>
            </a:r>
            <a:r>
              <a:rPr lang="en-US" dirty="0" smtClean="0">
                <a:solidFill>
                  <a:srgbClr val="FFC000"/>
                </a:solidFill>
                <a:latin typeface="Arial"/>
                <a:ea typeface="Arial"/>
                <a:cs typeface="Arial"/>
                <a:sym typeface="Arial"/>
              </a:rPr>
              <a:t>base case</a:t>
            </a:r>
            <a:r>
              <a:rPr lang="en-US" dirty="0" smtClean="0">
                <a:solidFill>
                  <a:schemeClr val="lt1"/>
                </a:solidFill>
                <a:latin typeface="Arial"/>
                <a:ea typeface="Arial"/>
                <a:cs typeface="Arial"/>
                <a:sym typeface="Arial"/>
              </a:rPr>
              <a:t> of the it has </a:t>
            </a:r>
            <a:r>
              <a:rPr lang="en-US" dirty="0" smtClean="0">
                <a:solidFill>
                  <a:srgbClr val="FFC000"/>
                </a:solidFill>
                <a:latin typeface="Arial"/>
                <a:ea typeface="Arial"/>
                <a:cs typeface="Arial"/>
                <a:sym typeface="Arial"/>
              </a:rPr>
              <a:t>reached</a:t>
            </a:r>
            <a:r>
              <a:rPr lang="en-US" dirty="0" smtClean="0">
                <a:solidFill>
                  <a:schemeClr val="lt1"/>
                </a:solidFill>
                <a:latin typeface="Arial"/>
                <a:ea typeface="Arial"/>
                <a:cs typeface="Arial"/>
                <a:sym typeface="Arial"/>
              </a:rPr>
              <a:t>.  We also need to use if-statement to prevent us from falling into infinite recursive call.</a:t>
            </a:r>
          </a:p>
          <a:p>
            <a:pPr marL="0" marR="0" lvl="0" indent="0" algn="l" rtl="0">
              <a:spcBef>
                <a:spcPts val="0"/>
              </a:spcBef>
              <a:buSzPct val="25000"/>
              <a:buNone/>
            </a:pPr>
            <a:r>
              <a:rPr lang="en-US" dirty="0">
                <a:solidFill>
                  <a:schemeClr val="lt1"/>
                </a:solidFill>
              </a:rPr>
              <a:t>	</a:t>
            </a:r>
            <a:endParaRPr lang="en-US" dirty="0" smtClean="0">
              <a:solidFill>
                <a:schemeClr val="lt1"/>
              </a:solidFill>
            </a:endParaRPr>
          </a:p>
          <a:p>
            <a:pPr marL="0" marR="0" lvl="0" indent="0" algn="l" rtl="0">
              <a:spcBef>
                <a:spcPts val="0"/>
              </a:spcBef>
              <a:buSzPct val="25000"/>
              <a:buNone/>
            </a:pPr>
            <a:r>
              <a:rPr lang="en-US" dirty="0">
                <a:solidFill>
                  <a:schemeClr val="lt1"/>
                </a:solidFill>
                <a:latin typeface="Arial"/>
                <a:ea typeface="Arial"/>
                <a:cs typeface="Arial"/>
                <a:sym typeface="Arial"/>
              </a:rPr>
              <a:t>	</a:t>
            </a:r>
            <a:endParaRPr lang="en-US" dirty="0">
              <a:solidFill>
                <a:schemeClr val="lt1"/>
              </a:solidFill>
            </a:endParaRPr>
          </a:p>
          <a:p>
            <a:pPr marL="0" marR="0" lvl="0" indent="0" algn="l" rtl="0">
              <a:spcBef>
                <a:spcPts val="0"/>
              </a:spcBef>
              <a:buSzPct val="25000"/>
              <a:buNone/>
            </a:pPr>
            <a:endParaRPr lang="en-US" dirty="0" smtClean="0">
              <a:solidFill>
                <a:schemeClr val="lt1"/>
              </a:solidFill>
              <a:latin typeface="Arial"/>
              <a:ea typeface="Arial"/>
              <a:cs typeface="Arial"/>
              <a:sym typeface="Arial"/>
            </a:endParaRPr>
          </a:p>
        </p:txBody>
      </p:sp>
      <p:sp>
        <p:nvSpPr>
          <p:cNvPr id="758" name="Shape 758"/>
          <p:cNvSpPr txBox="1">
            <a:spLocks noGrp="1"/>
          </p:cNvSpPr>
          <p:nvPr>
            <p:ph type="title"/>
          </p:nvPr>
        </p:nvSpPr>
        <p:spPr>
          <a:xfrm>
            <a:off x="1920525" y="113683"/>
            <a:ext cx="7058700" cy="637800"/>
          </a:xfrm>
          <a:prstGeom prst="rect">
            <a:avLst/>
          </a:prstGeom>
        </p:spPr>
        <p:txBody>
          <a:bodyPr lIns="91425" tIns="91425" rIns="91425" bIns="91425" anchor="ctr" anchorCtr="0">
            <a:noAutofit/>
          </a:bodyPr>
          <a:lstStyle/>
          <a:p>
            <a:pPr lvl="0" rtl="0">
              <a:spcBef>
                <a:spcPts val="0"/>
              </a:spcBef>
              <a:buClr>
                <a:srgbClr val="FFC000"/>
              </a:buClr>
              <a:buSzPct val="25000"/>
              <a:buFont typeface="Arial"/>
              <a:buNone/>
            </a:pPr>
            <a:r>
              <a:rPr lang="en-US" sz="3800" dirty="0" smtClean="0">
                <a:solidFill>
                  <a:srgbClr val="FFC000"/>
                </a:solidFill>
              </a:rPr>
              <a:t>How to implement recursion </a:t>
            </a:r>
            <a:endParaRPr lang="en" sz="3800" dirty="0">
              <a:solidFill>
                <a:srgbClr val="FFC000"/>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804" t="8017" r="40959" b="47364"/>
          <a:stretch/>
        </p:blipFill>
        <p:spPr>
          <a:xfrm>
            <a:off x="3129720" y="2740959"/>
            <a:ext cx="4052047" cy="2294965"/>
          </a:xfrm>
          <a:prstGeom prst="rect">
            <a:avLst/>
          </a:prstGeom>
        </p:spPr>
      </p:pic>
    </p:spTree>
    <p:extLst>
      <p:ext uri="{BB962C8B-B14F-4D97-AF65-F5344CB8AC3E}">
        <p14:creationId xmlns:p14="http://schemas.microsoft.com/office/powerpoint/2010/main" val="7831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32" name="Shape 232"/>
          <p:cNvSpPr txBox="1">
            <a:spLocks noGrp="1"/>
          </p:cNvSpPr>
          <p:nvPr>
            <p:ph type="title"/>
          </p:nvPr>
        </p:nvSpPr>
        <p:spPr>
          <a:xfrm>
            <a:off x="164799" y="404663"/>
            <a:ext cx="8864400" cy="563400"/>
          </a:xfrm>
          <a:prstGeom prst="rect">
            <a:avLst/>
          </a:prstGeom>
        </p:spPr>
        <p:txBody>
          <a:bodyPr lIns="91425" tIns="91425" rIns="91425" bIns="91425" anchor="ctr" anchorCtr="0">
            <a:noAutofit/>
          </a:bodyPr>
          <a:lstStyle/>
          <a:p>
            <a:pPr lvl="0">
              <a:buClr>
                <a:srgbClr val="FFC000"/>
              </a:buClr>
              <a:buSzPct val="25000"/>
            </a:pPr>
            <a:r>
              <a:rPr lang="en-US" sz="4000" dirty="0"/>
              <a:t>How to implement recursion </a:t>
            </a:r>
            <a:endParaRPr lang="en" sz="4000" dirty="0"/>
          </a:p>
        </p:txBody>
      </p:sp>
      <p:sp>
        <p:nvSpPr>
          <p:cNvPr id="3" name="TextBox 2"/>
          <p:cNvSpPr txBox="1"/>
          <p:nvPr/>
        </p:nvSpPr>
        <p:spPr>
          <a:xfrm>
            <a:off x="514523" y="1192180"/>
            <a:ext cx="8164952" cy="338554"/>
          </a:xfrm>
          <a:prstGeom prst="rect">
            <a:avLst/>
          </a:prstGeom>
          <a:noFill/>
        </p:spPr>
        <p:txBody>
          <a:bodyPr wrap="square" rtlCol="0">
            <a:spAutoFit/>
          </a:bodyPr>
          <a:lstStyle/>
          <a:p>
            <a:r>
              <a:rPr lang="en-US" sz="1600" dirty="0" smtClean="0">
                <a:solidFill>
                  <a:srgbClr val="FF0000"/>
                </a:solidFill>
              </a:rPr>
              <a:t>The above code is not the actual code, but only a brief structure of a recursive function!</a:t>
            </a:r>
            <a:endParaRPr lang="en-US" sz="1600" dirty="0">
              <a:solidFill>
                <a:srgbClr val="FF0000"/>
              </a:solidFill>
            </a:endParaRPr>
          </a:p>
        </p:txBody>
      </p:sp>
      <p:sp>
        <p:nvSpPr>
          <p:cNvPr id="5" name="TextBox 4"/>
          <p:cNvSpPr txBox="1"/>
          <p:nvPr/>
        </p:nvSpPr>
        <p:spPr>
          <a:xfrm>
            <a:off x="1167698" y="1754851"/>
            <a:ext cx="6858602" cy="3323987"/>
          </a:xfrm>
          <a:prstGeom prst="rect">
            <a:avLst/>
          </a:prstGeom>
          <a:noFill/>
        </p:spPr>
        <p:txBody>
          <a:bodyPr wrap="square" rtlCol="0">
            <a:spAutoFit/>
          </a:bodyPr>
          <a:lstStyle/>
          <a:p>
            <a:r>
              <a:rPr lang="en-US" dirty="0" smtClean="0">
                <a:solidFill>
                  <a:schemeClr val="bg1"/>
                </a:solidFill>
              </a:rPr>
              <a:t>From the above code, we can see that a recursive function usually consist of three parts, the error checking, base case and the function itself. We used if-else statement to control the flow of the recursive function.  </a:t>
            </a:r>
          </a:p>
          <a:p>
            <a:endParaRPr lang="en-US" dirty="0">
              <a:solidFill>
                <a:schemeClr val="bg1"/>
              </a:solidFill>
            </a:endParaRPr>
          </a:p>
          <a:p>
            <a:pPr marL="342900" indent="-342900">
              <a:buFontTx/>
              <a:buAutoNum type="arabicPeriod"/>
            </a:pPr>
            <a:r>
              <a:rPr lang="en-US" dirty="0" smtClean="0">
                <a:solidFill>
                  <a:srgbClr val="FFC000"/>
                </a:solidFill>
              </a:rPr>
              <a:t>The </a:t>
            </a:r>
            <a:r>
              <a:rPr lang="en-US" dirty="0">
                <a:solidFill>
                  <a:srgbClr val="FFC000"/>
                </a:solidFill>
              </a:rPr>
              <a:t>error checking is to checking whether the parameter passed in is suitable. If the parameter is not suitable, the recursive will be </a:t>
            </a:r>
            <a:r>
              <a:rPr lang="en-US" dirty="0">
                <a:solidFill>
                  <a:srgbClr val="FF0000"/>
                </a:solidFill>
              </a:rPr>
              <a:t>stopped</a:t>
            </a:r>
            <a:r>
              <a:rPr lang="en-US" dirty="0">
                <a:solidFill>
                  <a:srgbClr val="FFC000"/>
                </a:solidFill>
              </a:rPr>
              <a:t> (return -1). </a:t>
            </a:r>
            <a:endParaRPr lang="en-US" dirty="0" smtClean="0">
              <a:solidFill>
                <a:srgbClr val="FFC000"/>
              </a:solidFill>
            </a:endParaRPr>
          </a:p>
          <a:p>
            <a:pPr marL="342900" indent="-342900">
              <a:buFontTx/>
              <a:buAutoNum type="arabicPeriod"/>
            </a:pPr>
            <a:endParaRPr lang="en-US" dirty="0">
              <a:solidFill>
                <a:srgbClr val="FFC000"/>
              </a:solidFill>
            </a:endParaRPr>
          </a:p>
          <a:p>
            <a:pPr marL="342900" indent="-342900">
              <a:buAutoNum type="arabicPeriod"/>
            </a:pPr>
            <a:r>
              <a:rPr lang="en-US" dirty="0" smtClean="0">
                <a:solidFill>
                  <a:srgbClr val="FFC000"/>
                </a:solidFill>
              </a:rPr>
              <a:t>The base case is the destination of the recursion. It is </a:t>
            </a:r>
            <a:r>
              <a:rPr lang="en-US" dirty="0" smtClean="0">
                <a:solidFill>
                  <a:srgbClr val="FF0000"/>
                </a:solidFill>
              </a:rPr>
              <a:t>essential</a:t>
            </a:r>
            <a:r>
              <a:rPr lang="en-US" dirty="0" smtClean="0">
                <a:solidFill>
                  <a:srgbClr val="FFC000"/>
                </a:solidFill>
              </a:rPr>
              <a:t> in recursive function. Otherwise, we will fall into </a:t>
            </a:r>
            <a:r>
              <a:rPr lang="en-US" dirty="0" smtClean="0">
                <a:solidFill>
                  <a:srgbClr val="FF0000"/>
                </a:solidFill>
              </a:rPr>
              <a:t>infinite recursive call </a:t>
            </a:r>
            <a:r>
              <a:rPr lang="en-US" dirty="0" smtClean="0">
                <a:solidFill>
                  <a:srgbClr val="FFC000"/>
                </a:solidFill>
              </a:rPr>
              <a:t>of the function.</a:t>
            </a:r>
          </a:p>
          <a:p>
            <a:pPr marL="342900" indent="-342900">
              <a:buAutoNum type="arabicPeriod"/>
            </a:pPr>
            <a:endParaRPr lang="en-US" dirty="0" smtClean="0">
              <a:solidFill>
                <a:srgbClr val="FFC000"/>
              </a:solidFill>
            </a:endParaRPr>
          </a:p>
          <a:p>
            <a:pPr marL="342900" indent="-342900">
              <a:buAutoNum type="arabicPeriod"/>
            </a:pPr>
            <a:r>
              <a:rPr lang="en-US" dirty="0" smtClean="0">
                <a:solidFill>
                  <a:srgbClr val="FFC000"/>
                </a:solidFill>
              </a:rPr>
              <a:t>The function itself let us </a:t>
            </a:r>
            <a:r>
              <a:rPr lang="en-US" dirty="0" smtClean="0">
                <a:solidFill>
                  <a:srgbClr val="FF0000"/>
                </a:solidFill>
              </a:rPr>
              <a:t>keep recursively calling it </a:t>
            </a:r>
            <a:r>
              <a:rPr lang="en-US" dirty="0" smtClean="0">
                <a:solidFill>
                  <a:srgbClr val="FFC000"/>
                </a:solidFill>
              </a:rPr>
              <a:t>and do </a:t>
            </a:r>
            <a:r>
              <a:rPr lang="en-US" dirty="0">
                <a:solidFill>
                  <a:srgbClr val="FFC000"/>
                </a:solidFill>
              </a:rPr>
              <a:t>i</a:t>
            </a:r>
            <a:r>
              <a:rPr lang="en-US" dirty="0" smtClean="0">
                <a:solidFill>
                  <a:srgbClr val="FFC000"/>
                </a:solidFill>
              </a:rPr>
              <a:t>terations until base case is reached. </a:t>
            </a: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61410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Custom 3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818</Words>
  <Application>Microsoft Macintosh PowerPoint</Application>
  <PresentationFormat>On-screen Show (16:9)</PresentationFormat>
  <Paragraphs>98</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Contents Slide Master</vt:lpstr>
      <vt:lpstr>Lecture notes Chapter 6:</vt:lpstr>
      <vt:lpstr>Welcome!!</vt:lpstr>
      <vt:lpstr>PowerPoint Presentation</vt:lpstr>
      <vt:lpstr>What is recursion?</vt:lpstr>
      <vt:lpstr>Tower of Hanoi</vt:lpstr>
      <vt:lpstr>Factorial Function</vt:lpstr>
      <vt:lpstr>Fibonacci Number</vt:lpstr>
      <vt:lpstr>How to implement recursion </vt:lpstr>
      <vt:lpstr>How to implement recursion </vt:lpstr>
      <vt:lpstr>factorial_function.cpp </vt:lpstr>
      <vt:lpstr>fibonacci_number.cpp</vt:lpstr>
      <vt:lpstr>Want to know more? Expect more from us later!</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Chapter 6:</dc:title>
  <cp:lastModifiedBy>Hon Cheung LAM</cp:lastModifiedBy>
  <cp:revision>46</cp:revision>
  <dcterms:modified xsi:type="dcterms:W3CDTF">2017-04-16T11:49:41Z</dcterms:modified>
</cp:coreProperties>
</file>