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8" r:id="rId1"/>
    <p:sldMasterId id="2147483996" r:id="rId2"/>
  </p:sldMasterIdLst>
  <p:notesMasterIdLst>
    <p:notesMasterId r:id="rId34"/>
  </p:notesMasterIdLst>
  <p:handoutMasterIdLst>
    <p:handoutMasterId r:id="rId35"/>
  </p:handoutMasterIdLst>
  <p:sldIdLst>
    <p:sldId id="318" r:id="rId3"/>
    <p:sldId id="1726" r:id="rId4"/>
    <p:sldId id="257" r:id="rId5"/>
    <p:sldId id="1715" r:id="rId6"/>
    <p:sldId id="1711" r:id="rId7"/>
    <p:sldId id="1716" r:id="rId8"/>
    <p:sldId id="625" r:id="rId9"/>
    <p:sldId id="290" r:id="rId10"/>
    <p:sldId id="291" r:id="rId11"/>
    <p:sldId id="623" r:id="rId12"/>
    <p:sldId id="1725" r:id="rId13"/>
    <p:sldId id="269" r:id="rId14"/>
    <p:sldId id="271" r:id="rId15"/>
    <p:sldId id="1717" r:id="rId16"/>
    <p:sldId id="276" r:id="rId17"/>
    <p:sldId id="345" r:id="rId18"/>
    <p:sldId id="1712" r:id="rId19"/>
    <p:sldId id="540" r:id="rId20"/>
    <p:sldId id="342" r:id="rId21"/>
    <p:sldId id="688" r:id="rId22"/>
    <p:sldId id="689" r:id="rId23"/>
    <p:sldId id="1713" r:id="rId24"/>
    <p:sldId id="1714" r:id="rId25"/>
    <p:sldId id="558" r:id="rId26"/>
    <p:sldId id="559" r:id="rId27"/>
    <p:sldId id="1719" r:id="rId28"/>
    <p:sldId id="1720" r:id="rId29"/>
    <p:sldId id="1721" r:id="rId30"/>
    <p:sldId id="541" r:id="rId31"/>
    <p:sldId id="1722" r:id="rId32"/>
    <p:sldId id="1724" r:id="rId33"/>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DF33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44582-99BB-4628-B58F-3B01407E78FC}" v="114" dt="2020-06-11T19:25:29.2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23" autoAdjust="0"/>
    <p:restoredTop sz="87286" autoAdjust="0"/>
  </p:normalViewPr>
  <p:slideViewPr>
    <p:cSldViewPr>
      <p:cViewPr varScale="1">
        <p:scale>
          <a:sx n="79" d="100"/>
          <a:sy n="79" d="100"/>
        </p:scale>
        <p:origin x="1310" y="62"/>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18564"/>
    </p:cViewPr>
  </p:sorterViewPr>
  <p:notesViewPr>
    <p:cSldViewPr>
      <p:cViewPr varScale="1">
        <p:scale>
          <a:sx n="66" d="100"/>
          <a:sy n="66" d="100"/>
        </p:scale>
        <p:origin x="-2808" y="-11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679939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81E3A1A9-FC09-4FB2-B526-6CBF578105D3}" type="datetime1">
              <a:rPr lang="en-US"/>
              <a:pPr>
                <a:defRPr/>
              </a:pPr>
              <a:t>10/12/2020</a:t>
            </a:fld>
            <a:endParaRPr lang="en-US"/>
          </a:p>
        </p:txBody>
      </p:sp>
      <p:sp>
        <p:nvSpPr>
          <p:cNvPr id="46084"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5DC08A0-52FE-4DFA-ADF4-ABFB0DF05E7B}" type="slidenum">
              <a:rPr lang="en-US"/>
              <a:pPr>
                <a:defRPr/>
              </a:pPr>
              <a:t>‹#›</a:t>
            </a:fld>
            <a:endParaRPr lang="en-US"/>
          </a:p>
        </p:txBody>
      </p:sp>
    </p:spTree>
    <p:extLst>
      <p:ext uri="{BB962C8B-B14F-4D97-AF65-F5344CB8AC3E}">
        <p14:creationId xmlns:p14="http://schemas.microsoft.com/office/powerpoint/2010/main" val="111297722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525987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6865" name="Shape 32"/>
          <p:cNvSpPr>
            <a:spLocks noGrp="1" noRot="1" noChangeAspect="1"/>
          </p:cNvSpPr>
          <p:nvPr>
            <p:ph type="sldImg" idx="2"/>
          </p:nvPr>
        </p:nvSpPr>
        <p:spPr/>
      </p:sp>
      <p:sp>
        <p:nvSpPr>
          <p:cNvPr id="36866" name="Shape 33"/>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503142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BFD4932-2974-4FD6-B9A6-82C33DFD800E}" type="slidenum">
              <a:rPr lang="en-US" smtClean="0"/>
              <a:t>7</a:t>
            </a:fld>
            <a:endParaRPr lang="en-US"/>
          </a:p>
        </p:txBody>
      </p:sp>
    </p:spTree>
    <p:extLst>
      <p:ext uri="{BB962C8B-B14F-4D97-AF65-F5344CB8AC3E}">
        <p14:creationId xmlns:p14="http://schemas.microsoft.com/office/powerpoint/2010/main" val="4154984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TextEdit="1"/>
          </p:cNvSpPr>
          <p:nvPr>
            <p:ph type="sldImg"/>
          </p:nvPr>
        </p:nvSpPr>
        <p:spPr/>
      </p:sp>
      <p:sp>
        <p:nvSpPr>
          <p:cNvPr id="66562" name="Rectangle 3"/>
          <p:cNvSpPr txBox="1">
            <a:spLocks noGrp="1"/>
          </p:cNvSpPr>
          <p:nvPr>
            <p:ph type="body" idx="1"/>
          </p:nvPr>
        </p:nvSpPr>
        <p:spPr bwMode="auto">
          <a:noFill/>
        </p:spPr>
        <p:txBody>
          <a:bodyPr vert="horz" wrap="square" numCol="1" compatLnSpc="1">
            <a:prstTxWarp prst="textNoShape">
              <a:avLst/>
            </a:prstTxWarp>
          </a:bodyPr>
          <a:lstStyle/>
          <a:p>
            <a:endParaRPr lang="en-US" sz="1200"/>
          </a:p>
        </p:txBody>
      </p:sp>
    </p:spTree>
    <p:extLst>
      <p:ext uri="{BB962C8B-B14F-4D97-AF65-F5344CB8AC3E}">
        <p14:creationId xmlns:p14="http://schemas.microsoft.com/office/powerpoint/2010/main" val="2536340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TextEdit="1"/>
          </p:cNvSpPr>
          <p:nvPr>
            <p:ph type="sldImg"/>
          </p:nvPr>
        </p:nvSpPr>
        <p:spPr/>
      </p:sp>
      <p:sp>
        <p:nvSpPr>
          <p:cNvPr id="58370" name="Rectangle 3"/>
          <p:cNvSpPr txBox="1">
            <a:spLocks noGrp="1"/>
          </p:cNvSpPr>
          <p:nvPr>
            <p:ph type="body" idx="1"/>
          </p:nvPr>
        </p:nvSpPr>
        <p:spPr bwMode="auto">
          <a:noFill/>
        </p:spPr>
        <p:txBody>
          <a:bodyPr vert="horz" wrap="square" numCol="1" compatLnSpc="1">
            <a:prstTxWarp prst="textNoShape">
              <a:avLst/>
            </a:prstTxWarp>
          </a:bodyPr>
          <a:lstStyle/>
          <a:p>
            <a:endParaRPr lang="en-US" sz="1200"/>
          </a:p>
        </p:txBody>
      </p:sp>
    </p:spTree>
    <p:extLst>
      <p:ext uri="{BB962C8B-B14F-4D97-AF65-F5344CB8AC3E}">
        <p14:creationId xmlns:p14="http://schemas.microsoft.com/office/powerpoint/2010/main" val="4022847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0657" name="Shape 106"/>
          <p:cNvSpPr>
            <a:spLocks noGrp="1" noRot="1" noChangeAspect="1"/>
          </p:cNvSpPr>
          <p:nvPr>
            <p:ph type="sldImg" idx="2"/>
          </p:nvPr>
        </p:nvSpPr>
        <p:spPr/>
      </p:sp>
      <p:sp>
        <p:nvSpPr>
          <p:cNvPr id="70658" name="Shape 107"/>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41521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4753" name="Shape 118"/>
          <p:cNvSpPr>
            <a:spLocks noGrp="1" noRot="1" noChangeAspect="1"/>
          </p:cNvSpPr>
          <p:nvPr>
            <p:ph type="sldImg" idx="2"/>
          </p:nvPr>
        </p:nvSpPr>
        <p:spPr/>
      </p:sp>
      <p:sp>
        <p:nvSpPr>
          <p:cNvPr id="74754" name="Shape 119"/>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504657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4993" name="Shape 148"/>
          <p:cNvSpPr>
            <a:spLocks noGrp="1" noRot="1" noChangeAspect="1"/>
          </p:cNvSpPr>
          <p:nvPr>
            <p:ph type="sldImg" idx="2"/>
          </p:nvPr>
        </p:nvSpPr>
        <p:spPr/>
      </p:sp>
      <p:sp>
        <p:nvSpPr>
          <p:cNvPr id="84994" name="Shape 149"/>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253874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55943"/>
            <a:ext cx="8229600" cy="639763"/>
          </a:xfrm>
          <a:prstGeom prst="rect">
            <a:avLst/>
          </a:prstGeo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endParaRPr dirty="0"/>
          </a:p>
        </p:txBody>
      </p:sp>
      <p:sp>
        <p:nvSpPr>
          <p:cNvPr id="12" name="Shape 12"/>
          <p:cNvSpPr txBox="1">
            <a:spLocks noGrp="1"/>
          </p:cNvSpPr>
          <p:nvPr>
            <p:ph type="body" idx="1"/>
          </p:nvPr>
        </p:nvSpPr>
        <p:spPr>
          <a:xfrm>
            <a:off x="457200" y="1600200"/>
            <a:ext cx="8229600" cy="4967700"/>
          </a:xfrm>
          <a:prstGeom prst="rect">
            <a:avLst/>
          </a:prstGeom>
        </p:spPr>
        <p:txBody>
          <a:bodyPr/>
          <a:lstStyle>
            <a:lvl1pPr>
              <a:defRPr/>
            </a:lvl1pPr>
            <a:lvl2pPr indent="457200">
              <a:defRPr/>
            </a:lvl2pPr>
            <a:lvl3pPr indent="914400">
              <a:defRPr/>
            </a:lvl3pPr>
            <a:lvl4pPr indent="1371600">
              <a:defRPr/>
            </a:lvl4pPr>
            <a:lvl5pPr>
              <a:defRPr/>
            </a:lvl5pPr>
            <a:lvl6pPr>
              <a:defRPr/>
            </a:lvl6pPr>
            <a:lvl7pPr>
              <a:defRPr/>
            </a:lvl7pPr>
            <a:lvl8pPr>
              <a:defRPr/>
            </a:lvl8pPr>
            <a:lvl9pPr>
              <a:defRPr/>
            </a:lvl9pPr>
          </a:lstStyle>
          <a:p>
            <a:endParaRPr/>
          </a:p>
        </p:txBody>
      </p:sp>
      <p:sp>
        <p:nvSpPr>
          <p:cNvPr id="2" name="TextBox 1">
            <a:extLst>
              <a:ext uri="{FF2B5EF4-FFF2-40B4-BE49-F238E27FC236}">
                <a16:creationId xmlns:a16="http://schemas.microsoft.com/office/drawing/2014/main" id="{C748FF52-7109-4C7B-886E-DC795BB4B8AE}"/>
              </a:ext>
            </a:extLst>
          </p:cNvPr>
          <p:cNvSpPr txBox="1"/>
          <p:nvPr userDrawn="1"/>
        </p:nvSpPr>
        <p:spPr>
          <a:xfrm>
            <a:off x="85928" y="6567900"/>
            <a:ext cx="8763000" cy="261610"/>
          </a:xfrm>
          <a:prstGeom prst="rect">
            <a:avLst/>
          </a:prstGeom>
          <a:noFill/>
        </p:spPr>
        <p:txBody>
          <a:bodyPr wrap="square" rtlCol="0">
            <a:spAutoFit/>
          </a:bodyPr>
          <a:lstStyle/>
          <a:p>
            <a:r>
              <a:rPr lang="en-US" sz="800" dirty="0">
                <a:solidFill>
                  <a:srgbClr val="0000FF"/>
                </a:solidFill>
              </a:rPr>
              <a:t>Software Development II                                                                                                          </a:t>
            </a:r>
            <a:fld id="{483F7493-5E43-4319-BC81-C4A1176F2A3D}" type="slidenum">
              <a:rPr lang="en-US" sz="1100" b="1" smtClean="0">
                <a:solidFill>
                  <a:srgbClr val="0000FF"/>
                </a:solidFill>
              </a:rPr>
              <a:t>‹#›</a:t>
            </a:fld>
            <a:r>
              <a:rPr lang="en-US" sz="1100" b="1" dirty="0">
                <a:solidFill>
                  <a:srgbClr val="0000FF"/>
                </a:solidFill>
              </a:rPr>
              <a:t>                 </a:t>
            </a:r>
            <a:r>
              <a:rPr lang="en-US" sz="800" dirty="0">
                <a:solidFill>
                  <a:srgbClr val="0000FF"/>
                </a:solidFill>
              </a:rPr>
              <a:t>                                                                                                                    </a:t>
            </a:r>
            <a:fld id="{0912E916-E6E9-4B19-8B69-0A1A25E0FD87}" type="datetime10">
              <a:rPr lang="en-US" sz="800" smtClean="0">
                <a:solidFill>
                  <a:srgbClr val="0000FF"/>
                </a:solidFill>
              </a:rPr>
              <a:t>14:04</a:t>
            </a:fld>
            <a:endParaRPr lang="en-US" sz="800" dirty="0">
              <a:solidFill>
                <a:srgbClr val="0000FF"/>
              </a:solidFill>
            </a:endParaRPr>
          </a:p>
        </p:txBody>
      </p:sp>
      <p:cxnSp>
        <p:nvCxnSpPr>
          <p:cNvPr id="5" name="Straight Connector 4">
            <a:extLst>
              <a:ext uri="{FF2B5EF4-FFF2-40B4-BE49-F238E27FC236}">
                <a16:creationId xmlns:a16="http://schemas.microsoft.com/office/drawing/2014/main" id="{F1F20CA1-CD72-4DF1-95DC-70B5903531CA}"/>
              </a:ext>
            </a:extLst>
          </p:cNvPr>
          <p:cNvCxnSpPr/>
          <p:nvPr userDrawn="1"/>
        </p:nvCxnSpPr>
        <p:spPr>
          <a:xfrm>
            <a:off x="190500" y="838200"/>
            <a:ext cx="8763000" cy="0"/>
          </a:xfrm>
          <a:prstGeom prst="line">
            <a:avLst/>
          </a:prstGeom>
          <a:ln w="19050">
            <a:solidFill>
              <a:srgbClr val="0000FF"/>
            </a:solidFill>
          </a:ln>
          <a:effectLst>
            <a:outerShdw blurRad="50800" dist="50800" dir="5400000" algn="ctr" rotWithShape="0">
              <a:srgbClr val="0000FF"/>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0771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Packetization">
    <p:spTree>
      <p:nvGrpSpPr>
        <p:cNvPr id="1" name=""/>
        <p:cNvGrpSpPr/>
        <p:nvPr/>
      </p:nvGrpSpPr>
      <p:grpSpPr>
        <a:xfrm>
          <a:off x="0" y="0"/>
          <a:ext cx="0" cy="0"/>
          <a:chOff x="0" y="0"/>
          <a:chExt cx="0" cy="0"/>
        </a:xfrm>
      </p:grpSpPr>
      <p:pic>
        <p:nvPicPr>
          <p:cNvPr id="4" name="Picture 6" descr="HeaderPacketization.emf"/>
          <p:cNvPicPr>
            <a:picLocks noChangeAspect="1"/>
          </p:cNvPicPr>
          <p:nvPr userDrawn="1"/>
        </p:nvPicPr>
        <p:blipFill>
          <a:blip r:embed="rId2" cstate="print"/>
          <a:srcRect/>
          <a:stretch>
            <a:fillRect/>
          </a:stretch>
        </p:blipFill>
        <p:spPr bwMode="auto">
          <a:xfrm>
            <a:off x="6781800" y="46038"/>
            <a:ext cx="2328863" cy="182562"/>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0" y="6540835"/>
            <a:ext cx="2362200" cy="365125"/>
          </a:xfrm>
          <a:prstGeom prst="rect">
            <a:avLst/>
          </a:prstGeom>
        </p:spPr>
        <p:txBody>
          <a:bodyPr/>
          <a:lstStyle>
            <a:lvl1pPr>
              <a:defRPr/>
            </a:lvl1pPr>
          </a:lstStyle>
          <a:p>
            <a:pPr>
              <a:defRPr/>
            </a:pPr>
            <a:r>
              <a:rPr lang="en-US"/>
              <a:t>Andrew Tokash</a:t>
            </a:r>
          </a:p>
        </p:txBody>
      </p:sp>
      <p:sp>
        <p:nvSpPr>
          <p:cNvPr id="6" name="Footer Placeholder 4"/>
          <p:cNvSpPr>
            <a:spLocks noGrp="1"/>
          </p:cNvSpPr>
          <p:nvPr>
            <p:ph type="ftr" sz="quarter" idx="11"/>
          </p:nvPr>
        </p:nvSpPr>
        <p:spPr>
          <a:xfrm>
            <a:off x="3219182" y="6525698"/>
            <a:ext cx="2895600" cy="365125"/>
          </a:xfrm>
          <a:prstGeom prst="rect">
            <a:avLst/>
          </a:prstGeom>
        </p:spPr>
        <p:txBody>
          <a:bodyPr/>
          <a:lstStyle>
            <a:lvl1pPr>
              <a:defRPr/>
            </a:lvl1pPr>
          </a:lstStyle>
          <a:p>
            <a:pPr>
              <a:defRPr/>
            </a:pPr>
            <a:r>
              <a:rPr lang="en-US"/>
              <a:t>Andrew Tokash</a:t>
            </a:r>
          </a:p>
        </p:txBody>
      </p:sp>
      <p:sp>
        <p:nvSpPr>
          <p:cNvPr id="7" name="Slide Number Placeholder 5"/>
          <p:cNvSpPr>
            <a:spLocks noGrp="1"/>
          </p:cNvSpPr>
          <p:nvPr>
            <p:ph type="sldNum" sz="quarter" idx="12"/>
          </p:nvPr>
        </p:nvSpPr>
        <p:spPr/>
        <p:txBody>
          <a:bodyPr/>
          <a:lstStyle>
            <a:lvl1pPr>
              <a:defRPr/>
            </a:lvl1pPr>
          </a:lstStyle>
          <a:p>
            <a:pPr>
              <a:defRPr/>
            </a:pPr>
            <a:fld id="{DBCD7E8A-735B-4B66-9540-317C5C45DC90}" type="slidenum">
              <a:rPr lang="en-US"/>
              <a:pPr>
                <a:defRPr/>
              </a:pPr>
              <a:t>‹#›</a:t>
            </a:fld>
            <a:endParaRPr lang="en-US"/>
          </a:p>
        </p:txBody>
      </p:sp>
    </p:spTree>
    <p:extLst>
      <p:ext uri="{BB962C8B-B14F-4D97-AF65-F5344CB8AC3E}">
        <p14:creationId xmlns:p14="http://schemas.microsoft.com/office/powerpoint/2010/main" val="430286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Layering">
    <p:spTree>
      <p:nvGrpSpPr>
        <p:cNvPr id="1" name=""/>
        <p:cNvGrpSpPr/>
        <p:nvPr/>
      </p:nvGrpSpPr>
      <p:grpSpPr>
        <a:xfrm>
          <a:off x="0" y="0"/>
          <a:ext cx="0" cy="0"/>
          <a:chOff x="0" y="0"/>
          <a:chExt cx="0" cy="0"/>
        </a:xfrm>
      </p:grpSpPr>
      <p:pic>
        <p:nvPicPr>
          <p:cNvPr id="4" name="Picture 6" descr="HeaderLayering.emf"/>
          <p:cNvPicPr>
            <a:picLocks noChangeAspect="1"/>
          </p:cNvPicPr>
          <p:nvPr userDrawn="1"/>
        </p:nvPicPr>
        <p:blipFill>
          <a:blip r:embed="rId2" cstate="print"/>
          <a:srcRect/>
          <a:stretch>
            <a:fillRect/>
          </a:stretch>
        </p:blipFill>
        <p:spPr bwMode="auto">
          <a:xfrm>
            <a:off x="6781800" y="46038"/>
            <a:ext cx="2328863" cy="182562"/>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0" y="6540835"/>
            <a:ext cx="2362200" cy="365125"/>
          </a:xfrm>
          <a:prstGeom prst="rect">
            <a:avLst/>
          </a:prstGeom>
        </p:spPr>
        <p:txBody>
          <a:bodyPr/>
          <a:lstStyle>
            <a:lvl1pPr>
              <a:defRPr/>
            </a:lvl1pPr>
          </a:lstStyle>
          <a:p>
            <a:pPr>
              <a:defRPr/>
            </a:pPr>
            <a:r>
              <a:rPr lang="en-US"/>
              <a:t>Andrew Tokash</a:t>
            </a:r>
          </a:p>
        </p:txBody>
      </p:sp>
      <p:sp>
        <p:nvSpPr>
          <p:cNvPr id="6" name="Footer Placeholder 4"/>
          <p:cNvSpPr>
            <a:spLocks noGrp="1"/>
          </p:cNvSpPr>
          <p:nvPr>
            <p:ph type="ftr" sz="quarter" idx="11"/>
          </p:nvPr>
        </p:nvSpPr>
        <p:spPr>
          <a:xfrm>
            <a:off x="3219182" y="6525698"/>
            <a:ext cx="2895600" cy="365125"/>
          </a:xfrm>
          <a:prstGeom prst="rect">
            <a:avLst/>
          </a:prstGeom>
        </p:spPr>
        <p:txBody>
          <a:bodyPr/>
          <a:lstStyle>
            <a:lvl1pPr>
              <a:defRPr/>
            </a:lvl1pPr>
          </a:lstStyle>
          <a:p>
            <a:pPr>
              <a:defRPr/>
            </a:pPr>
            <a:r>
              <a:rPr lang="en-US"/>
              <a:t>Andrew Tokash</a:t>
            </a:r>
          </a:p>
        </p:txBody>
      </p:sp>
      <p:sp>
        <p:nvSpPr>
          <p:cNvPr id="7" name="Slide Number Placeholder 5"/>
          <p:cNvSpPr>
            <a:spLocks noGrp="1"/>
          </p:cNvSpPr>
          <p:nvPr>
            <p:ph type="sldNum" sz="quarter" idx="12"/>
          </p:nvPr>
        </p:nvSpPr>
        <p:spPr/>
        <p:txBody>
          <a:bodyPr/>
          <a:lstStyle>
            <a:lvl1pPr>
              <a:defRPr/>
            </a:lvl1pPr>
          </a:lstStyle>
          <a:p>
            <a:pPr>
              <a:defRPr/>
            </a:pPr>
            <a:fld id="{A12C1DEA-FA26-4ADB-900D-99715FAD5CE4}" type="slidenum">
              <a:rPr lang="en-US"/>
              <a:pPr>
                <a:defRPr/>
              </a:pPr>
              <a:t>‹#›</a:t>
            </a:fld>
            <a:endParaRPr lang="en-US"/>
          </a:p>
        </p:txBody>
      </p:sp>
    </p:spTree>
    <p:extLst>
      <p:ext uri="{BB962C8B-B14F-4D97-AF65-F5344CB8AC3E}">
        <p14:creationId xmlns:p14="http://schemas.microsoft.com/office/powerpoint/2010/main" val="1072820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CP/ IP">
    <p:spTree>
      <p:nvGrpSpPr>
        <p:cNvPr id="1" name=""/>
        <p:cNvGrpSpPr/>
        <p:nvPr/>
      </p:nvGrpSpPr>
      <p:grpSpPr>
        <a:xfrm>
          <a:off x="0" y="0"/>
          <a:ext cx="0" cy="0"/>
          <a:chOff x="0" y="0"/>
          <a:chExt cx="0" cy="0"/>
        </a:xfrm>
      </p:grpSpPr>
      <p:pic>
        <p:nvPicPr>
          <p:cNvPr id="4" name="Picture 6" descr="HeaderTCPIP.emf"/>
          <p:cNvPicPr>
            <a:picLocks noChangeAspect="1"/>
          </p:cNvPicPr>
          <p:nvPr userDrawn="1"/>
        </p:nvPicPr>
        <p:blipFill>
          <a:blip r:embed="rId2" cstate="print"/>
          <a:srcRect/>
          <a:stretch>
            <a:fillRect/>
          </a:stretch>
        </p:blipFill>
        <p:spPr bwMode="auto">
          <a:xfrm>
            <a:off x="6781800" y="46038"/>
            <a:ext cx="2328863" cy="182562"/>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0" y="6540835"/>
            <a:ext cx="2362200" cy="365125"/>
          </a:xfrm>
          <a:prstGeom prst="rect">
            <a:avLst/>
          </a:prstGeom>
        </p:spPr>
        <p:txBody>
          <a:bodyPr/>
          <a:lstStyle>
            <a:lvl1pPr>
              <a:defRPr/>
            </a:lvl1pPr>
          </a:lstStyle>
          <a:p>
            <a:pPr>
              <a:defRPr/>
            </a:pPr>
            <a:r>
              <a:rPr lang="en-US"/>
              <a:t>Andrew Tokash</a:t>
            </a:r>
          </a:p>
        </p:txBody>
      </p:sp>
      <p:sp>
        <p:nvSpPr>
          <p:cNvPr id="6" name="Footer Placeholder 4"/>
          <p:cNvSpPr>
            <a:spLocks noGrp="1"/>
          </p:cNvSpPr>
          <p:nvPr>
            <p:ph type="ftr" sz="quarter" idx="11"/>
          </p:nvPr>
        </p:nvSpPr>
        <p:spPr>
          <a:xfrm>
            <a:off x="3219182" y="6525698"/>
            <a:ext cx="2895600" cy="365125"/>
          </a:xfrm>
          <a:prstGeom prst="rect">
            <a:avLst/>
          </a:prstGeom>
        </p:spPr>
        <p:txBody>
          <a:bodyPr/>
          <a:lstStyle>
            <a:lvl1pPr>
              <a:defRPr/>
            </a:lvl1pPr>
          </a:lstStyle>
          <a:p>
            <a:pPr>
              <a:defRPr/>
            </a:pPr>
            <a:r>
              <a:rPr lang="en-US"/>
              <a:t>Andrew Tokash</a:t>
            </a:r>
          </a:p>
        </p:txBody>
      </p:sp>
      <p:sp>
        <p:nvSpPr>
          <p:cNvPr id="7" name="Slide Number Placeholder 5"/>
          <p:cNvSpPr>
            <a:spLocks noGrp="1"/>
          </p:cNvSpPr>
          <p:nvPr>
            <p:ph type="sldNum" sz="quarter" idx="12"/>
          </p:nvPr>
        </p:nvSpPr>
        <p:spPr/>
        <p:txBody>
          <a:bodyPr/>
          <a:lstStyle>
            <a:lvl1pPr>
              <a:defRPr/>
            </a:lvl1pPr>
          </a:lstStyle>
          <a:p>
            <a:pPr>
              <a:defRPr/>
            </a:pPr>
            <a:fld id="{602719DB-4701-4F84-B04C-DD6CA3251284}" type="slidenum">
              <a:rPr lang="en-US"/>
              <a:pPr>
                <a:defRPr/>
              </a:pPr>
              <a:t>‹#›</a:t>
            </a:fld>
            <a:endParaRPr lang="en-US"/>
          </a:p>
        </p:txBody>
      </p:sp>
    </p:spTree>
    <p:extLst>
      <p:ext uri="{BB962C8B-B14F-4D97-AF65-F5344CB8AC3E}">
        <p14:creationId xmlns:p14="http://schemas.microsoft.com/office/powerpoint/2010/main" val="1496077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OSI">
    <p:spTree>
      <p:nvGrpSpPr>
        <p:cNvPr id="1" name=""/>
        <p:cNvGrpSpPr/>
        <p:nvPr/>
      </p:nvGrpSpPr>
      <p:grpSpPr>
        <a:xfrm>
          <a:off x="0" y="0"/>
          <a:ext cx="0" cy="0"/>
          <a:chOff x="0" y="0"/>
          <a:chExt cx="0" cy="0"/>
        </a:xfrm>
      </p:grpSpPr>
      <p:pic>
        <p:nvPicPr>
          <p:cNvPr id="4" name="Picture 6" descr="HeaderOSI.emf"/>
          <p:cNvPicPr>
            <a:picLocks noChangeAspect="1"/>
          </p:cNvPicPr>
          <p:nvPr userDrawn="1"/>
        </p:nvPicPr>
        <p:blipFill>
          <a:blip r:embed="rId2" cstate="print"/>
          <a:srcRect/>
          <a:stretch>
            <a:fillRect/>
          </a:stretch>
        </p:blipFill>
        <p:spPr bwMode="auto">
          <a:xfrm>
            <a:off x="6781800" y="46038"/>
            <a:ext cx="2328863" cy="182562"/>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0" y="6540835"/>
            <a:ext cx="2362200" cy="365125"/>
          </a:xfrm>
          <a:prstGeom prst="rect">
            <a:avLst/>
          </a:prstGeom>
        </p:spPr>
        <p:txBody>
          <a:bodyPr/>
          <a:lstStyle>
            <a:lvl1pPr>
              <a:defRPr/>
            </a:lvl1pPr>
          </a:lstStyle>
          <a:p>
            <a:pPr>
              <a:defRPr/>
            </a:pPr>
            <a:r>
              <a:rPr lang="en-US"/>
              <a:t>Andrew Tokash</a:t>
            </a:r>
          </a:p>
        </p:txBody>
      </p:sp>
      <p:sp>
        <p:nvSpPr>
          <p:cNvPr id="6" name="Footer Placeholder 4"/>
          <p:cNvSpPr>
            <a:spLocks noGrp="1"/>
          </p:cNvSpPr>
          <p:nvPr>
            <p:ph type="ftr" sz="quarter" idx="11"/>
          </p:nvPr>
        </p:nvSpPr>
        <p:spPr>
          <a:xfrm>
            <a:off x="3219182" y="6525698"/>
            <a:ext cx="2895600" cy="365125"/>
          </a:xfrm>
          <a:prstGeom prst="rect">
            <a:avLst/>
          </a:prstGeom>
        </p:spPr>
        <p:txBody>
          <a:bodyPr/>
          <a:lstStyle>
            <a:lvl1pPr>
              <a:defRPr/>
            </a:lvl1pPr>
          </a:lstStyle>
          <a:p>
            <a:pPr>
              <a:defRPr/>
            </a:pPr>
            <a:r>
              <a:rPr lang="en-US"/>
              <a:t>Andrew Tokash</a:t>
            </a:r>
          </a:p>
        </p:txBody>
      </p:sp>
      <p:sp>
        <p:nvSpPr>
          <p:cNvPr id="7" name="Slide Number Placeholder 5"/>
          <p:cNvSpPr>
            <a:spLocks noGrp="1"/>
          </p:cNvSpPr>
          <p:nvPr>
            <p:ph type="sldNum" sz="quarter" idx="12"/>
          </p:nvPr>
        </p:nvSpPr>
        <p:spPr/>
        <p:txBody>
          <a:bodyPr/>
          <a:lstStyle>
            <a:lvl1pPr>
              <a:defRPr/>
            </a:lvl1pPr>
          </a:lstStyle>
          <a:p>
            <a:pPr>
              <a:defRPr/>
            </a:pPr>
            <a:fld id="{0686669C-6874-4E97-82E3-B3B0370502EF}" type="slidenum">
              <a:rPr lang="en-US"/>
              <a:pPr>
                <a:defRPr/>
              </a:pPr>
              <a:t>‹#›</a:t>
            </a:fld>
            <a:endParaRPr lang="en-US"/>
          </a:p>
        </p:txBody>
      </p:sp>
    </p:spTree>
    <p:extLst>
      <p:ext uri="{BB962C8B-B14F-4D97-AF65-F5344CB8AC3E}">
        <p14:creationId xmlns:p14="http://schemas.microsoft.com/office/powerpoint/2010/main" val="1988263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Protocol principles">
    <p:spTree>
      <p:nvGrpSpPr>
        <p:cNvPr id="1" name=""/>
        <p:cNvGrpSpPr/>
        <p:nvPr/>
      </p:nvGrpSpPr>
      <p:grpSpPr>
        <a:xfrm>
          <a:off x="0" y="0"/>
          <a:ext cx="0" cy="0"/>
          <a:chOff x="0" y="0"/>
          <a:chExt cx="0" cy="0"/>
        </a:xfrm>
      </p:grpSpPr>
      <p:pic>
        <p:nvPicPr>
          <p:cNvPr id="4" name="Picture 6" descr="HeaderPrinciples.emf"/>
          <p:cNvPicPr>
            <a:picLocks noChangeAspect="1"/>
          </p:cNvPicPr>
          <p:nvPr userDrawn="1"/>
        </p:nvPicPr>
        <p:blipFill>
          <a:blip r:embed="rId2" cstate="print"/>
          <a:srcRect/>
          <a:stretch>
            <a:fillRect/>
          </a:stretch>
        </p:blipFill>
        <p:spPr bwMode="auto">
          <a:xfrm>
            <a:off x="6781800" y="46038"/>
            <a:ext cx="2328863" cy="182562"/>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0" y="6540835"/>
            <a:ext cx="2362200" cy="365125"/>
          </a:xfrm>
          <a:prstGeom prst="rect">
            <a:avLst/>
          </a:prstGeom>
        </p:spPr>
        <p:txBody>
          <a:bodyPr/>
          <a:lstStyle>
            <a:lvl1pPr>
              <a:defRPr/>
            </a:lvl1pPr>
          </a:lstStyle>
          <a:p>
            <a:pPr>
              <a:defRPr/>
            </a:pPr>
            <a:r>
              <a:rPr lang="en-US"/>
              <a:t>Andrew Tokash</a:t>
            </a:r>
          </a:p>
        </p:txBody>
      </p:sp>
      <p:sp>
        <p:nvSpPr>
          <p:cNvPr id="6" name="Footer Placeholder 4"/>
          <p:cNvSpPr>
            <a:spLocks noGrp="1"/>
          </p:cNvSpPr>
          <p:nvPr>
            <p:ph type="ftr" sz="quarter" idx="11"/>
          </p:nvPr>
        </p:nvSpPr>
        <p:spPr>
          <a:xfrm>
            <a:off x="3219182" y="6525698"/>
            <a:ext cx="2895600" cy="365125"/>
          </a:xfrm>
          <a:prstGeom prst="rect">
            <a:avLst/>
          </a:prstGeom>
        </p:spPr>
        <p:txBody>
          <a:bodyPr/>
          <a:lstStyle>
            <a:lvl1pPr>
              <a:defRPr/>
            </a:lvl1pPr>
          </a:lstStyle>
          <a:p>
            <a:pPr>
              <a:defRPr/>
            </a:pPr>
            <a:r>
              <a:rPr lang="en-US"/>
              <a:t>Andrew Tokash</a:t>
            </a:r>
          </a:p>
        </p:txBody>
      </p:sp>
      <p:sp>
        <p:nvSpPr>
          <p:cNvPr id="7" name="Slide Number Placeholder 5"/>
          <p:cNvSpPr>
            <a:spLocks noGrp="1"/>
          </p:cNvSpPr>
          <p:nvPr>
            <p:ph type="sldNum" sz="quarter" idx="12"/>
          </p:nvPr>
        </p:nvSpPr>
        <p:spPr/>
        <p:txBody>
          <a:bodyPr/>
          <a:lstStyle>
            <a:lvl1pPr>
              <a:defRPr/>
            </a:lvl1pPr>
          </a:lstStyle>
          <a:p>
            <a:pPr>
              <a:defRPr/>
            </a:pPr>
            <a:fld id="{32552F81-57CA-46A8-8997-3267748AB608}" type="slidenum">
              <a:rPr lang="en-US"/>
              <a:pPr>
                <a:defRPr/>
              </a:pPr>
              <a:t>‹#›</a:t>
            </a:fld>
            <a:endParaRPr lang="en-US"/>
          </a:p>
        </p:txBody>
      </p:sp>
    </p:spTree>
    <p:extLst>
      <p:ext uri="{BB962C8B-B14F-4D97-AF65-F5344CB8AC3E}">
        <p14:creationId xmlns:p14="http://schemas.microsoft.com/office/powerpoint/2010/main" val="1759227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0" y="6540835"/>
            <a:ext cx="2362200" cy="365125"/>
          </a:xfrm>
          <a:prstGeom prst="rect">
            <a:avLst/>
          </a:prstGeom>
        </p:spPr>
        <p:txBody>
          <a:bodyPr/>
          <a:lstStyle>
            <a:lvl1pPr>
              <a:defRPr/>
            </a:lvl1pPr>
          </a:lstStyle>
          <a:p>
            <a:pPr>
              <a:defRPr/>
            </a:pPr>
            <a:r>
              <a:rPr lang="en-US"/>
              <a:t>Andrew Tokash</a:t>
            </a:r>
          </a:p>
        </p:txBody>
      </p:sp>
      <p:sp>
        <p:nvSpPr>
          <p:cNvPr id="5" name="Footer Placeholder 4"/>
          <p:cNvSpPr>
            <a:spLocks noGrp="1"/>
          </p:cNvSpPr>
          <p:nvPr>
            <p:ph type="ftr" sz="quarter" idx="11"/>
          </p:nvPr>
        </p:nvSpPr>
        <p:spPr>
          <a:xfrm>
            <a:off x="3219182" y="6525698"/>
            <a:ext cx="2895600" cy="365125"/>
          </a:xfrm>
          <a:prstGeom prst="rect">
            <a:avLst/>
          </a:prstGeom>
        </p:spPr>
        <p:txBody>
          <a:bodyPr/>
          <a:lstStyle>
            <a:lvl1pPr>
              <a:defRPr/>
            </a:lvl1pPr>
          </a:lstStyle>
          <a:p>
            <a:pPr>
              <a:defRPr/>
            </a:pPr>
            <a:r>
              <a:rPr lang="en-US"/>
              <a:t>Andrew Tokash</a:t>
            </a:r>
          </a:p>
        </p:txBody>
      </p:sp>
      <p:sp>
        <p:nvSpPr>
          <p:cNvPr id="6" name="Slide Number Placeholder 5"/>
          <p:cNvSpPr>
            <a:spLocks noGrp="1"/>
          </p:cNvSpPr>
          <p:nvPr>
            <p:ph type="sldNum" sz="quarter" idx="12"/>
          </p:nvPr>
        </p:nvSpPr>
        <p:spPr/>
        <p:txBody>
          <a:bodyPr/>
          <a:lstStyle>
            <a:lvl1pPr>
              <a:defRPr/>
            </a:lvl1pPr>
          </a:lstStyle>
          <a:p>
            <a:pPr>
              <a:defRPr/>
            </a:pPr>
            <a:fld id="{76E7D4E0-D985-4883-9182-BBFE7178F179}" type="slidenum">
              <a:rPr lang="en-US"/>
              <a:pPr>
                <a:defRPr/>
              </a:pPr>
              <a:t>‹#›</a:t>
            </a:fld>
            <a:endParaRPr lang="en-US"/>
          </a:p>
        </p:txBody>
      </p:sp>
    </p:spTree>
    <p:extLst>
      <p:ext uri="{BB962C8B-B14F-4D97-AF65-F5344CB8AC3E}">
        <p14:creationId xmlns:p14="http://schemas.microsoft.com/office/powerpoint/2010/main" val="1083931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0" y="6540835"/>
            <a:ext cx="2362200" cy="365125"/>
          </a:xfrm>
          <a:prstGeom prst="rect">
            <a:avLst/>
          </a:prstGeom>
        </p:spPr>
        <p:txBody>
          <a:bodyPr/>
          <a:lstStyle>
            <a:lvl1pPr>
              <a:defRPr/>
            </a:lvl1pPr>
          </a:lstStyle>
          <a:p>
            <a:pPr>
              <a:defRPr/>
            </a:pPr>
            <a:r>
              <a:rPr lang="en-US"/>
              <a:t>Andrew Tokash</a:t>
            </a:r>
          </a:p>
        </p:txBody>
      </p:sp>
      <p:sp>
        <p:nvSpPr>
          <p:cNvPr id="6" name="Footer Placeholder 4"/>
          <p:cNvSpPr>
            <a:spLocks noGrp="1"/>
          </p:cNvSpPr>
          <p:nvPr>
            <p:ph type="ftr" sz="quarter" idx="11"/>
          </p:nvPr>
        </p:nvSpPr>
        <p:spPr>
          <a:xfrm>
            <a:off x="3219182" y="6525698"/>
            <a:ext cx="2895600" cy="365125"/>
          </a:xfrm>
          <a:prstGeom prst="rect">
            <a:avLst/>
          </a:prstGeom>
        </p:spPr>
        <p:txBody>
          <a:bodyPr/>
          <a:lstStyle>
            <a:lvl1pPr>
              <a:defRPr/>
            </a:lvl1pPr>
          </a:lstStyle>
          <a:p>
            <a:pPr>
              <a:defRPr/>
            </a:pPr>
            <a:r>
              <a:rPr lang="en-US"/>
              <a:t>Andrew Tokash</a:t>
            </a:r>
          </a:p>
        </p:txBody>
      </p:sp>
      <p:sp>
        <p:nvSpPr>
          <p:cNvPr id="7" name="Slide Number Placeholder 5"/>
          <p:cNvSpPr>
            <a:spLocks noGrp="1"/>
          </p:cNvSpPr>
          <p:nvPr>
            <p:ph type="sldNum" sz="quarter" idx="12"/>
          </p:nvPr>
        </p:nvSpPr>
        <p:spPr/>
        <p:txBody>
          <a:bodyPr/>
          <a:lstStyle>
            <a:lvl1pPr>
              <a:defRPr/>
            </a:lvl1pPr>
          </a:lstStyle>
          <a:p>
            <a:pPr>
              <a:defRPr/>
            </a:pPr>
            <a:fld id="{96709C4B-F519-48A3-BF9C-54ABE020E5D4}" type="slidenum">
              <a:rPr lang="en-US"/>
              <a:pPr>
                <a:defRPr/>
              </a:pPr>
              <a:t>‹#›</a:t>
            </a:fld>
            <a:endParaRPr lang="en-US"/>
          </a:p>
        </p:txBody>
      </p:sp>
    </p:spTree>
    <p:extLst>
      <p:ext uri="{BB962C8B-B14F-4D97-AF65-F5344CB8AC3E}">
        <p14:creationId xmlns:p14="http://schemas.microsoft.com/office/powerpoint/2010/main" val="2462608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0" y="6540835"/>
            <a:ext cx="2362200" cy="365125"/>
          </a:xfrm>
          <a:prstGeom prst="rect">
            <a:avLst/>
          </a:prstGeom>
        </p:spPr>
        <p:txBody>
          <a:bodyPr/>
          <a:lstStyle>
            <a:lvl1pPr>
              <a:defRPr/>
            </a:lvl1pPr>
          </a:lstStyle>
          <a:p>
            <a:pPr>
              <a:defRPr/>
            </a:pPr>
            <a:r>
              <a:rPr lang="en-US"/>
              <a:t>Andrew Tokash</a:t>
            </a:r>
          </a:p>
        </p:txBody>
      </p:sp>
      <p:sp>
        <p:nvSpPr>
          <p:cNvPr id="8" name="Footer Placeholder 4"/>
          <p:cNvSpPr>
            <a:spLocks noGrp="1"/>
          </p:cNvSpPr>
          <p:nvPr>
            <p:ph type="ftr" sz="quarter" idx="11"/>
          </p:nvPr>
        </p:nvSpPr>
        <p:spPr>
          <a:xfrm>
            <a:off x="3219182" y="6525698"/>
            <a:ext cx="2895600" cy="365125"/>
          </a:xfrm>
          <a:prstGeom prst="rect">
            <a:avLst/>
          </a:prstGeom>
        </p:spPr>
        <p:txBody>
          <a:bodyPr/>
          <a:lstStyle>
            <a:lvl1pPr>
              <a:defRPr/>
            </a:lvl1pPr>
          </a:lstStyle>
          <a:p>
            <a:pPr>
              <a:defRPr/>
            </a:pPr>
            <a:r>
              <a:rPr lang="en-US"/>
              <a:t>Andrew Tokash</a:t>
            </a:r>
          </a:p>
        </p:txBody>
      </p:sp>
      <p:sp>
        <p:nvSpPr>
          <p:cNvPr id="9" name="Slide Number Placeholder 5"/>
          <p:cNvSpPr>
            <a:spLocks noGrp="1"/>
          </p:cNvSpPr>
          <p:nvPr>
            <p:ph type="sldNum" sz="quarter" idx="12"/>
          </p:nvPr>
        </p:nvSpPr>
        <p:spPr/>
        <p:txBody>
          <a:bodyPr/>
          <a:lstStyle>
            <a:lvl1pPr>
              <a:defRPr/>
            </a:lvl1pPr>
          </a:lstStyle>
          <a:p>
            <a:pPr>
              <a:defRPr/>
            </a:pPr>
            <a:fld id="{F0B705FE-4243-4FE8-A756-584D391BDB66}" type="slidenum">
              <a:rPr lang="en-US"/>
              <a:pPr>
                <a:defRPr/>
              </a:pPr>
              <a:t>‹#›</a:t>
            </a:fld>
            <a:endParaRPr lang="en-US"/>
          </a:p>
        </p:txBody>
      </p:sp>
    </p:spTree>
    <p:extLst>
      <p:ext uri="{BB962C8B-B14F-4D97-AF65-F5344CB8AC3E}">
        <p14:creationId xmlns:p14="http://schemas.microsoft.com/office/powerpoint/2010/main" val="2279299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0" y="6540835"/>
            <a:ext cx="2362200" cy="365125"/>
          </a:xfrm>
          <a:prstGeom prst="rect">
            <a:avLst/>
          </a:prstGeom>
        </p:spPr>
        <p:txBody>
          <a:bodyPr/>
          <a:lstStyle>
            <a:lvl1pPr>
              <a:defRPr/>
            </a:lvl1pPr>
          </a:lstStyle>
          <a:p>
            <a:pPr>
              <a:defRPr/>
            </a:pPr>
            <a:r>
              <a:rPr lang="en-US"/>
              <a:t>Andrew Tokash</a:t>
            </a:r>
          </a:p>
        </p:txBody>
      </p:sp>
      <p:sp>
        <p:nvSpPr>
          <p:cNvPr id="4" name="Footer Placeholder 4"/>
          <p:cNvSpPr>
            <a:spLocks noGrp="1"/>
          </p:cNvSpPr>
          <p:nvPr>
            <p:ph type="ftr" sz="quarter" idx="11"/>
          </p:nvPr>
        </p:nvSpPr>
        <p:spPr>
          <a:xfrm>
            <a:off x="3219182" y="6525698"/>
            <a:ext cx="2895600" cy="365125"/>
          </a:xfrm>
          <a:prstGeom prst="rect">
            <a:avLst/>
          </a:prstGeom>
        </p:spPr>
        <p:txBody>
          <a:bodyPr/>
          <a:lstStyle>
            <a:lvl1pPr>
              <a:defRPr/>
            </a:lvl1pPr>
          </a:lstStyle>
          <a:p>
            <a:pPr>
              <a:defRPr/>
            </a:pPr>
            <a:r>
              <a:rPr lang="en-US"/>
              <a:t>Andrew Tokash</a:t>
            </a:r>
          </a:p>
        </p:txBody>
      </p:sp>
      <p:sp>
        <p:nvSpPr>
          <p:cNvPr id="5" name="Slide Number Placeholder 5"/>
          <p:cNvSpPr>
            <a:spLocks noGrp="1"/>
          </p:cNvSpPr>
          <p:nvPr>
            <p:ph type="sldNum" sz="quarter" idx="12"/>
          </p:nvPr>
        </p:nvSpPr>
        <p:spPr/>
        <p:txBody>
          <a:bodyPr/>
          <a:lstStyle>
            <a:lvl1pPr>
              <a:defRPr/>
            </a:lvl1pPr>
          </a:lstStyle>
          <a:p>
            <a:pPr>
              <a:defRPr/>
            </a:pPr>
            <a:fld id="{2968614B-B55C-4C34-B6BA-5808871598FD}" type="slidenum">
              <a:rPr lang="en-US"/>
              <a:pPr>
                <a:defRPr/>
              </a:pPr>
              <a:t>‹#›</a:t>
            </a:fld>
            <a:endParaRPr lang="en-US"/>
          </a:p>
        </p:txBody>
      </p:sp>
    </p:spTree>
    <p:extLst>
      <p:ext uri="{BB962C8B-B14F-4D97-AF65-F5344CB8AC3E}">
        <p14:creationId xmlns:p14="http://schemas.microsoft.com/office/powerpoint/2010/main" val="8839699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0" y="6540835"/>
            <a:ext cx="2362200" cy="365125"/>
          </a:xfrm>
          <a:prstGeom prst="rect">
            <a:avLst/>
          </a:prstGeom>
        </p:spPr>
        <p:txBody>
          <a:bodyPr/>
          <a:lstStyle>
            <a:lvl1pPr>
              <a:defRPr/>
            </a:lvl1pPr>
          </a:lstStyle>
          <a:p>
            <a:pPr>
              <a:defRPr/>
            </a:pPr>
            <a:r>
              <a:rPr lang="en-US"/>
              <a:t>Andrew Tokash</a:t>
            </a:r>
          </a:p>
        </p:txBody>
      </p:sp>
      <p:sp>
        <p:nvSpPr>
          <p:cNvPr id="3" name="Footer Placeholder 4"/>
          <p:cNvSpPr>
            <a:spLocks noGrp="1"/>
          </p:cNvSpPr>
          <p:nvPr>
            <p:ph type="ftr" sz="quarter" idx="11"/>
          </p:nvPr>
        </p:nvSpPr>
        <p:spPr>
          <a:xfrm>
            <a:off x="3219182" y="6525698"/>
            <a:ext cx="2895600" cy="365125"/>
          </a:xfrm>
          <a:prstGeom prst="rect">
            <a:avLst/>
          </a:prstGeom>
        </p:spPr>
        <p:txBody>
          <a:bodyPr/>
          <a:lstStyle>
            <a:lvl1pPr>
              <a:defRPr/>
            </a:lvl1pPr>
          </a:lstStyle>
          <a:p>
            <a:pPr>
              <a:defRPr/>
            </a:pPr>
            <a:r>
              <a:rPr lang="en-US"/>
              <a:t>Andrew Tokash</a:t>
            </a:r>
          </a:p>
        </p:txBody>
      </p:sp>
      <p:sp>
        <p:nvSpPr>
          <p:cNvPr id="4" name="Slide Number Placeholder 5"/>
          <p:cNvSpPr>
            <a:spLocks noGrp="1"/>
          </p:cNvSpPr>
          <p:nvPr>
            <p:ph type="sldNum" sz="quarter" idx="12"/>
          </p:nvPr>
        </p:nvSpPr>
        <p:spPr/>
        <p:txBody>
          <a:bodyPr/>
          <a:lstStyle>
            <a:lvl1pPr>
              <a:defRPr/>
            </a:lvl1pPr>
          </a:lstStyle>
          <a:p>
            <a:pPr>
              <a:defRPr/>
            </a:pPr>
            <a:fld id="{A903B29A-F203-4D7A-BF74-7FA6F77C13AF}" type="slidenum">
              <a:rPr lang="en-US"/>
              <a:pPr>
                <a:defRPr/>
              </a:pPr>
              <a:t>‹#›</a:t>
            </a:fld>
            <a:endParaRPr lang="en-US"/>
          </a:p>
        </p:txBody>
      </p:sp>
    </p:spTree>
    <p:extLst>
      <p:ext uri="{BB962C8B-B14F-4D97-AF65-F5344CB8AC3E}">
        <p14:creationId xmlns:p14="http://schemas.microsoft.com/office/powerpoint/2010/main" val="543732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5000"/>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533400"/>
          </a:xfrm>
        </p:spPr>
        <p:txBody>
          <a:bodyPr/>
          <a:lstStyle>
            <a:lvl1pPr>
              <a:defRPr sz="280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1066800"/>
            <a:ext cx="6400800" cy="1752600"/>
          </a:xfrm>
        </p:spPr>
        <p:txBody>
          <a:bodyPr/>
          <a:lstStyle>
            <a:lvl1pPr marL="0" indent="0" algn="ctr">
              <a:buNone/>
              <a:defRPr>
                <a:solidFill>
                  <a:srgbClr val="0000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7010400" y="6477000"/>
            <a:ext cx="2133600" cy="365125"/>
          </a:xfrm>
        </p:spPr>
        <p:txBody>
          <a:bodyPr/>
          <a:lstStyle>
            <a:lvl1pPr>
              <a:defRPr>
                <a:solidFill>
                  <a:schemeClr val="tx1"/>
                </a:solidFill>
              </a:defRPr>
            </a:lvl1pPr>
          </a:lstStyle>
          <a:p>
            <a:pPr>
              <a:defRPr/>
            </a:pPr>
            <a:fld id="{2796CB42-D72F-46A1-BF1F-F82BE1274BDD}" type="slidenum">
              <a:rPr lang="en-US" smtClean="0"/>
              <a:pPr>
                <a:defRPr/>
              </a:pPr>
              <a:t>‹#›</a:t>
            </a:fld>
            <a:endParaRPr lang="en-US" dirty="0"/>
          </a:p>
        </p:txBody>
      </p:sp>
      <p:cxnSp>
        <p:nvCxnSpPr>
          <p:cNvPr id="5" name="Straight Connector 4">
            <a:extLst>
              <a:ext uri="{FF2B5EF4-FFF2-40B4-BE49-F238E27FC236}">
                <a16:creationId xmlns:a16="http://schemas.microsoft.com/office/drawing/2014/main" id="{F1F20CA1-CD72-4DF1-95DC-70B5903531CA}"/>
              </a:ext>
            </a:extLst>
          </p:cNvPr>
          <p:cNvCxnSpPr/>
          <p:nvPr userDrawn="1"/>
        </p:nvCxnSpPr>
        <p:spPr>
          <a:xfrm>
            <a:off x="190500" y="762000"/>
            <a:ext cx="8763000" cy="0"/>
          </a:xfrm>
          <a:prstGeom prst="line">
            <a:avLst/>
          </a:prstGeom>
          <a:ln w="19050">
            <a:solidFill>
              <a:srgbClr val="0000FF"/>
            </a:solidFill>
          </a:ln>
          <a:effectLst>
            <a:outerShdw blurRad="50800" dist="50800" dir="5400000" algn="ctr" rotWithShape="0">
              <a:srgbClr val="0000FF"/>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0" y="6540835"/>
            <a:ext cx="2362200" cy="365125"/>
          </a:xfrm>
          <a:prstGeom prst="rect">
            <a:avLst/>
          </a:prstGeom>
        </p:spPr>
        <p:txBody>
          <a:bodyPr/>
          <a:lstStyle>
            <a:lvl1pPr>
              <a:defRPr/>
            </a:lvl1pPr>
          </a:lstStyle>
          <a:p>
            <a:pPr>
              <a:defRPr/>
            </a:pPr>
            <a:r>
              <a:rPr lang="en-US"/>
              <a:t>Andrew Tokash</a:t>
            </a:r>
          </a:p>
        </p:txBody>
      </p:sp>
      <p:sp>
        <p:nvSpPr>
          <p:cNvPr id="6" name="Footer Placeholder 4"/>
          <p:cNvSpPr>
            <a:spLocks noGrp="1"/>
          </p:cNvSpPr>
          <p:nvPr>
            <p:ph type="ftr" sz="quarter" idx="11"/>
          </p:nvPr>
        </p:nvSpPr>
        <p:spPr>
          <a:xfrm>
            <a:off x="3219182" y="6525698"/>
            <a:ext cx="2895600" cy="365125"/>
          </a:xfrm>
          <a:prstGeom prst="rect">
            <a:avLst/>
          </a:prstGeom>
        </p:spPr>
        <p:txBody>
          <a:bodyPr/>
          <a:lstStyle>
            <a:lvl1pPr>
              <a:defRPr/>
            </a:lvl1pPr>
          </a:lstStyle>
          <a:p>
            <a:pPr>
              <a:defRPr/>
            </a:pPr>
            <a:r>
              <a:rPr lang="en-US"/>
              <a:t>Andrew Tokash</a:t>
            </a:r>
          </a:p>
        </p:txBody>
      </p:sp>
      <p:sp>
        <p:nvSpPr>
          <p:cNvPr id="7" name="Slide Number Placeholder 5"/>
          <p:cNvSpPr>
            <a:spLocks noGrp="1"/>
          </p:cNvSpPr>
          <p:nvPr>
            <p:ph type="sldNum" sz="quarter" idx="12"/>
          </p:nvPr>
        </p:nvSpPr>
        <p:spPr/>
        <p:txBody>
          <a:bodyPr/>
          <a:lstStyle>
            <a:lvl1pPr>
              <a:defRPr/>
            </a:lvl1pPr>
          </a:lstStyle>
          <a:p>
            <a:pPr>
              <a:defRPr/>
            </a:pPr>
            <a:fld id="{3B13CF94-B358-492B-8A00-F25804F76738}" type="slidenum">
              <a:rPr lang="en-US"/>
              <a:pPr>
                <a:defRPr/>
              </a:pPr>
              <a:t>‹#›</a:t>
            </a:fld>
            <a:endParaRPr lang="en-US"/>
          </a:p>
        </p:txBody>
      </p:sp>
    </p:spTree>
    <p:extLst>
      <p:ext uri="{BB962C8B-B14F-4D97-AF65-F5344CB8AC3E}">
        <p14:creationId xmlns:p14="http://schemas.microsoft.com/office/powerpoint/2010/main" val="4318045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0" y="6540835"/>
            <a:ext cx="2362200" cy="365125"/>
          </a:xfrm>
          <a:prstGeom prst="rect">
            <a:avLst/>
          </a:prstGeom>
        </p:spPr>
        <p:txBody>
          <a:bodyPr/>
          <a:lstStyle>
            <a:lvl1pPr>
              <a:defRPr/>
            </a:lvl1pPr>
          </a:lstStyle>
          <a:p>
            <a:pPr>
              <a:defRPr/>
            </a:pPr>
            <a:r>
              <a:rPr lang="en-US"/>
              <a:t>Andrew Tokash</a:t>
            </a:r>
          </a:p>
        </p:txBody>
      </p:sp>
      <p:sp>
        <p:nvSpPr>
          <p:cNvPr id="6" name="Footer Placeholder 4"/>
          <p:cNvSpPr>
            <a:spLocks noGrp="1"/>
          </p:cNvSpPr>
          <p:nvPr>
            <p:ph type="ftr" sz="quarter" idx="11"/>
          </p:nvPr>
        </p:nvSpPr>
        <p:spPr>
          <a:xfrm>
            <a:off x="3219182" y="6525698"/>
            <a:ext cx="2895600" cy="365125"/>
          </a:xfrm>
          <a:prstGeom prst="rect">
            <a:avLst/>
          </a:prstGeom>
        </p:spPr>
        <p:txBody>
          <a:bodyPr/>
          <a:lstStyle>
            <a:lvl1pPr>
              <a:defRPr/>
            </a:lvl1pPr>
          </a:lstStyle>
          <a:p>
            <a:pPr>
              <a:defRPr/>
            </a:pPr>
            <a:r>
              <a:rPr lang="en-US"/>
              <a:t>Andrew Tokash</a:t>
            </a:r>
          </a:p>
        </p:txBody>
      </p:sp>
      <p:sp>
        <p:nvSpPr>
          <p:cNvPr id="7" name="Slide Number Placeholder 5"/>
          <p:cNvSpPr>
            <a:spLocks noGrp="1"/>
          </p:cNvSpPr>
          <p:nvPr>
            <p:ph type="sldNum" sz="quarter" idx="12"/>
          </p:nvPr>
        </p:nvSpPr>
        <p:spPr/>
        <p:txBody>
          <a:bodyPr/>
          <a:lstStyle>
            <a:lvl1pPr>
              <a:defRPr/>
            </a:lvl1pPr>
          </a:lstStyle>
          <a:p>
            <a:pPr>
              <a:defRPr/>
            </a:pPr>
            <a:fld id="{1D747241-221B-41B9-9D30-919B115CAC73}" type="slidenum">
              <a:rPr lang="en-US"/>
              <a:pPr>
                <a:defRPr/>
              </a:pPr>
              <a:t>‹#›</a:t>
            </a:fld>
            <a:endParaRPr lang="en-US"/>
          </a:p>
        </p:txBody>
      </p:sp>
    </p:spTree>
    <p:extLst>
      <p:ext uri="{BB962C8B-B14F-4D97-AF65-F5344CB8AC3E}">
        <p14:creationId xmlns:p14="http://schemas.microsoft.com/office/powerpoint/2010/main" val="11860335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0" y="6540835"/>
            <a:ext cx="2362200" cy="365125"/>
          </a:xfrm>
          <a:prstGeom prst="rect">
            <a:avLst/>
          </a:prstGeom>
        </p:spPr>
        <p:txBody>
          <a:bodyPr/>
          <a:lstStyle>
            <a:lvl1pPr>
              <a:defRPr/>
            </a:lvl1pPr>
          </a:lstStyle>
          <a:p>
            <a:pPr>
              <a:defRPr/>
            </a:pPr>
            <a:r>
              <a:rPr lang="en-US"/>
              <a:t>Andrew Tokash</a:t>
            </a:r>
          </a:p>
        </p:txBody>
      </p:sp>
      <p:sp>
        <p:nvSpPr>
          <p:cNvPr id="5" name="Footer Placeholder 4"/>
          <p:cNvSpPr>
            <a:spLocks noGrp="1"/>
          </p:cNvSpPr>
          <p:nvPr>
            <p:ph type="ftr" sz="quarter" idx="11"/>
          </p:nvPr>
        </p:nvSpPr>
        <p:spPr>
          <a:xfrm>
            <a:off x="3219182" y="6525698"/>
            <a:ext cx="2895600" cy="365125"/>
          </a:xfrm>
          <a:prstGeom prst="rect">
            <a:avLst/>
          </a:prstGeom>
        </p:spPr>
        <p:txBody>
          <a:bodyPr/>
          <a:lstStyle>
            <a:lvl1pPr>
              <a:defRPr/>
            </a:lvl1pPr>
          </a:lstStyle>
          <a:p>
            <a:pPr>
              <a:defRPr/>
            </a:pPr>
            <a:r>
              <a:rPr lang="en-US"/>
              <a:t>Andrew Tokash</a:t>
            </a:r>
          </a:p>
        </p:txBody>
      </p:sp>
      <p:sp>
        <p:nvSpPr>
          <p:cNvPr id="6" name="Slide Number Placeholder 5"/>
          <p:cNvSpPr>
            <a:spLocks noGrp="1"/>
          </p:cNvSpPr>
          <p:nvPr>
            <p:ph type="sldNum" sz="quarter" idx="12"/>
          </p:nvPr>
        </p:nvSpPr>
        <p:spPr/>
        <p:txBody>
          <a:bodyPr/>
          <a:lstStyle>
            <a:lvl1pPr>
              <a:defRPr/>
            </a:lvl1pPr>
          </a:lstStyle>
          <a:p>
            <a:pPr>
              <a:defRPr/>
            </a:pPr>
            <a:fld id="{93D0DAAA-EE97-481D-AC70-58EF5CB37DC2}" type="slidenum">
              <a:rPr lang="en-US"/>
              <a:pPr>
                <a:defRPr/>
              </a:pPr>
              <a:t>‹#›</a:t>
            </a:fld>
            <a:endParaRPr lang="en-US"/>
          </a:p>
        </p:txBody>
      </p:sp>
    </p:spTree>
    <p:extLst>
      <p:ext uri="{BB962C8B-B14F-4D97-AF65-F5344CB8AC3E}">
        <p14:creationId xmlns:p14="http://schemas.microsoft.com/office/powerpoint/2010/main" val="39179053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0" y="6540835"/>
            <a:ext cx="2362200" cy="365125"/>
          </a:xfrm>
          <a:prstGeom prst="rect">
            <a:avLst/>
          </a:prstGeom>
        </p:spPr>
        <p:txBody>
          <a:bodyPr/>
          <a:lstStyle>
            <a:lvl1pPr>
              <a:defRPr/>
            </a:lvl1pPr>
          </a:lstStyle>
          <a:p>
            <a:pPr>
              <a:defRPr/>
            </a:pPr>
            <a:r>
              <a:rPr lang="en-US"/>
              <a:t>Andrew Tokash</a:t>
            </a:r>
          </a:p>
        </p:txBody>
      </p:sp>
      <p:sp>
        <p:nvSpPr>
          <p:cNvPr id="5" name="Footer Placeholder 4"/>
          <p:cNvSpPr>
            <a:spLocks noGrp="1"/>
          </p:cNvSpPr>
          <p:nvPr>
            <p:ph type="ftr" sz="quarter" idx="11"/>
          </p:nvPr>
        </p:nvSpPr>
        <p:spPr>
          <a:xfrm>
            <a:off x="3219182" y="6525698"/>
            <a:ext cx="2895600" cy="365125"/>
          </a:xfrm>
          <a:prstGeom prst="rect">
            <a:avLst/>
          </a:prstGeom>
        </p:spPr>
        <p:txBody>
          <a:bodyPr/>
          <a:lstStyle>
            <a:lvl1pPr>
              <a:defRPr/>
            </a:lvl1pPr>
          </a:lstStyle>
          <a:p>
            <a:pPr>
              <a:defRPr/>
            </a:pPr>
            <a:r>
              <a:rPr lang="en-US"/>
              <a:t>Andrew Tokash</a:t>
            </a:r>
          </a:p>
        </p:txBody>
      </p:sp>
      <p:sp>
        <p:nvSpPr>
          <p:cNvPr id="6" name="Slide Number Placeholder 5"/>
          <p:cNvSpPr>
            <a:spLocks noGrp="1"/>
          </p:cNvSpPr>
          <p:nvPr>
            <p:ph type="sldNum" sz="quarter" idx="12"/>
          </p:nvPr>
        </p:nvSpPr>
        <p:spPr/>
        <p:txBody>
          <a:bodyPr/>
          <a:lstStyle>
            <a:lvl1pPr>
              <a:defRPr/>
            </a:lvl1pPr>
          </a:lstStyle>
          <a:p>
            <a:pPr>
              <a:defRPr/>
            </a:pPr>
            <a:fld id="{1749E650-F8F4-4936-A44B-2A443C951366}" type="slidenum">
              <a:rPr lang="en-US"/>
              <a:pPr>
                <a:defRPr/>
              </a:pPr>
              <a:t>‹#›</a:t>
            </a:fld>
            <a:endParaRPr lang="en-US"/>
          </a:p>
        </p:txBody>
      </p:sp>
    </p:spTree>
    <p:extLst>
      <p:ext uri="{BB962C8B-B14F-4D97-AF65-F5344CB8AC3E}">
        <p14:creationId xmlns:p14="http://schemas.microsoft.com/office/powerpoint/2010/main" val="9223301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505570" y="13915"/>
            <a:ext cx="8229600" cy="671885"/>
          </a:xfrm>
          <a:prstGeom prst="rect">
            <a:avLst/>
          </a:prstGeo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endParaRPr dirty="0"/>
          </a:p>
        </p:txBody>
      </p:sp>
      <p:sp>
        <p:nvSpPr>
          <p:cNvPr id="12" name="Shape 12"/>
          <p:cNvSpPr txBox="1">
            <a:spLocks noGrp="1"/>
          </p:cNvSpPr>
          <p:nvPr>
            <p:ph type="body" idx="1"/>
          </p:nvPr>
        </p:nvSpPr>
        <p:spPr>
          <a:xfrm>
            <a:off x="505570" y="1066800"/>
            <a:ext cx="8229600" cy="5505741"/>
          </a:xfrm>
          <a:prstGeom prst="rect">
            <a:avLst/>
          </a:prstGeom>
        </p:spPr>
        <p:txBody>
          <a:bodyPr/>
          <a:lstStyle>
            <a:lvl1pPr>
              <a:defRPr/>
            </a:lvl1pPr>
            <a:lvl2pPr indent="457200">
              <a:defRPr/>
            </a:lvl2pPr>
            <a:lvl3pPr indent="914400">
              <a:defRPr/>
            </a:lvl3pPr>
            <a:lvl4pPr indent="1371600">
              <a:defRPr/>
            </a:lvl4pPr>
            <a:lvl5pPr>
              <a:defRPr/>
            </a:lvl5pPr>
            <a:lvl6pPr>
              <a:defRPr/>
            </a:lvl6pPr>
            <a:lvl7pPr>
              <a:defRPr/>
            </a:lvl7pPr>
            <a:lvl8pPr>
              <a:defRPr/>
            </a:lvl8pPr>
            <a:lvl9pPr>
              <a:defRPr/>
            </a:lvl9pPr>
          </a:lstStyle>
          <a:p>
            <a:endParaRPr dirty="0"/>
          </a:p>
        </p:txBody>
      </p:sp>
      <p:sp>
        <p:nvSpPr>
          <p:cNvPr id="2" name="TextBox 1">
            <a:extLst>
              <a:ext uri="{FF2B5EF4-FFF2-40B4-BE49-F238E27FC236}">
                <a16:creationId xmlns:a16="http://schemas.microsoft.com/office/drawing/2014/main" id="{E2597A0E-E3AF-4BB7-91C0-20ECA2816DAC}"/>
              </a:ext>
            </a:extLst>
          </p:cNvPr>
          <p:cNvSpPr txBox="1"/>
          <p:nvPr userDrawn="1"/>
        </p:nvSpPr>
        <p:spPr>
          <a:xfrm>
            <a:off x="3401170" y="6564868"/>
            <a:ext cx="1981200" cy="369332"/>
          </a:xfrm>
          <a:prstGeom prst="rect">
            <a:avLst/>
          </a:prstGeom>
          <a:noFill/>
        </p:spPr>
        <p:txBody>
          <a:bodyPr wrap="square" rtlCol="0">
            <a:spAutoFit/>
          </a:bodyPr>
          <a:lstStyle/>
          <a:p>
            <a:r>
              <a:rPr lang="en-US" dirty="0">
                <a:solidFill>
                  <a:srgbClr val="0000FF"/>
                </a:solidFill>
              </a:rPr>
              <a:t>            </a:t>
            </a:r>
            <a:fld id="{0A30C1AA-597C-4DA3-9F9D-86FC625C3F52}" type="slidenum">
              <a:rPr lang="en-US" smtClean="0">
                <a:solidFill>
                  <a:srgbClr val="0000FF"/>
                </a:solidFill>
              </a:rPr>
              <a:t>‹#›</a:t>
            </a:fld>
            <a:endParaRPr lang="en-US" dirty="0">
              <a:solidFill>
                <a:srgbClr val="0000FF"/>
              </a:solidFill>
            </a:endParaRPr>
          </a:p>
        </p:txBody>
      </p:sp>
      <p:sp>
        <p:nvSpPr>
          <p:cNvPr id="5" name="TextBox 4">
            <a:extLst>
              <a:ext uri="{FF2B5EF4-FFF2-40B4-BE49-F238E27FC236}">
                <a16:creationId xmlns:a16="http://schemas.microsoft.com/office/drawing/2014/main" id="{972C6C25-57B7-429E-AD7F-1B257C8930CF}"/>
              </a:ext>
            </a:extLst>
          </p:cNvPr>
          <p:cNvSpPr txBox="1"/>
          <p:nvPr userDrawn="1"/>
        </p:nvSpPr>
        <p:spPr>
          <a:xfrm>
            <a:off x="-27830" y="6581001"/>
            <a:ext cx="1981200" cy="276999"/>
          </a:xfrm>
          <a:prstGeom prst="rect">
            <a:avLst/>
          </a:prstGeom>
          <a:noFill/>
        </p:spPr>
        <p:txBody>
          <a:bodyPr wrap="square" rtlCol="0">
            <a:spAutoFit/>
          </a:bodyPr>
          <a:lstStyle/>
          <a:p>
            <a:r>
              <a:rPr lang="en-US" sz="1200" dirty="0">
                <a:solidFill>
                  <a:srgbClr val="0000FF"/>
                </a:solidFill>
              </a:rPr>
              <a:t> Andrew Tokash</a:t>
            </a:r>
          </a:p>
        </p:txBody>
      </p:sp>
      <p:sp>
        <p:nvSpPr>
          <p:cNvPr id="6" name="TextBox 5">
            <a:extLst>
              <a:ext uri="{FF2B5EF4-FFF2-40B4-BE49-F238E27FC236}">
                <a16:creationId xmlns:a16="http://schemas.microsoft.com/office/drawing/2014/main" id="{7D3DE8F8-724F-414D-8910-80EF9952B98C}"/>
              </a:ext>
            </a:extLst>
          </p:cNvPr>
          <p:cNvSpPr txBox="1"/>
          <p:nvPr userDrawn="1"/>
        </p:nvSpPr>
        <p:spPr>
          <a:xfrm>
            <a:off x="8444225" y="6555966"/>
            <a:ext cx="748145" cy="276999"/>
          </a:xfrm>
          <a:prstGeom prst="rect">
            <a:avLst/>
          </a:prstGeom>
          <a:noFill/>
        </p:spPr>
        <p:txBody>
          <a:bodyPr wrap="square" rtlCol="0">
            <a:spAutoFit/>
          </a:bodyPr>
          <a:lstStyle/>
          <a:p>
            <a:r>
              <a:rPr lang="en-US" sz="1200" dirty="0">
                <a:solidFill>
                  <a:srgbClr val="0000FF"/>
                </a:solidFill>
              </a:rPr>
              <a:t> </a:t>
            </a:r>
            <a:fld id="{1B86BBF8-CC72-4FE7-B065-5265ABEF1602}" type="datetime10">
              <a:rPr lang="en-US" sz="1000" smtClean="0">
                <a:solidFill>
                  <a:srgbClr val="0000FF"/>
                </a:solidFill>
              </a:rPr>
              <a:t>14:04</a:t>
            </a:fld>
            <a:endParaRPr lang="en-US" sz="1000" dirty="0">
              <a:solidFill>
                <a:srgbClr val="0000FF"/>
              </a:solidFill>
            </a:endParaRPr>
          </a:p>
        </p:txBody>
      </p:sp>
    </p:spTree>
    <p:extLst>
      <p:ext uri="{BB962C8B-B14F-4D97-AF65-F5344CB8AC3E}">
        <p14:creationId xmlns:p14="http://schemas.microsoft.com/office/powerpoint/2010/main" val="253694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0" y="6540835"/>
            <a:ext cx="2362200" cy="365125"/>
          </a:xfrm>
          <a:prstGeom prst="rect">
            <a:avLst/>
          </a:prstGeom>
        </p:spPr>
        <p:txBody>
          <a:bodyPr/>
          <a:lstStyle>
            <a:lvl1pPr>
              <a:defRPr/>
            </a:lvl1pPr>
          </a:lstStyle>
          <a:p>
            <a:pPr>
              <a:defRPr/>
            </a:pPr>
            <a:r>
              <a:rPr lang="en-US"/>
              <a:t>Andrew Tokash</a:t>
            </a:r>
          </a:p>
        </p:txBody>
      </p:sp>
      <p:sp>
        <p:nvSpPr>
          <p:cNvPr id="3" name="Footer Placeholder 4"/>
          <p:cNvSpPr>
            <a:spLocks noGrp="1"/>
          </p:cNvSpPr>
          <p:nvPr>
            <p:ph type="ftr" sz="quarter" idx="11"/>
          </p:nvPr>
        </p:nvSpPr>
        <p:spPr>
          <a:xfrm>
            <a:off x="3219182" y="6525698"/>
            <a:ext cx="2895600" cy="365125"/>
          </a:xfrm>
          <a:prstGeom prst="rect">
            <a:avLst/>
          </a:prstGeom>
        </p:spPr>
        <p:txBody>
          <a:bodyPr/>
          <a:lstStyle>
            <a:lvl1pPr>
              <a:defRPr/>
            </a:lvl1pPr>
          </a:lstStyle>
          <a:p>
            <a:pPr>
              <a:defRPr/>
            </a:pPr>
            <a:r>
              <a:rPr lang="en-US"/>
              <a:t>Andrew Tokash</a:t>
            </a:r>
          </a:p>
        </p:txBody>
      </p:sp>
      <p:sp>
        <p:nvSpPr>
          <p:cNvPr id="4" name="Slide Number Placeholder 5"/>
          <p:cNvSpPr>
            <a:spLocks noGrp="1"/>
          </p:cNvSpPr>
          <p:nvPr>
            <p:ph type="sldNum" sz="quarter" idx="12"/>
          </p:nvPr>
        </p:nvSpPr>
        <p:spPr/>
        <p:txBody>
          <a:bodyPr/>
          <a:lstStyle>
            <a:lvl1pPr>
              <a:defRPr/>
            </a:lvl1pPr>
          </a:lstStyle>
          <a:p>
            <a:pPr>
              <a:defRPr/>
            </a:pPr>
            <a:fld id="{A903B29A-F203-4D7A-BF74-7FA6F77C13AF}" type="slidenum">
              <a:rPr lang="en-US"/>
              <a:pPr>
                <a:defRPr/>
              </a:pPr>
              <a:t>‹#›</a:t>
            </a:fld>
            <a:endParaRPr lang="en-US"/>
          </a:p>
        </p:txBody>
      </p:sp>
    </p:spTree>
    <p:extLst>
      <p:ext uri="{BB962C8B-B14F-4D97-AF65-F5344CB8AC3E}">
        <p14:creationId xmlns:p14="http://schemas.microsoft.com/office/powerpoint/2010/main" val="4164414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200"/>
            </a:lvl2pPr>
            <a:lvl3pPr>
              <a:defRPr sz="2200"/>
            </a:lvl3pPr>
            <a:lvl4pPr>
              <a:buFont typeface="Courier New" pitchFamily="49" charset="0"/>
              <a:buChar char="o"/>
              <a:defRPr sz="2200"/>
            </a:lvl4pPr>
            <a:lvl5pPr>
              <a:defRPr sz="2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rgbClr val="0000FF"/>
                </a:solidFill>
              </a:defRPr>
            </a:lvl1pPr>
          </a:lstStyle>
          <a:p>
            <a:pPr>
              <a:defRPr/>
            </a:pPr>
            <a:fld id="{2A757566-9BF6-47F8-8E52-6F7B2C607A89}" type="slidenum">
              <a:rPr lang="en-US" smtClean="0"/>
              <a:pPr>
                <a:defRPr/>
              </a:pPr>
              <a:t>‹#›</a:t>
            </a:fld>
            <a:endParaRPr lang="en-US" dirty="0"/>
          </a:p>
        </p:txBody>
      </p:sp>
      <p:sp>
        <p:nvSpPr>
          <p:cNvPr id="7" name="TextBox 6">
            <a:extLst>
              <a:ext uri="{FF2B5EF4-FFF2-40B4-BE49-F238E27FC236}">
                <a16:creationId xmlns:a16="http://schemas.microsoft.com/office/drawing/2014/main" id="{90100778-A4E9-44DC-8553-ECB0C696B1C9}"/>
              </a:ext>
            </a:extLst>
          </p:cNvPr>
          <p:cNvSpPr txBox="1"/>
          <p:nvPr userDrawn="1"/>
        </p:nvSpPr>
        <p:spPr>
          <a:xfrm>
            <a:off x="0" y="6629400"/>
            <a:ext cx="3733800" cy="246221"/>
          </a:xfrm>
          <a:prstGeom prst="rect">
            <a:avLst/>
          </a:prstGeom>
          <a:noFill/>
        </p:spPr>
        <p:txBody>
          <a:bodyPr wrap="square" rtlCol="0">
            <a:spAutoFit/>
          </a:bodyPr>
          <a:lstStyle/>
          <a:p>
            <a:r>
              <a:rPr lang="en-US" sz="1000" dirty="0">
                <a:solidFill>
                  <a:srgbClr val="0000FF"/>
                </a:solidFill>
              </a:rPr>
              <a:t>A. </a:t>
            </a:r>
            <a:r>
              <a:rPr lang="en-US" sz="1000" dirty="0" err="1">
                <a:solidFill>
                  <a:srgbClr val="0000FF"/>
                </a:solidFill>
              </a:rPr>
              <a:t>Tokash</a:t>
            </a:r>
            <a:r>
              <a:rPr lang="en-US" sz="1000" dirty="0">
                <a:solidFill>
                  <a:srgbClr val="0000FF"/>
                </a:solidFill>
              </a:rPr>
              <a:t> – Marist College – 2019</a:t>
            </a:r>
          </a:p>
        </p:txBody>
      </p:sp>
    </p:spTree>
    <p:extLst>
      <p:ext uri="{BB962C8B-B14F-4D97-AF65-F5344CB8AC3E}">
        <p14:creationId xmlns:p14="http://schemas.microsoft.com/office/powerpoint/2010/main" val="3456066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200"/>
            </a:lvl2pPr>
            <a:lvl3pPr>
              <a:defRPr sz="2200"/>
            </a:lvl3pPr>
            <a:lvl4pPr>
              <a:buFont typeface="Courier New" pitchFamily="49" charset="0"/>
              <a:buChar char="o"/>
              <a:defRPr sz="2200"/>
            </a:lvl4pPr>
            <a:lvl5pPr>
              <a:defRPr sz="2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rgbClr val="0000FF"/>
                </a:solidFill>
              </a:defRPr>
            </a:lvl1pPr>
          </a:lstStyle>
          <a:p>
            <a:pPr>
              <a:defRPr/>
            </a:pPr>
            <a:fld id="{2A757566-9BF6-47F8-8E52-6F7B2C607A89}" type="slidenum">
              <a:rPr lang="en-US" smtClean="0"/>
              <a:pPr>
                <a:defRPr/>
              </a:pPr>
              <a:t>‹#›</a:t>
            </a:fld>
            <a:endParaRPr lang="en-US" dirty="0"/>
          </a:p>
        </p:txBody>
      </p:sp>
      <p:sp>
        <p:nvSpPr>
          <p:cNvPr id="7" name="TextBox 6">
            <a:extLst>
              <a:ext uri="{FF2B5EF4-FFF2-40B4-BE49-F238E27FC236}">
                <a16:creationId xmlns:a16="http://schemas.microsoft.com/office/drawing/2014/main" id="{90100778-A4E9-44DC-8553-ECB0C696B1C9}"/>
              </a:ext>
            </a:extLst>
          </p:cNvPr>
          <p:cNvSpPr txBox="1"/>
          <p:nvPr userDrawn="1"/>
        </p:nvSpPr>
        <p:spPr>
          <a:xfrm>
            <a:off x="0" y="6629400"/>
            <a:ext cx="3733800" cy="246221"/>
          </a:xfrm>
          <a:prstGeom prst="rect">
            <a:avLst/>
          </a:prstGeom>
          <a:noFill/>
        </p:spPr>
        <p:txBody>
          <a:bodyPr wrap="square" rtlCol="0">
            <a:spAutoFit/>
          </a:bodyPr>
          <a:lstStyle/>
          <a:p>
            <a:r>
              <a:rPr lang="en-US" sz="1000" dirty="0">
                <a:solidFill>
                  <a:srgbClr val="0000FF"/>
                </a:solidFill>
              </a:rPr>
              <a:t>A. </a:t>
            </a:r>
            <a:r>
              <a:rPr lang="en-US" sz="1000" dirty="0" err="1">
                <a:solidFill>
                  <a:srgbClr val="0000FF"/>
                </a:solidFill>
              </a:rPr>
              <a:t>Tokash</a:t>
            </a:r>
            <a:r>
              <a:rPr lang="en-US" sz="1000" dirty="0">
                <a:solidFill>
                  <a:srgbClr val="0000FF"/>
                </a:solidFill>
              </a:rPr>
              <a:t> – Marist College – 2019</a:t>
            </a:r>
          </a:p>
        </p:txBody>
      </p:sp>
    </p:spTree>
    <p:extLst>
      <p:ext uri="{BB962C8B-B14F-4D97-AF65-F5344CB8AC3E}">
        <p14:creationId xmlns:p14="http://schemas.microsoft.com/office/powerpoint/2010/main" val="3119740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5000"/>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280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00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7010400" y="6477000"/>
            <a:ext cx="2133600" cy="365125"/>
          </a:xfrm>
        </p:spPr>
        <p:txBody>
          <a:bodyPr/>
          <a:lstStyle>
            <a:lvl1pPr>
              <a:defRPr>
                <a:solidFill>
                  <a:schemeClr val="tx1"/>
                </a:solidFill>
              </a:defRPr>
            </a:lvl1pPr>
          </a:lstStyle>
          <a:p>
            <a:pPr>
              <a:defRPr/>
            </a:pPr>
            <a:fld id="{2796CB42-D72F-46A1-BF1F-F82BE1274BDD}" type="slidenum">
              <a:rPr lang="en-US" smtClean="0"/>
              <a:pPr>
                <a:defRPr/>
              </a:pPr>
              <a:t>‹#›</a:t>
            </a:fld>
            <a:endParaRPr lang="en-US" dirty="0"/>
          </a:p>
        </p:txBody>
      </p:sp>
    </p:spTree>
    <p:extLst>
      <p:ext uri="{BB962C8B-B14F-4D97-AF65-F5344CB8AC3E}">
        <p14:creationId xmlns:p14="http://schemas.microsoft.com/office/powerpoint/2010/main" val="2498962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Definition">
    <p:spTree>
      <p:nvGrpSpPr>
        <p:cNvPr id="1" name=""/>
        <p:cNvGrpSpPr/>
        <p:nvPr/>
      </p:nvGrpSpPr>
      <p:grpSpPr>
        <a:xfrm>
          <a:off x="0" y="0"/>
          <a:ext cx="0" cy="0"/>
          <a:chOff x="0" y="0"/>
          <a:chExt cx="0" cy="0"/>
        </a:xfrm>
      </p:grpSpPr>
      <p:pic>
        <p:nvPicPr>
          <p:cNvPr id="4" name="Picture 6" descr="HeaderDefinition.emf"/>
          <p:cNvPicPr>
            <a:picLocks noChangeAspect="1"/>
          </p:cNvPicPr>
          <p:nvPr userDrawn="1"/>
        </p:nvPicPr>
        <p:blipFill>
          <a:blip r:embed="rId2" cstate="print"/>
          <a:srcRect/>
          <a:stretch>
            <a:fillRect/>
          </a:stretch>
        </p:blipFill>
        <p:spPr bwMode="auto">
          <a:xfrm>
            <a:off x="6781800" y="46038"/>
            <a:ext cx="2328863" cy="182562"/>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4"/>
          <p:cNvSpPr>
            <a:spLocks noGrp="1"/>
          </p:cNvSpPr>
          <p:nvPr>
            <p:ph type="ftr" sz="quarter" idx="11"/>
          </p:nvPr>
        </p:nvSpPr>
        <p:spPr>
          <a:xfrm>
            <a:off x="3261038" y="6552081"/>
            <a:ext cx="2895600" cy="365125"/>
          </a:xfrm>
          <a:prstGeom prst="rect">
            <a:avLst/>
          </a:prstGeom>
        </p:spPr>
        <p:txBody>
          <a:bodyPr/>
          <a:lstStyle>
            <a:lvl1pPr>
              <a:defRPr sz="1200"/>
            </a:lvl1pPr>
          </a:lstStyle>
          <a:p>
            <a:pPr>
              <a:defRPr/>
            </a:pPr>
            <a:r>
              <a:rPr lang="en-US"/>
              <a:t>Andrew Tokash</a:t>
            </a:r>
            <a:endParaRPr lang="en-US" dirty="0"/>
          </a:p>
        </p:txBody>
      </p:sp>
      <p:sp>
        <p:nvSpPr>
          <p:cNvPr id="7" name="Slide Number Placeholder 5"/>
          <p:cNvSpPr>
            <a:spLocks noGrp="1"/>
          </p:cNvSpPr>
          <p:nvPr>
            <p:ph type="sldNum" sz="quarter" idx="12"/>
          </p:nvPr>
        </p:nvSpPr>
        <p:spPr>
          <a:xfrm>
            <a:off x="7026499" y="6540834"/>
            <a:ext cx="2133600" cy="365125"/>
          </a:xfrm>
        </p:spPr>
        <p:txBody>
          <a:bodyPr/>
          <a:lstStyle>
            <a:lvl1pPr>
              <a:defRPr/>
            </a:lvl1pPr>
          </a:lstStyle>
          <a:p>
            <a:pPr>
              <a:defRPr/>
            </a:pPr>
            <a:fld id="{1B442BCA-86FE-4847-819A-93E423BE1FDA}" type="slidenum">
              <a:rPr lang="en-US"/>
              <a:pPr>
                <a:defRPr/>
              </a:pPr>
              <a:t>‹#›</a:t>
            </a:fld>
            <a:endParaRPr lang="en-US"/>
          </a:p>
        </p:txBody>
      </p:sp>
    </p:spTree>
    <p:extLst>
      <p:ext uri="{BB962C8B-B14F-4D97-AF65-F5344CB8AC3E}">
        <p14:creationId xmlns:p14="http://schemas.microsoft.com/office/powerpoint/2010/main" val="454280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Utility">
    <p:spTree>
      <p:nvGrpSpPr>
        <p:cNvPr id="1" name=""/>
        <p:cNvGrpSpPr/>
        <p:nvPr/>
      </p:nvGrpSpPr>
      <p:grpSpPr>
        <a:xfrm>
          <a:off x="0" y="0"/>
          <a:ext cx="0" cy="0"/>
          <a:chOff x="0" y="0"/>
          <a:chExt cx="0" cy="0"/>
        </a:xfrm>
      </p:grpSpPr>
      <p:pic>
        <p:nvPicPr>
          <p:cNvPr id="4" name="Picture 6" descr="HeaderUtility.emf"/>
          <p:cNvPicPr>
            <a:picLocks noChangeAspect="1"/>
          </p:cNvPicPr>
          <p:nvPr userDrawn="1"/>
        </p:nvPicPr>
        <p:blipFill>
          <a:blip r:embed="rId2" cstate="print"/>
          <a:srcRect/>
          <a:stretch>
            <a:fillRect/>
          </a:stretch>
        </p:blipFill>
        <p:spPr bwMode="auto">
          <a:xfrm>
            <a:off x="6781800" y="46038"/>
            <a:ext cx="2328863" cy="182562"/>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0" y="6540835"/>
            <a:ext cx="2362200" cy="365125"/>
          </a:xfrm>
          <a:prstGeom prst="rect">
            <a:avLst/>
          </a:prstGeom>
        </p:spPr>
        <p:txBody>
          <a:bodyPr/>
          <a:lstStyle>
            <a:lvl1pPr>
              <a:defRPr/>
            </a:lvl1pPr>
          </a:lstStyle>
          <a:p>
            <a:pPr>
              <a:defRPr/>
            </a:pPr>
            <a:r>
              <a:rPr lang="en-US"/>
              <a:t>Andrew Tokash</a:t>
            </a:r>
          </a:p>
        </p:txBody>
      </p:sp>
      <p:sp>
        <p:nvSpPr>
          <p:cNvPr id="6" name="Footer Placeholder 4"/>
          <p:cNvSpPr>
            <a:spLocks noGrp="1"/>
          </p:cNvSpPr>
          <p:nvPr>
            <p:ph type="ftr" sz="quarter" idx="11"/>
          </p:nvPr>
        </p:nvSpPr>
        <p:spPr>
          <a:xfrm>
            <a:off x="3219182" y="6525698"/>
            <a:ext cx="2895600" cy="365125"/>
          </a:xfrm>
          <a:prstGeom prst="rect">
            <a:avLst/>
          </a:prstGeom>
        </p:spPr>
        <p:txBody>
          <a:bodyPr/>
          <a:lstStyle>
            <a:lvl1pPr>
              <a:defRPr/>
            </a:lvl1pPr>
          </a:lstStyle>
          <a:p>
            <a:pPr>
              <a:defRPr/>
            </a:pPr>
            <a:r>
              <a:rPr lang="en-US"/>
              <a:t>Andrew Tokash</a:t>
            </a:r>
          </a:p>
        </p:txBody>
      </p:sp>
      <p:sp>
        <p:nvSpPr>
          <p:cNvPr id="7" name="Slide Number Placeholder 5"/>
          <p:cNvSpPr>
            <a:spLocks noGrp="1"/>
          </p:cNvSpPr>
          <p:nvPr>
            <p:ph type="sldNum" sz="quarter" idx="12"/>
          </p:nvPr>
        </p:nvSpPr>
        <p:spPr/>
        <p:txBody>
          <a:bodyPr/>
          <a:lstStyle>
            <a:lvl1pPr>
              <a:defRPr/>
            </a:lvl1pPr>
          </a:lstStyle>
          <a:p>
            <a:pPr>
              <a:defRPr/>
            </a:pPr>
            <a:fld id="{F576F27F-B2E3-41AB-8EDF-AA8F572BD76B}" type="slidenum">
              <a:rPr lang="en-US"/>
              <a:pPr>
                <a:defRPr/>
              </a:pPr>
              <a:t>‹#›</a:t>
            </a:fld>
            <a:endParaRPr lang="en-US"/>
          </a:p>
        </p:txBody>
      </p:sp>
    </p:spTree>
    <p:extLst>
      <p:ext uri="{BB962C8B-B14F-4D97-AF65-F5344CB8AC3E}">
        <p14:creationId xmlns:p14="http://schemas.microsoft.com/office/powerpoint/2010/main" val="1240565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Milestones">
    <p:spTree>
      <p:nvGrpSpPr>
        <p:cNvPr id="1" name=""/>
        <p:cNvGrpSpPr/>
        <p:nvPr/>
      </p:nvGrpSpPr>
      <p:grpSpPr>
        <a:xfrm>
          <a:off x="0" y="0"/>
          <a:ext cx="0" cy="0"/>
          <a:chOff x="0" y="0"/>
          <a:chExt cx="0" cy="0"/>
        </a:xfrm>
      </p:grpSpPr>
      <p:pic>
        <p:nvPicPr>
          <p:cNvPr id="4" name="Picture 6" descr="HeaderMilestones.emf"/>
          <p:cNvPicPr>
            <a:picLocks noChangeAspect="1"/>
          </p:cNvPicPr>
          <p:nvPr userDrawn="1"/>
        </p:nvPicPr>
        <p:blipFill>
          <a:blip r:embed="rId2" cstate="print"/>
          <a:srcRect/>
          <a:stretch>
            <a:fillRect/>
          </a:stretch>
        </p:blipFill>
        <p:spPr bwMode="auto">
          <a:xfrm>
            <a:off x="6781800" y="46038"/>
            <a:ext cx="2328863" cy="182562"/>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0" y="6540835"/>
            <a:ext cx="2362200" cy="365125"/>
          </a:xfrm>
          <a:prstGeom prst="rect">
            <a:avLst/>
          </a:prstGeom>
        </p:spPr>
        <p:txBody>
          <a:bodyPr/>
          <a:lstStyle>
            <a:lvl1pPr>
              <a:defRPr/>
            </a:lvl1pPr>
          </a:lstStyle>
          <a:p>
            <a:pPr>
              <a:defRPr/>
            </a:pPr>
            <a:r>
              <a:rPr lang="en-US"/>
              <a:t>Andrew Tokash</a:t>
            </a:r>
          </a:p>
        </p:txBody>
      </p:sp>
      <p:sp>
        <p:nvSpPr>
          <p:cNvPr id="6" name="Footer Placeholder 4"/>
          <p:cNvSpPr>
            <a:spLocks noGrp="1"/>
          </p:cNvSpPr>
          <p:nvPr>
            <p:ph type="ftr" sz="quarter" idx="11"/>
          </p:nvPr>
        </p:nvSpPr>
        <p:spPr>
          <a:xfrm>
            <a:off x="3219182" y="6525698"/>
            <a:ext cx="2895600" cy="365125"/>
          </a:xfrm>
          <a:prstGeom prst="rect">
            <a:avLst/>
          </a:prstGeom>
        </p:spPr>
        <p:txBody>
          <a:bodyPr/>
          <a:lstStyle>
            <a:lvl1pPr>
              <a:defRPr/>
            </a:lvl1pPr>
          </a:lstStyle>
          <a:p>
            <a:pPr>
              <a:defRPr/>
            </a:pPr>
            <a:r>
              <a:rPr lang="en-US"/>
              <a:t>Andrew Tokash</a:t>
            </a:r>
          </a:p>
        </p:txBody>
      </p:sp>
      <p:sp>
        <p:nvSpPr>
          <p:cNvPr id="7" name="Slide Number Placeholder 5"/>
          <p:cNvSpPr>
            <a:spLocks noGrp="1"/>
          </p:cNvSpPr>
          <p:nvPr>
            <p:ph type="sldNum" sz="quarter" idx="12"/>
          </p:nvPr>
        </p:nvSpPr>
        <p:spPr/>
        <p:txBody>
          <a:bodyPr/>
          <a:lstStyle>
            <a:lvl1pPr>
              <a:defRPr/>
            </a:lvl1pPr>
          </a:lstStyle>
          <a:p>
            <a:pPr>
              <a:defRPr/>
            </a:pPr>
            <a:fld id="{986C8111-795E-4F33-8199-A4095C615585}" type="slidenum">
              <a:rPr lang="en-US"/>
              <a:pPr>
                <a:defRPr/>
              </a:pPr>
              <a:t>‹#›</a:t>
            </a:fld>
            <a:endParaRPr lang="en-US"/>
          </a:p>
        </p:txBody>
      </p:sp>
    </p:spTree>
    <p:extLst>
      <p:ext uri="{BB962C8B-B14F-4D97-AF65-F5344CB8AC3E}">
        <p14:creationId xmlns:p14="http://schemas.microsoft.com/office/powerpoint/2010/main" val="42627034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21" Type="http://schemas.openxmlformats.org/officeDocument/2006/relationships/theme" Target="../theme/theme2.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alphaModFix amt="6000"/>
            <a:lum/>
          </a:blip>
          <a:srcRect/>
          <a:stretch>
            <a:fillRect l="-4000" r="-4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7010400" y="6569075"/>
            <a:ext cx="2133600" cy="365125"/>
          </a:xfrm>
          <a:prstGeom prst="rect">
            <a:avLst/>
          </a:prstGeom>
        </p:spPr>
        <p:txBody>
          <a:bodyPr vert="horz" lIns="91440" tIns="45720" rIns="91440" bIns="45720" rtlCol="0" anchor="ctr"/>
          <a:lstStyle>
            <a:lvl1pPr algn="r">
              <a:defRPr sz="1200">
                <a:solidFill>
                  <a:schemeClr val="tx1"/>
                </a:solidFill>
              </a:defRPr>
            </a:lvl1pPr>
          </a:lstStyle>
          <a:p>
            <a:pPr>
              <a:defRPr/>
            </a:pPr>
            <a:fld id="{FCE6E205-F63B-4C36-AE40-B537BC4624FA}" type="slidenum">
              <a:rPr lang="en-US" smtClean="0"/>
              <a:pPr>
                <a:defRPr/>
              </a:pPr>
              <a:t>‹#›</a:t>
            </a:fld>
            <a:endParaRPr lang="en-US" dirty="0"/>
          </a:p>
        </p:txBody>
      </p:sp>
      <p:cxnSp>
        <p:nvCxnSpPr>
          <p:cNvPr id="13" name="Straight Connector 12">
            <a:extLst>
              <a:ext uri="{FF2B5EF4-FFF2-40B4-BE49-F238E27FC236}">
                <a16:creationId xmlns:a16="http://schemas.microsoft.com/office/drawing/2014/main" id="{7356340E-87AF-4033-B4F1-8861CFE01A2B}"/>
              </a:ext>
            </a:extLst>
          </p:cNvPr>
          <p:cNvCxnSpPr/>
          <p:nvPr userDrawn="1"/>
        </p:nvCxnSpPr>
        <p:spPr>
          <a:xfrm>
            <a:off x="0" y="6553200"/>
            <a:ext cx="9144000" cy="0"/>
          </a:xfrm>
          <a:prstGeom prst="line">
            <a:avLst/>
          </a:prstGeom>
          <a:ln w="34925">
            <a:solidFill>
              <a:srgbClr val="0000FF"/>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93" r:id="rId1"/>
    <p:sldLayoutId id="2147483974" r:id="rId2"/>
    <p:sldLayoutId id="2147483994" r:id="rId3"/>
    <p:sldLayoutId id="2147483995" r:id="rId4"/>
  </p:sldLayoutIdLst>
  <p:hf hdr="0" dt="0"/>
  <p:txStyles>
    <p:titleStyle>
      <a:lvl1pPr algn="ctr" rtl="0" eaLnBrk="0" fontAlgn="base" hangingPunct="0">
        <a:spcBef>
          <a:spcPct val="0"/>
        </a:spcBef>
        <a:spcAft>
          <a:spcPct val="0"/>
        </a:spcAft>
        <a:defRPr sz="3200" b="0" kern="1200">
          <a:solidFill>
            <a:srgbClr val="0000FF"/>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200" kern="1200">
          <a:solidFill>
            <a:srgbClr val="0000FF"/>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Font typeface="Arial" charset="0"/>
        <a:buChar char="–"/>
        <a:defRPr sz="2000" kern="1200">
          <a:solidFill>
            <a:srgbClr val="0000FF"/>
          </a:solidFill>
          <a:latin typeface="Arial" panose="020B0604020202020204" pitchFamily="34" charset="0"/>
          <a:ea typeface="+mn-ea"/>
          <a:cs typeface="Arial" panose="020B0604020202020204" pitchFamily="34" charset="0"/>
        </a:defRPr>
      </a:lvl2pPr>
      <a:lvl3pPr marL="1143000" indent="-228600" algn="l" rtl="0" eaLnBrk="0" fontAlgn="base" hangingPunct="0">
        <a:spcBef>
          <a:spcPct val="20000"/>
        </a:spcBef>
        <a:spcAft>
          <a:spcPct val="0"/>
        </a:spcAft>
        <a:buFont typeface="Arial" charset="0"/>
        <a:buChar char="•"/>
        <a:defRPr sz="2400" kern="1200">
          <a:solidFill>
            <a:srgbClr val="0000FF"/>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rgbClr val="0000FF"/>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rgbClr val="0000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alphaModFix amt="6000"/>
            <a:lum/>
          </a:blip>
          <a:srcRect/>
          <a:stretch>
            <a:fillRect l="-4000" r="-4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7010400" y="6569075"/>
            <a:ext cx="2133600" cy="365125"/>
          </a:xfrm>
          <a:prstGeom prst="rect">
            <a:avLst/>
          </a:prstGeom>
        </p:spPr>
        <p:txBody>
          <a:bodyPr vert="horz" lIns="91440" tIns="45720" rIns="91440" bIns="45720" rtlCol="0" anchor="ctr"/>
          <a:lstStyle>
            <a:lvl1pPr algn="r">
              <a:defRPr sz="1200">
                <a:solidFill>
                  <a:schemeClr val="tx1"/>
                </a:solidFill>
              </a:defRPr>
            </a:lvl1pPr>
          </a:lstStyle>
          <a:p>
            <a:pPr>
              <a:defRPr/>
            </a:pPr>
            <a:fld id="{FCE6E205-F63B-4C36-AE40-B537BC4624FA}" type="slidenum">
              <a:rPr lang="en-US" smtClean="0"/>
              <a:pPr>
                <a:defRPr/>
              </a:pPr>
              <a:t>‹#›</a:t>
            </a:fld>
            <a:endParaRPr lang="en-US" dirty="0"/>
          </a:p>
        </p:txBody>
      </p:sp>
      <p:cxnSp>
        <p:nvCxnSpPr>
          <p:cNvPr id="13" name="Straight Connector 12">
            <a:extLst>
              <a:ext uri="{FF2B5EF4-FFF2-40B4-BE49-F238E27FC236}">
                <a16:creationId xmlns:a16="http://schemas.microsoft.com/office/drawing/2014/main" id="{7356340E-87AF-4033-B4F1-8861CFE01A2B}"/>
              </a:ext>
            </a:extLst>
          </p:cNvPr>
          <p:cNvCxnSpPr/>
          <p:nvPr userDrawn="1"/>
        </p:nvCxnSpPr>
        <p:spPr>
          <a:xfrm>
            <a:off x="0" y="6553200"/>
            <a:ext cx="9144000" cy="0"/>
          </a:xfrm>
          <a:prstGeom prst="line">
            <a:avLst/>
          </a:prstGeom>
          <a:ln w="34925">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7350636"/>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 id="2147484008" r:id="rId12"/>
    <p:sldLayoutId id="2147484009" r:id="rId13"/>
    <p:sldLayoutId id="2147484010" r:id="rId14"/>
    <p:sldLayoutId id="2147484011" r:id="rId15"/>
    <p:sldLayoutId id="2147484012" r:id="rId16"/>
    <p:sldLayoutId id="2147484013" r:id="rId17"/>
    <p:sldLayoutId id="2147484014" r:id="rId18"/>
    <p:sldLayoutId id="2147484015" r:id="rId19"/>
    <p:sldLayoutId id="2147484016" r:id="rId20"/>
  </p:sldLayoutIdLst>
  <p:hf hdr="0" dt="0"/>
  <p:txStyles>
    <p:titleStyle>
      <a:lvl1pPr algn="ctr" rtl="0" eaLnBrk="0" fontAlgn="base" hangingPunct="0">
        <a:spcBef>
          <a:spcPct val="0"/>
        </a:spcBef>
        <a:spcAft>
          <a:spcPct val="0"/>
        </a:spcAft>
        <a:defRPr sz="3200" b="0" kern="1200">
          <a:solidFill>
            <a:srgbClr val="0000FF"/>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200" kern="1200">
          <a:solidFill>
            <a:srgbClr val="0000FF"/>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Font typeface="Arial" charset="0"/>
        <a:buChar char="–"/>
        <a:defRPr sz="2000" kern="1200">
          <a:solidFill>
            <a:srgbClr val="0000FF"/>
          </a:solidFill>
          <a:latin typeface="Arial" panose="020B0604020202020204" pitchFamily="34" charset="0"/>
          <a:ea typeface="+mn-ea"/>
          <a:cs typeface="Arial" panose="020B0604020202020204" pitchFamily="34" charset="0"/>
        </a:defRPr>
      </a:lvl2pPr>
      <a:lvl3pPr marL="1143000" indent="-228600" algn="l" rtl="0" eaLnBrk="0" fontAlgn="base" hangingPunct="0">
        <a:spcBef>
          <a:spcPct val="20000"/>
        </a:spcBef>
        <a:spcAft>
          <a:spcPct val="0"/>
        </a:spcAft>
        <a:buFont typeface="Arial" charset="0"/>
        <a:buChar char="•"/>
        <a:defRPr sz="2400" kern="1200">
          <a:solidFill>
            <a:srgbClr val="0000FF"/>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rgbClr val="0000FF"/>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rgbClr val="0000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www.writephponline.com/" TargetMode="External"/><Relationship Id="rId2" Type="http://schemas.openxmlformats.org/officeDocument/2006/relationships/hyperlink" Target="https://www.tutorialspoint.com/execute_php_online.ph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1454331" y="2971800"/>
            <a:ext cx="6477000" cy="2777837"/>
          </a:xfrm>
        </p:spPr>
        <p:txBody>
          <a:bodyPr/>
          <a:lstStyle/>
          <a:p>
            <a:pPr eaLnBrk="1" hangingPunct="1"/>
            <a:r>
              <a:rPr lang="en-US" sz="3200" dirty="0"/>
              <a:t>Software Development II</a:t>
            </a:r>
            <a:br>
              <a:rPr lang="en-US" sz="3200" dirty="0"/>
            </a:br>
            <a:br>
              <a:rPr lang="en-US" sz="3200" dirty="0"/>
            </a:br>
            <a:r>
              <a:rPr lang="en-US" sz="2400"/>
              <a:t>Module 8a </a:t>
            </a:r>
            <a:br>
              <a:rPr lang="en-US" sz="2400" dirty="0"/>
            </a:br>
            <a:br>
              <a:rPr lang="en-US" sz="2400" dirty="0"/>
            </a:br>
            <a:r>
              <a:rPr lang="en-US" sz="2400" dirty="0"/>
              <a:t>Introduction to Web Servers &amp; PHP</a:t>
            </a:r>
            <a:endParaRPr lang="en-US" sz="3200" dirty="0"/>
          </a:p>
        </p:txBody>
      </p:sp>
      <p:pic>
        <p:nvPicPr>
          <p:cNvPr id="6" name="Picture 5">
            <a:extLst>
              <a:ext uri="{FF2B5EF4-FFF2-40B4-BE49-F238E27FC236}">
                <a16:creationId xmlns:a16="http://schemas.microsoft.com/office/drawing/2014/main" id="{0FD44AE8-883C-4B8A-952C-A6A336C162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636"/>
            <a:ext cx="9144000" cy="2777836"/>
          </a:xfrm>
          <a:prstGeom prst="rect">
            <a:avLst/>
          </a:prstGeom>
        </p:spPr>
      </p:pic>
      <p:pic>
        <p:nvPicPr>
          <p:cNvPr id="2" name="Picture 1">
            <a:extLst>
              <a:ext uri="{FF2B5EF4-FFF2-40B4-BE49-F238E27FC236}">
                <a16:creationId xmlns:a16="http://schemas.microsoft.com/office/drawing/2014/main" id="{36A60A04-9BC4-405D-9387-EFE1B0A22CDD}"/>
              </a:ext>
            </a:extLst>
          </p:cNvPr>
          <p:cNvPicPr>
            <a:picLocks noChangeAspect="1"/>
          </p:cNvPicPr>
          <p:nvPr/>
        </p:nvPicPr>
        <p:blipFill>
          <a:blip r:embed="rId4"/>
          <a:stretch>
            <a:fillRect/>
          </a:stretch>
        </p:blipFill>
        <p:spPr>
          <a:xfrm>
            <a:off x="7696200" y="4777696"/>
            <a:ext cx="1325104" cy="1601945"/>
          </a:xfrm>
          <a:prstGeom prst="rect">
            <a:avLst/>
          </a:prstGeom>
        </p:spPr>
      </p:pic>
      <p:pic>
        <p:nvPicPr>
          <p:cNvPr id="3" name="Picture 2">
            <a:extLst>
              <a:ext uri="{FF2B5EF4-FFF2-40B4-BE49-F238E27FC236}">
                <a16:creationId xmlns:a16="http://schemas.microsoft.com/office/drawing/2014/main" id="{0CF75FF4-1EDC-4892-A0FE-A6CAD8371E6D}"/>
              </a:ext>
            </a:extLst>
          </p:cNvPr>
          <p:cNvPicPr>
            <a:picLocks noChangeAspect="1"/>
          </p:cNvPicPr>
          <p:nvPr/>
        </p:nvPicPr>
        <p:blipFill>
          <a:blip r:embed="rId5"/>
          <a:stretch>
            <a:fillRect/>
          </a:stretch>
        </p:blipFill>
        <p:spPr>
          <a:xfrm>
            <a:off x="152400" y="4813140"/>
            <a:ext cx="1295400" cy="1601945"/>
          </a:xfrm>
          <a:prstGeom prst="rect">
            <a:avLst/>
          </a:prstGeom>
        </p:spPr>
      </p:pic>
      <p:sp>
        <p:nvSpPr>
          <p:cNvPr id="4" name="TextBox 3">
            <a:extLst>
              <a:ext uri="{FF2B5EF4-FFF2-40B4-BE49-F238E27FC236}">
                <a16:creationId xmlns:a16="http://schemas.microsoft.com/office/drawing/2014/main" id="{2A338D1D-BB34-42F1-9B89-1740F763C836}"/>
              </a:ext>
            </a:extLst>
          </p:cNvPr>
          <p:cNvSpPr txBox="1"/>
          <p:nvPr/>
        </p:nvSpPr>
        <p:spPr>
          <a:xfrm>
            <a:off x="4045131" y="5926139"/>
            <a:ext cx="1295400" cy="276999"/>
          </a:xfrm>
          <a:prstGeom prst="rect">
            <a:avLst/>
          </a:prstGeom>
          <a:noFill/>
        </p:spPr>
        <p:txBody>
          <a:bodyPr wrap="square" rtlCol="0">
            <a:spAutoFit/>
          </a:bodyPr>
          <a:lstStyle/>
          <a:p>
            <a:r>
              <a:rPr lang="en-US" sz="1200" dirty="0">
                <a:solidFill>
                  <a:srgbClr val="0000FF"/>
                </a:solidFill>
              </a:rPr>
              <a:t>10/10/2020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0C944A2-1584-48B1-B69A-E10685E6AF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457200" y="1524000"/>
            <a:ext cx="8077200" cy="3543470"/>
          </a:xfrm>
          <a:prstGeom prst="rect">
            <a:avLst/>
          </a:prstGeom>
          <a:noFill/>
          <a:ln w="9525">
            <a:noFill/>
            <a:miter lim="800000"/>
            <a:headEnd/>
            <a:tailEnd/>
          </a:ln>
        </p:spPr>
      </p:pic>
      <p:sp>
        <p:nvSpPr>
          <p:cNvPr id="5" name="Title 2">
            <a:extLst>
              <a:ext uri="{FF2B5EF4-FFF2-40B4-BE49-F238E27FC236}">
                <a16:creationId xmlns:a16="http://schemas.microsoft.com/office/drawing/2014/main" id="{26CFE65E-6771-4196-9115-C29C77BC617E}"/>
              </a:ext>
            </a:extLst>
          </p:cNvPr>
          <p:cNvSpPr txBox="1">
            <a:spLocks/>
          </p:cNvSpPr>
          <p:nvPr/>
        </p:nvSpPr>
        <p:spPr bwMode="auto">
          <a:xfrm>
            <a:off x="544551" y="175419"/>
            <a:ext cx="8229600" cy="5175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b="0" kern="1200">
                <a:solidFill>
                  <a:srgbClr val="0000FF"/>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a:t>Refresher Server Port Numbers</a:t>
            </a:r>
          </a:p>
        </p:txBody>
      </p:sp>
      <p:sp>
        <p:nvSpPr>
          <p:cNvPr id="6" name="Rounded Rectangle 1">
            <a:extLst>
              <a:ext uri="{FF2B5EF4-FFF2-40B4-BE49-F238E27FC236}">
                <a16:creationId xmlns:a16="http://schemas.microsoft.com/office/drawing/2014/main" id="{08F28ACB-DC7A-4ADE-A568-C2A032C2C68A}"/>
              </a:ext>
            </a:extLst>
          </p:cNvPr>
          <p:cNvSpPr/>
          <p:nvPr/>
        </p:nvSpPr>
        <p:spPr>
          <a:xfrm>
            <a:off x="533400" y="4953000"/>
            <a:ext cx="8077200" cy="990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Multitasking servers run multiple applications. Each is associated with a port number.</a:t>
            </a:r>
          </a:p>
        </p:txBody>
      </p:sp>
      <p:sp>
        <p:nvSpPr>
          <p:cNvPr id="7" name="Rectangle 6">
            <a:extLst>
              <a:ext uri="{FF2B5EF4-FFF2-40B4-BE49-F238E27FC236}">
                <a16:creationId xmlns:a16="http://schemas.microsoft.com/office/drawing/2014/main" id="{B7322EC4-4F7E-4C77-8F1C-8A6F91F0F6F6}"/>
              </a:ext>
            </a:extLst>
          </p:cNvPr>
          <p:cNvSpPr/>
          <p:nvPr/>
        </p:nvSpPr>
        <p:spPr>
          <a:xfrm>
            <a:off x="4648200" y="6386512"/>
            <a:ext cx="4114800"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“Business Data Networks &amp; Security"</a:t>
            </a:r>
          </a:p>
        </p:txBody>
      </p:sp>
      <p:sp>
        <p:nvSpPr>
          <p:cNvPr id="2" name="Rectangle 1">
            <a:extLst>
              <a:ext uri="{FF2B5EF4-FFF2-40B4-BE49-F238E27FC236}">
                <a16:creationId xmlns:a16="http://schemas.microsoft.com/office/drawing/2014/main" id="{AE26222A-55B7-4989-A1B3-97A413A08106}"/>
              </a:ext>
            </a:extLst>
          </p:cNvPr>
          <p:cNvSpPr/>
          <p:nvPr/>
        </p:nvSpPr>
        <p:spPr>
          <a:xfrm>
            <a:off x="381000" y="1066800"/>
            <a:ext cx="2971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 Analogy:</a:t>
            </a:r>
          </a:p>
          <a:p>
            <a:pPr algn="ctr"/>
            <a:r>
              <a:rPr lang="en-US" dirty="0"/>
              <a:t>An airport &lt;-&gt;  </a:t>
            </a:r>
            <a:r>
              <a:rPr lang="en-US" dirty="0" err="1"/>
              <a:t>ip</a:t>
            </a:r>
            <a:r>
              <a:rPr lang="en-US" dirty="0"/>
              <a:t> address</a:t>
            </a:r>
            <a:br>
              <a:rPr lang="en-US" dirty="0"/>
            </a:br>
            <a:r>
              <a:rPr lang="en-US" dirty="0"/>
              <a:t>Gate &lt;-&gt; port</a:t>
            </a:r>
          </a:p>
        </p:txBody>
      </p:sp>
    </p:spTree>
    <p:extLst>
      <p:ext uri="{BB962C8B-B14F-4D97-AF65-F5344CB8AC3E}">
        <p14:creationId xmlns:p14="http://schemas.microsoft.com/office/powerpoint/2010/main" val="3981235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C7CF3-3C91-4F75-B1F5-8D3A1081E2D0}"/>
              </a:ext>
            </a:extLst>
          </p:cNvPr>
          <p:cNvSpPr>
            <a:spLocks noGrp="1"/>
          </p:cNvSpPr>
          <p:nvPr>
            <p:ph type="ctrTitle"/>
          </p:nvPr>
        </p:nvSpPr>
        <p:spPr/>
        <p:txBody>
          <a:bodyPr/>
          <a:lstStyle/>
          <a:p>
            <a:r>
              <a:rPr lang="en-US" dirty="0"/>
              <a:t>Localhost </a:t>
            </a:r>
          </a:p>
        </p:txBody>
      </p:sp>
      <p:sp>
        <p:nvSpPr>
          <p:cNvPr id="3" name="Subtitle 2">
            <a:extLst>
              <a:ext uri="{FF2B5EF4-FFF2-40B4-BE49-F238E27FC236}">
                <a16:creationId xmlns:a16="http://schemas.microsoft.com/office/drawing/2014/main" id="{3A1F19E3-EB34-4709-9C4C-C2D04B953461}"/>
              </a:ext>
            </a:extLst>
          </p:cNvPr>
          <p:cNvSpPr>
            <a:spLocks noGrp="1"/>
          </p:cNvSpPr>
          <p:nvPr>
            <p:ph type="subTitle" idx="1"/>
          </p:nvPr>
        </p:nvSpPr>
        <p:spPr>
          <a:xfrm>
            <a:off x="228600" y="1066800"/>
            <a:ext cx="8686800" cy="1752600"/>
          </a:xfrm>
        </p:spPr>
        <p:txBody>
          <a:bodyPr/>
          <a:lstStyle/>
          <a:p>
            <a:pPr marL="342900" indent="-342900" algn="l">
              <a:buFont typeface="Arial" panose="020B0604020202020204" pitchFamily="34" charset="0"/>
              <a:buChar char="•"/>
            </a:pPr>
            <a:r>
              <a:rPr lang="en-US" dirty="0"/>
              <a:t>The IP address 127.0.0.1 is reserved and usually means 'current computer' </a:t>
            </a:r>
          </a:p>
          <a:p>
            <a:pPr marL="342900" indent="-342900" algn="l">
              <a:buFont typeface="Arial" panose="020B0604020202020204" pitchFamily="34" charset="0"/>
              <a:buChar char="•"/>
            </a:pPr>
            <a:r>
              <a:rPr lang="en-US" dirty="0"/>
              <a:t>We can also type "localhost" into our browser and it will be converted to 127.0.0.1</a:t>
            </a:r>
          </a:p>
          <a:p>
            <a:pPr marL="342900" indent="-342900" algn="l">
              <a:buFont typeface="Arial" panose="020B0604020202020204" pitchFamily="34" charset="0"/>
              <a:buChar char="•"/>
            </a:pPr>
            <a:r>
              <a:rPr lang="en-US" dirty="0"/>
              <a:t>When we loaded Abyss we identified the "localhost" folder for PHP files</a:t>
            </a:r>
          </a:p>
        </p:txBody>
      </p:sp>
      <p:sp>
        <p:nvSpPr>
          <p:cNvPr id="4" name="Slide Number Placeholder 3">
            <a:extLst>
              <a:ext uri="{FF2B5EF4-FFF2-40B4-BE49-F238E27FC236}">
                <a16:creationId xmlns:a16="http://schemas.microsoft.com/office/drawing/2014/main" id="{0589B2CA-A089-403E-890E-43071219C0A5}"/>
              </a:ext>
            </a:extLst>
          </p:cNvPr>
          <p:cNvSpPr>
            <a:spLocks noGrp="1"/>
          </p:cNvSpPr>
          <p:nvPr>
            <p:ph type="sldNum" sz="quarter" idx="12"/>
          </p:nvPr>
        </p:nvSpPr>
        <p:spPr/>
        <p:txBody>
          <a:bodyPr/>
          <a:lstStyle/>
          <a:p>
            <a:pPr>
              <a:defRPr/>
            </a:pPr>
            <a:fld id="{2796CB42-D72F-46A1-BF1F-F82BE1274BDD}" type="slidenum">
              <a:rPr lang="en-US" smtClean="0"/>
              <a:pPr>
                <a:defRPr/>
              </a:pPr>
              <a:t>11</a:t>
            </a:fld>
            <a:endParaRPr lang="en-US" dirty="0"/>
          </a:p>
        </p:txBody>
      </p:sp>
      <p:pic>
        <p:nvPicPr>
          <p:cNvPr id="5" name="Picture 4">
            <a:extLst>
              <a:ext uri="{FF2B5EF4-FFF2-40B4-BE49-F238E27FC236}">
                <a16:creationId xmlns:a16="http://schemas.microsoft.com/office/drawing/2014/main" id="{50E60893-54E1-47C7-96CB-03B03F234DFB}"/>
              </a:ext>
            </a:extLst>
          </p:cNvPr>
          <p:cNvPicPr>
            <a:picLocks noChangeAspect="1"/>
          </p:cNvPicPr>
          <p:nvPr/>
        </p:nvPicPr>
        <p:blipFill>
          <a:blip r:embed="rId2"/>
          <a:stretch>
            <a:fillRect/>
          </a:stretch>
        </p:blipFill>
        <p:spPr>
          <a:xfrm>
            <a:off x="781866" y="3654048"/>
            <a:ext cx="4448175" cy="2137152"/>
          </a:xfrm>
          <a:prstGeom prst="rect">
            <a:avLst/>
          </a:prstGeom>
        </p:spPr>
      </p:pic>
      <p:sp>
        <p:nvSpPr>
          <p:cNvPr id="6" name="Arrow: Right 5">
            <a:extLst>
              <a:ext uri="{FF2B5EF4-FFF2-40B4-BE49-F238E27FC236}">
                <a16:creationId xmlns:a16="http://schemas.microsoft.com/office/drawing/2014/main" id="{C5B9866D-9904-4E88-A81A-4CBA67330E80}"/>
              </a:ext>
            </a:extLst>
          </p:cNvPr>
          <p:cNvSpPr/>
          <p:nvPr/>
        </p:nvSpPr>
        <p:spPr>
          <a:xfrm>
            <a:off x="76200" y="5068389"/>
            <a:ext cx="1143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A4FB6FD-468D-4732-A849-A8F98B5A67EE}"/>
              </a:ext>
            </a:extLst>
          </p:cNvPr>
          <p:cNvPicPr>
            <a:picLocks noChangeAspect="1"/>
          </p:cNvPicPr>
          <p:nvPr/>
        </p:nvPicPr>
        <p:blipFill>
          <a:blip r:embed="rId3"/>
          <a:stretch>
            <a:fillRect/>
          </a:stretch>
        </p:blipFill>
        <p:spPr>
          <a:xfrm>
            <a:off x="5715000" y="3172430"/>
            <a:ext cx="3047034" cy="3100387"/>
          </a:xfrm>
          <a:prstGeom prst="rect">
            <a:avLst/>
          </a:prstGeom>
        </p:spPr>
      </p:pic>
    </p:spTree>
    <p:extLst>
      <p:ext uri="{BB962C8B-B14F-4D97-AF65-F5344CB8AC3E}">
        <p14:creationId xmlns:p14="http://schemas.microsoft.com/office/powerpoint/2010/main" val="177083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hape 103"/>
          <p:cNvSpPr txBox="1">
            <a:spLocks noGrp="1"/>
          </p:cNvSpPr>
          <p:nvPr>
            <p:ph type="title"/>
          </p:nvPr>
        </p:nvSpPr>
        <p:spPr>
          <a:xfrm>
            <a:off x="457200" y="274638"/>
            <a:ext cx="8229600" cy="487362"/>
          </a:xfrm>
        </p:spPr>
        <p:txBody>
          <a:bodyPr/>
          <a:lstStyle/>
          <a:p>
            <a:pPr eaLnBrk="1" hangingPunct="1">
              <a:buClr>
                <a:srgbClr val="000000"/>
              </a:buClr>
            </a:pPr>
            <a:r>
              <a:rPr lang="en-US" sz="2800" dirty="0">
                <a:latin typeface="Arial" charset="0"/>
                <a:cs typeface="Arial" charset="0"/>
              </a:rPr>
              <a:t>Sockets</a:t>
            </a:r>
          </a:p>
        </p:txBody>
      </p:sp>
      <p:sp>
        <p:nvSpPr>
          <p:cNvPr id="69634" name="Shape 104"/>
          <p:cNvSpPr txBox="1">
            <a:spLocks noGrp="1"/>
          </p:cNvSpPr>
          <p:nvPr>
            <p:ph type="body" idx="1"/>
          </p:nvPr>
        </p:nvSpPr>
        <p:spPr>
          <a:xfrm>
            <a:off x="457200" y="1600200"/>
            <a:ext cx="8229600" cy="4967288"/>
          </a:xfrm>
        </p:spPr>
        <p:txBody>
          <a:bodyPr/>
          <a:lstStyle/>
          <a:p>
            <a:pPr indent="-152400" eaLnBrk="1" hangingPunct="1">
              <a:spcBef>
                <a:spcPts val="600"/>
              </a:spcBef>
              <a:buClr>
                <a:srgbClr val="000000"/>
              </a:buClr>
            </a:pPr>
            <a:r>
              <a:rPr lang="en-US" sz="3000" dirty="0">
                <a:latin typeface="Arial"/>
                <a:cs typeface="Arial"/>
              </a:rPr>
              <a:t> Address + port</a:t>
            </a:r>
          </a:p>
          <a:p>
            <a:pPr indent="-152400" eaLnBrk="1" hangingPunct="1">
              <a:spcBef>
                <a:spcPts val="600"/>
              </a:spcBef>
              <a:buClr>
                <a:srgbClr val="000000"/>
              </a:buClr>
            </a:pPr>
            <a:r>
              <a:rPr lang="en-US" sz="3000" dirty="0">
                <a:latin typeface="Arial"/>
                <a:cs typeface="Arial"/>
              </a:rPr>
              <a:t> If we use </a:t>
            </a:r>
            <a:r>
              <a:rPr lang="en-US" sz="3000" i="1" dirty="0">
                <a:latin typeface="Arial"/>
                <a:cs typeface="Arial"/>
              </a:rPr>
              <a:t>host</a:t>
            </a:r>
            <a:r>
              <a:rPr lang="en-US" sz="3000" dirty="0">
                <a:latin typeface="Arial"/>
                <a:cs typeface="Arial"/>
              </a:rPr>
              <a:t> w/o port =&gt; default port</a:t>
            </a:r>
          </a:p>
          <a:p>
            <a:pPr indent="-152400" eaLnBrk="1" hangingPunct="1">
              <a:spcBef>
                <a:spcPts val="600"/>
              </a:spcBef>
              <a:buClr>
                <a:srgbClr val="000000"/>
              </a:buClr>
            </a:pPr>
            <a:r>
              <a:rPr lang="en-US" sz="3000" dirty="0">
                <a:latin typeface="Arial"/>
                <a:cs typeface="Arial"/>
              </a:rPr>
              <a:t> If we use </a:t>
            </a:r>
            <a:r>
              <a:rPr lang="en-US" sz="3000" i="1" dirty="0">
                <a:latin typeface="Arial"/>
                <a:cs typeface="Arial"/>
              </a:rPr>
              <a:t>host : port</a:t>
            </a:r>
            <a:r>
              <a:rPr lang="en-US" sz="3000" dirty="0">
                <a:latin typeface="Arial"/>
                <a:cs typeface="Arial"/>
              </a:rPr>
              <a:t> =&gt; overrides default port</a:t>
            </a:r>
          </a:p>
        </p:txBody>
      </p:sp>
      <p:sp>
        <p:nvSpPr>
          <p:cNvPr id="2" name="Rectangle 1">
            <a:extLst>
              <a:ext uri="{FF2B5EF4-FFF2-40B4-BE49-F238E27FC236}">
                <a16:creationId xmlns:a16="http://schemas.microsoft.com/office/drawing/2014/main" id="{3A036566-CEF4-45BD-B07F-93FA0DEB4392}"/>
              </a:ext>
            </a:extLst>
          </p:cNvPr>
          <p:cNvSpPr/>
          <p:nvPr/>
        </p:nvSpPr>
        <p:spPr>
          <a:xfrm>
            <a:off x="381000" y="3886200"/>
            <a:ext cx="83058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Whenever we put a URL into our browser it opens a CONNECTION! </a:t>
            </a:r>
            <a:br>
              <a:rPr lang="en-US" dirty="0"/>
            </a:br>
            <a:br>
              <a:rPr lang="en-US" dirty="0"/>
            </a:br>
            <a:r>
              <a:rPr lang="en-US" dirty="0"/>
              <a:t>    ==&gt; localhost                        : 127.0.0.1:80                       (80 is default HTTP port)</a:t>
            </a:r>
            <a:br>
              <a:rPr lang="en-US" dirty="0"/>
            </a:br>
            <a:br>
              <a:rPr lang="en-US" dirty="0"/>
            </a:br>
            <a:r>
              <a:rPr lang="en-US" dirty="0"/>
              <a:t>    If we configured a DIFFERENT port (ex: 8888) then:   </a:t>
            </a:r>
            <a:r>
              <a:rPr lang="en-US" dirty="0">
                <a:sym typeface="Wingdings" panose="05000000000000000000" pitchFamily="2" charset="2"/>
              </a:rPr>
              <a:t> localhost:8888</a:t>
            </a:r>
            <a:endParaRPr lang="en-US" dirty="0"/>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hape 115"/>
          <p:cNvSpPr txBox="1">
            <a:spLocks noGrp="1"/>
          </p:cNvSpPr>
          <p:nvPr>
            <p:ph type="title"/>
          </p:nvPr>
        </p:nvSpPr>
        <p:spPr>
          <a:xfrm>
            <a:off x="457200" y="274638"/>
            <a:ext cx="8229600" cy="563562"/>
          </a:xfrm>
        </p:spPr>
        <p:txBody>
          <a:bodyPr/>
          <a:lstStyle/>
          <a:p>
            <a:pPr eaLnBrk="1" hangingPunct="1">
              <a:buClr>
                <a:srgbClr val="000000"/>
              </a:buClr>
            </a:pPr>
            <a:r>
              <a:rPr lang="en-US" sz="2800" dirty="0">
                <a:latin typeface="Arial" charset="0"/>
                <a:cs typeface="Arial" charset="0"/>
              </a:rPr>
              <a:t>Web server operation</a:t>
            </a:r>
          </a:p>
        </p:txBody>
      </p:sp>
      <p:sp>
        <p:nvSpPr>
          <p:cNvPr id="116" name="Shape 116"/>
          <p:cNvSpPr txBox="1">
            <a:spLocks noGrp="1"/>
          </p:cNvSpPr>
          <p:nvPr>
            <p:ph type="body" idx="1"/>
          </p:nvPr>
        </p:nvSpPr>
        <p:spPr>
          <a:xfrm>
            <a:off x="457200" y="1600200"/>
            <a:ext cx="8229600" cy="4967288"/>
          </a:xfrm>
        </p:spPr>
        <p:txBody>
          <a:bodyPr>
            <a:noAutofit/>
          </a:bodyPr>
          <a:lstStyle/>
          <a:p>
            <a:pPr marL="190500" indent="0" eaLnBrk="1" fontAlgn="auto" hangingPunct="1">
              <a:spcBef>
                <a:spcPts val="600"/>
              </a:spcBef>
              <a:spcAft>
                <a:spcPts val="0"/>
              </a:spcAft>
              <a:buClr>
                <a:schemeClr val="dk1"/>
              </a:buClr>
              <a:buSzPct val="100000"/>
              <a:buNone/>
              <a:defRPr/>
            </a:pPr>
            <a:r>
              <a:rPr lang="en" sz="2400" dirty="0">
                <a:solidFill>
                  <a:schemeClr val="dk1"/>
                </a:solidFill>
                <a:latin typeface="Arial"/>
                <a:cs typeface="Arial"/>
                <a:sym typeface="Arial"/>
              </a:rPr>
              <a:t>Tasks:</a:t>
            </a:r>
            <a:endParaRPr lang="en" sz="2400" dirty="0">
              <a:solidFill>
                <a:schemeClr val="dk1"/>
              </a:solidFill>
            </a:endParaRPr>
          </a:p>
          <a:p>
            <a:pPr indent="457200" eaLnBrk="1" fontAlgn="auto" hangingPunct="1">
              <a:spcBef>
                <a:spcPts val="600"/>
              </a:spcBef>
              <a:spcAft>
                <a:spcPts val="0"/>
              </a:spcAft>
              <a:buClr>
                <a:schemeClr val="dk1"/>
              </a:buClr>
              <a:buSzPct val="100000"/>
              <a:defRPr/>
            </a:pPr>
            <a:r>
              <a:rPr lang="en" sz="2400" dirty="0">
                <a:solidFill>
                  <a:schemeClr val="dk1"/>
                </a:solidFill>
                <a:latin typeface="Arial"/>
                <a:cs typeface="Arial"/>
                <a:sym typeface="Arial"/>
              </a:rPr>
              <a:t>Accept connection on socket </a:t>
            </a:r>
            <a:endParaRPr lang="en" sz="2400" dirty="0">
              <a:solidFill>
                <a:schemeClr val="dk1"/>
              </a:solidFill>
            </a:endParaRPr>
          </a:p>
          <a:p>
            <a:pPr marL="342900" indent="457200" eaLnBrk="1" fontAlgn="auto" hangingPunct="1">
              <a:spcBef>
                <a:spcPts val="600"/>
              </a:spcBef>
              <a:spcAft>
                <a:spcPts val="0"/>
              </a:spcAft>
              <a:buClr>
                <a:schemeClr val="dk1"/>
              </a:buClr>
              <a:buSzPct val="100000"/>
              <a:defRPr/>
            </a:pPr>
            <a:r>
              <a:rPr lang="en" sz="2400" dirty="0">
                <a:solidFill>
                  <a:schemeClr val="dk1"/>
                </a:solidFill>
                <a:latin typeface="Arial"/>
                <a:cs typeface="Arial"/>
                <a:sym typeface="Arial"/>
              </a:rPr>
              <a:t>Start HTTP session, if possible</a:t>
            </a:r>
            <a:endParaRPr lang="en" sz="2400" dirty="0">
              <a:solidFill>
                <a:schemeClr val="dk1"/>
              </a:solidFill>
              <a:latin typeface="Arial"/>
              <a:cs typeface="Arial"/>
            </a:endParaRPr>
          </a:p>
          <a:p>
            <a:pPr marL="342900" indent="457200" eaLnBrk="1" fontAlgn="auto" hangingPunct="1">
              <a:spcBef>
                <a:spcPts val="600"/>
              </a:spcBef>
              <a:spcAft>
                <a:spcPts val="0"/>
              </a:spcAft>
              <a:buClr>
                <a:schemeClr val="dk1"/>
              </a:buClr>
              <a:buSzPct val="100000"/>
              <a:defRPr/>
            </a:pPr>
            <a:r>
              <a:rPr lang="en" sz="2400" dirty="0">
                <a:solidFill>
                  <a:schemeClr val="dk1"/>
                </a:solidFill>
                <a:latin typeface="Arial"/>
                <a:cs typeface="Arial"/>
                <a:sym typeface="Arial"/>
              </a:rPr>
              <a:t>Retrieve resource, if possible</a:t>
            </a:r>
            <a:endParaRPr lang="en" sz="2400" dirty="0">
              <a:solidFill>
                <a:schemeClr val="dk1"/>
              </a:solidFill>
              <a:latin typeface="Arial"/>
              <a:cs typeface="Arial"/>
            </a:endParaRPr>
          </a:p>
          <a:p>
            <a:pPr indent="457200" eaLnBrk="1" fontAlgn="auto" hangingPunct="1">
              <a:spcBef>
                <a:spcPts val="600"/>
              </a:spcBef>
              <a:spcAft>
                <a:spcPts val="0"/>
              </a:spcAft>
              <a:buClr>
                <a:schemeClr val="dk1"/>
              </a:buClr>
              <a:buSzPct val="100000"/>
              <a:defRPr/>
            </a:pPr>
            <a:r>
              <a:rPr lang="en" sz="2400" dirty="0">
                <a:solidFill>
                  <a:schemeClr val="dk1"/>
                </a:solidFill>
                <a:latin typeface="Arial"/>
                <a:cs typeface="Arial"/>
                <a:sym typeface="Arial"/>
              </a:rPr>
              <a:t>Send resource via socket </a:t>
            </a:r>
            <a:endParaRPr lang="en" sz="2400" dirty="0">
              <a:solidFill>
                <a:schemeClr val="dk1"/>
              </a:solidFill>
            </a:endParaRPr>
          </a:p>
          <a:p>
            <a:pPr marL="342900" indent="457200" eaLnBrk="1" fontAlgn="auto" hangingPunct="1">
              <a:spcBef>
                <a:spcPts val="600"/>
              </a:spcBef>
              <a:spcAft>
                <a:spcPts val="0"/>
              </a:spcAft>
              <a:buClr>
                <a:schemeClr val="dk1"/>
              </a:buClr>
              <a:buSzPct val="100000"/>
              <a:defRPr/>
            </a:pPr>
            <a:r>
              <a:rPr lang="en" sz="2400" dirty="0">
                <a:solidFill>
                  <a:schemeClr val="dk1"/>
                </a:solidFill>
                <a:latin typeface="Arial"/>
                <a:cs typeface="Arial"/>
                <a:sym typeface="Arial"/>
              </a:rPr>
              <a:t>End HTTP session</a:t>
            </a:r>
            <a:endParaRPr lang="en" sz="2400" dirty="0">
              <a:solidFill>
                <a:schemeClr val="dk1"/>
              </a:solidFill>
              <a:latin typeface="Arial"/>
              <a:cs typeface="Arial"/>
            </a:endParaRPr>
          </a:p>
          <a:p>
            <a:pPr marL="342900" indent="457200" eaLnBrk="1" fontAlgn="auto" hangingPunct="1">
              <a:spcBef>
                <a:spcPts val="600"/>
              </a:spcBef>
              <a:spcAft>
                <a:spcPts val="0"/>
              </a:spcAft>
              <a:buClr>
                <a:schemeClr val="dk1"/>
              </a:buClr>
              <a:buSzPct val="100000"/>
              <a:defRPr/>
            </a:pPr>
            <a:r>
              <a:rPr lang="en" sz="2400" dirty="0">
                <a:solidFill>
                  <a:schemeClr val="dk1"/>
                </a:solidFill>
                <a:latin typeface="Arial"/>
                <a:cs typeface="Arial"/>
                <a:sym typeface="Arial"/>
              </a:rPr>
              <a:t>Close socket</a:t>
            </a:r>
            <a:endParaRPr lang="en" sz="2400" dirty="0">
              <a:solidFill>
                <a:schemeClr val="dk1"/>
              </a:solidFill>
              <a:latin typeface="Arial"/>
              <a:cs typeface="Arial"/>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B9D84-E0B2-4A34-A886-0726FF762E64}"/>
              </a:ext>
            </a:extLst>
          </p:cNvPr>
          <p:cNvSpPr>
            <a:spLocks noGrp="1"/>
          </p:cNvSpPr>
          <p:nvPr>
            <p:ph type="ctrTitle"/>
          </p:nvPr>
        </p:nvSpPr>
        <p:spPr>
          <a:xfrm>
            <a:off x="609600" y="2971800"/>
            <a:ext cx="7772400" cy="533400"/>
          </a:xfrm>
        </p:spPr>
        <p:txBody>
          <a:bodyPr/>
          <a:lstStyle/>
          <a:p>
            <a:r>
              <a:rPr lang="en-US" sz="3600" dirty="0"/>
              <a:t>PHP</a:t>
            </a:r>
          </a:p>
        </p:txBody>
      </p:sp>
      <p:sp>
        <p:nvSpPr>
          <p:cNvPr id="4" name="Slide Number Placeholder 3">
            <a:extLst>
              <a:ext uri="{FF2B5EF4-FFF2-40B4-BE49-F238E27FC236}">
                <a16:creationId xmlns:a16="http://schemas.microsoft.com/office/drawing/2014/main" id="{79A6FB56-DC10-47A4-9129-CD2AA0BFA625}"/>
              </a:ext>
            </a:extLst>
          </p:cNvPr>
          <p:cNvSpPr>
            <a:spLocks noGrp="1"/>
          </p:cNvSpPr>
          <p:nvPr>
            <p:ph type="sldNum" sz="quarter" idx="12"/>
          </p:nvPr>
        </p:nvSpPr>
        <p:spPr/>
        <p:txBody>
          <a:bodyPr/>
          <a:lstStyle/>
          <a:p>
            <a:pPr>
              <a:defRPr/>
            </a:pPr>
            <a:fld id="{2796CB42-D72F-46A1-BF1F-F82BE1274BDD}" type="slidenum">
              <a:rPr lang="en-US" smtClean="0"/>
              <a:pPr>
                <a:defRPr/>
              </a:pPr>
              <a:t>14</a:t>
            </a:fld>
            <a:endParaRPr lang="en-US" dirty="0"/>
          </a:p>
        </p:txBody>
      </p:sp>
    </p:spTree>
    <p:extLst>
      <p:ext uri="{BB962C8B-B14F-4D97-AF65-F5344CB8AC3E}">
        <p14:creationId xmlns:p14="http://schemas.microsoft.com/office/powerpoint/2010/main" val="3828767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txBox="1">
            <a:spLocks noGrp="1"/>
          </p:cNvSpPr>
          <p:nvPr>
            <p:ph type="body" idx="1"/>
          </p:nvPr>
        </p:nvSpPr>
        <p:spPr>
          <a:xfrm>
            <a:off x="304800" y="1066800"/>
            <a:ext cx="8229600" cy="4967288"/>
          </a:xfrm>
        </p:spPr>
        <p:txBody>
          <a:bodyPr/>
          <a:lstStyle/>
          <a:p>
            <a:pPr marL="342900" indent="-152400" eaLnBrk="1" hangingPunct="1">
              <a:lnSpc>
                <a:spcPct val="90000"/>
              </a:lnSpc>
              <a:spcBef>
                <a:spcPts val="600"/>
              </a:spcBef>
              <a:buClr>
                <a:srgbClr val="0000FF"/>
              </a:buClr>
            </a:pPr>
            <a:r>
              <a:rPr lang="en-US" sz="2400" dirty="0">
                <a:latin typeface="Arial" charset="0"/>
                <a:cs typeface="Arial" charset="0"/>
              </a:rPr>
              <a:t> Created by Rasmus </a:t>
            </a:r>
            <a:r>
              <a:rPr lang="en-US" sz="2400" dirty="0" err="1">
                <a:latin typeface="Arial" charset="0"/>
                <a:cs typeface="Arial" charset="0"/>
              </a:rPr>
              <a:t>Lerdorf</a:t>
            </a:r>
            <a:r>
              <a:rPr lang="en-US" sz="2400" dirty="0">
                <a:latin typeface="Arial" charset="0"/>
                <a:cs typeface="Arial" charset="0"/>
              </a:rPr>
              <a:t> (1995)</a:t>
            </a:r>
          </a:p>
          <a:p>
            <a:pPr marL="342900" indent="-152400" eaLnBrk="1" hangingPunct="1">
              <a:lnSpc>
                <a:spcPct val="90000"/>
              </a:lnSpc>
              <a:spcBef>
                <a:spcPts val="600"/>
              </a:spcBef>
              <a:buClr>
                <a:srgbClr val="0000FF"/>
              </a:buClr>
            </a:pPr>
            <a:r>
              <a:rPr lang="en-US" sz="2400" dirty="0">
                <a:latin typeface="Arial" charset="0"/>
                <a:cs typeface="Arial" charset="0"/>
              </a:rPr>
              <a:t> “</a:t>
            </a:r>
            <a:r>
              <a:rPr lang="en-US" sz="2400" u="sng" dirty="0">
                <a:latin typeface="Arial" charset="0"/>
                <a:cs typeface="Arial" charset="0"/>
              </a:rPr>
              <a:t>P</a:t>
            </a:r>
            <a:r>
              <a:rPr lang="en-US" sz="2400" dirty="0">
                <a:latin typeface="Arial" charset="0"/>
                <a:cs typeface="Arial" charset="0"/>
              </a:rPr>
              <a:t>ersonal </a:t>
            </a:r>
            <a:r>
              <a:rPr lang="en-US" sz="2400" u="sng" dirty="0">
                <a:latin typeface="Arial" charset="0"/>
                <a:cs typeface="Arial" charset="0"/>
              </a:rPr>
              <a:t>H</a:t>
            </a:r>
            <a:r>
              <a:rPr lang="en-US" sz="2400" dirty="0">
                <a:latin typeface="Arial" charset="0"/>
                <a:cs typeface="Arial" charset="0"/>
              </a:rPr>
              <a:t>ome </a:t>
            </a:r>
            <a:r>
              <a:rPr lang="en-US" sz="2400" u="sng" dirty="0">
                <a:latin typeface="Arial" charset="0"/>
                <a:cs typeface="Arial" charset="0"/>
              </a:rPr>
              <a:t>P</a:t>
            </a:r>
            <a:r>
              <a:rPr lang="en-US" sz="2400" dirty="0">
                <a:latin typeface="Arial" charset="0"/>
                <a:cs typeface="Arial" charset="0"/>
              </a:rPr>
              <a:t>age” tools</a:t>
            </a:r>
          </a:p>
          <a:p>
            <a:pPr marL="342900" indent="-152400" eaLnBrk="1" hangingPunct="1">
              <a:lnSpc>
                <a:spcPct val="90000"/>
              </a:lnSpc>
              <a:spcBef>
                <a:spcPts val="600"/>
              </a:spcBef>
              <a:buClr>
                <a:srgbClr val="0000FF"/>
              </a:buClr>
            </a:pPr>
            <a:r>
              <a:rPr lang="en-US" sz="2400" dirty="0">
                <a:latin typeface="Arial" charset="0"/>
                <a:cs typeface="Arial" charset="0"/>
              </a:rPr>
              <a:t> </a:t>
            </a:r>
            <a:r>
              <a:rPr lang="en-US" sz="2400" u="sng" dirty="0">
                <a:latin typeface="Arial" charset="0"/>
                <a:cs typeface="Arial" charset="0"/>
              </a:rPr>
              <a:t>P</a:t>
            </a:r>
            <a:r>
              <a:rPr lang="en-US" sz="2400" dirty="0">
                <a:latin typeface="Arial" charset="0"/>
                <a:cs typeface="Arial" charset="0"/>
              </a:rPr>
              <a:t>HP: </a:t>
            </a:r>
            <a:r>
              <a:rPr lang="en-US" sz="2400" u="sng" dirty="0">
                <a:latin typeface="Arial" charset="0"/>
                <a:cs typeface="Arial" charset="0"/>
              </a:rPr>
              <a:t>H</a:t>
            </a:r>
            <a:r>
              <a:rPr lang="en-US" sz="2400" dirty="0">
                <a:latin typeface="Arial" charset="0"/>
                <a:cs typeface="Arial" charset="0"/>
              </a:rPr>
              <a:t>ypertext </a:t>
            </a:r>
            <a:r>
              <a:rPr lang="en-US" sz="2400" u="sng" dirty="0">
                <a:latin typeface="Arial" charset="0"/>
                <a:cs typeface="Arial" charset="0"/>
              </a:rPr>
              <a:t>P</a:t>
            </a:r>
            <a:r>
              <a:rPr lang="en-US" sz="2400" dirty="0">
                <a:latin typeface="Arial" charset="0"/>
                <a:cs typeface="Arial" charset="0"/>
              </a:rPr>
              <a:t>reprocessor (1998)</a:t>
            </a:r>
            <a:br>
              <a:rPr lang="en-US" sz="2400" dirty="0">
                <a:latin typeface="Arial" charset="0"/>
                <a:cs typeface="Arial" charset="0"/>
              </a:rPr>
            </a:br>
            <a:br>
              <a:rPr lang="en-US" sz="2400" dirty="0">
                <a:latin typeface="Arial" charset="0"/>
                <a:cs typeface="Arial" charset="0"/>
              </a:rPr>
            </a:br>
            <a:br>
              <a:rPr lang="en-US" sz="2400" dirty="0">
                <a:latin typeface="Arial" charset="0"/>
                <a:cs typeface="Arial" charset="0"/>
              </a:rPr>
            </a:br>
            <a:br>
              <a:rPr lang="en-US" sz="2400" dirty="0">
                <a:latin typeface="Arial" charset="0"/>
                <a:cs typeface="Arial" charset="0"/>
              </a:rPr>
            </a:br>
            <a:endParaRPr lang="en-US" sz="2400" dirty="0">
              <a:latin typeface="Arial" charset="0"/>
              <a:cs typeface="Arial" charset="0"/>
            </a:endParaRPr>
          </a:p>
        </p:txBody>
      </p:sp>
      <p:pic>
        <p:nvPicPr>
          <p:cNvPr id="83971" name="Picture 4" descr="PHP-logo.svg"/>
          <p:cNvPicPr>
            <a:picLocks noChangeAspect="1" noChangeArrowheads="1"/>
          </p:cNvPicPr>
          <p:nvPr/>
        </p:nvPicPr>
        <p:blipFill>
          <a:blip r:embed="rId3"/>
          <a:srcRect/>
          <a:stretch>
            <a:fillRect/>
          </a:stretch>
        </p:blipFill>
        <p:spPr bwMode="auto">
          <a:xfrm>
            <a:off x="3854933" y="58480"/>
            <a:ext cx="1432977" cy="758155"/>
          </a:xfrm>
          <a:prstGeom prst="rect">
            <a:avLst/>
          </a:prstGeom>
          <a:noFill/>
          <a:ln w="9525">
            <a:noFill/>
            <a:miter lim="800000"/>
            <a:headEnd/>
            <a:tailEnd/>
          </a:ln>
        </p:spPr>
      </p:pic>
      <p:pic>
        <p:nvPicPr>
          <p:cNvPr id="2" name="Picture 1"/>
          <p:cNvPicPr>
            <a:picLocks noChangeAspect="1"/>
          </p:cNvPicPr>
          <p:nvPr/>
        </p:nvPicPr>
        <p:blipFill>
          <a:blip r:embed="rId4"/>
          <a:stretch>
            <a:fillRect/>
          </a:stretch>
        </p:blipFill>
        <p:spPr>
          <a:xfrm>
            <a:off x="6629400" y="990600"/>
            <a:ext cx="1457325" cy="1970787"/>
          </a:xfrm>
          <a:prstGeom prst="rect">
            <a:avLst/>
          </a:prstGeom>
        </p:spPr>
      </p:pic>
      <p:sp>
        <p:nvSpPr>
          <p:cNvPr id="3" name="Rectangle 2">
            <a:extLst>
              <a:ext uri="{FF2B5EF4-FFF2-40B4-BE49-F238E27FC236}">
                <a16:creationId xmlns:a16="http://schemas.microsoft.com/office/drawing/2014/main" id="{52674D99-E1AF-407F-B84C-726DCAAF3238}"/>
              </a:ext>
            </a:extLst>
          </p:cNvPr>
          <p:cNvSpPr/>
          <p:nvPr/>
        </p:nvSpPr>
        <p:spPr>
          <a:xfrm>
            <a:off x="3800475" y="2292070"/>
            <a:ext cx="2524125" cy="5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Recursive Initialism </a:t>
            </a:r>
          </a:p>
        </p:txBody>
      </p:sp>
      <p:sp>
        <p:nvSpPr>
          <p:cNvPr id="6" name="Shape 146">
            <a:extLst>
              <a:ext uri="{FF2B5EF4-FFF2-40B4-BE49-F238E27FC236}">
                <a16:creationId xmlns:a16="http://schemas.microsoft.com/office/drawing/2014/main" id="{39BED036-DC24-42B0-B013-48D7A54F49DD}"/>
              </a:ext>
            </a:extLst>
          </p:cNvPr>
          <p:cNvSpPr txBox="1">
            <a:spLocks/>
          </p:cNvSpPr>
          <p:nvPr/>
        </p:nvSpPr>
        <p:spPr bwMode="auto">
          <a:xfrm>
            <a:off x="304800" y="3001722"/>
            <a:ext cx="8229600" cy="34431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200" kern="1200">
                <a:solidFill>
                  <a:srgbClr val="0000FF"/>
                </a:solidFill>
                <a:latin typeface="Arial" panose="020B0604020202020204" pitchFamily="34" charset="0"/>
                <a:ea typeface="+mn-ea"/>
                <a:cs typeface="Arial" panose="020B0604020202020204" pitchFamily="34" charset="0"/>
              </a:defRPr>
            </a:lvl1pPr>
            <a:lvl2pPr marL="742950" indent="457200" algn="l" rtl="0" eaLnBrk="0" fontAlgn="base" hangingPunct="0">
              <a:spcBef>
                <a:spcPct val="20000"/>
              </a:spcBef>
              <a:spcAft>
                <a:spcPct val="0"/>
              </a:spcAft>
              <a:buFont typeface="Arial" charset="0"/>
              <a:buChar char="–"/>
              <a:defRPr sz="2000" kern="1200">
                <a:solidFill>
                  <a:srgbClr val="0000FF"/>
                </a:solidFill>
                <a:latin typeface="Arial" panose="020B0604020202020204" pitchFamily="34" charset="0"/>
                <a:ea typeface="+mn-ea"/>
                <a:cs typeface="Arial" panose="020B0604020202020204" pitchFamily="34" charset="0"/>
              </a:defRPr>
            </a:lvl2pPr>
            <a:lvl3pPr marL="1143000" indent="914400" algn="l" rtl="0" eaLnBrk="0" fontAlgn="base" hangingPunct="0">
              <a:spcBef>
                <a:spcPct val="20000"/>
              </a:spcBef>
              <a:spcAft>
                <a:spcPct val="0"/>
              </a:spcAft>
              <a:buFont typeface="Arial" charset="0"/>
              <a:buChar char="•"/>
              <a:defRPr sz="2400" kern="1200">
                <a:solidFill>
                  <a:srgbClr val="0000FF"/>
                </a:solidFill>
                <a:latin typeface="+mn-lt"/>
                <a:ea typeface="+mn-ea"/>
                <a:cs typeface="+mn-cs"/>
              </a:defRPr>
            </a:lvl3pPr>
            <a:lvl4pPr marL="1600200" indent="1371600" algn="l" rtl="0" eaLnBrk="0" fontAlgn="base" hangingPunct="0">
              <a:spcBef>
                <a:spcPct val="20000"/>
              </a:spcBef>
              <a:spcAft>
                <a:spcPct val="0"/>
              </a:spcAft>
              <a:buFont typeface="Arial" charset="0"/>
              <a:buChar char="–"/>
              <a:defRPr sz="2000" kern="1200">
                <a:solidFill>
                  <a:srgbClr val="0000FF"/>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rgbClr val="0000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152400" eaLnBrk="1" hangingPunct="1">
              <a:lnSpc>
                <a:spcPct val="90000"/>
              </a:lnSpc>
              <a:spcBef>
                <a:spcPts val="600"/>
              </a:spcBef>
              <a:buClr>
                <a:srgbClr val="0000FF"/>
              </a:buClr>
            </a:pPr>
            <a:r>
              <a:rPr lang="en-US" sz="2400" dirty="0">
                <a:latin typeface="Arial" charset="0"/>
                <a:cs typeface="Arial" charset="0"/>
              </a:rPr>
              <a:t> Perl- and Java-like scripting language</a:t>
            </a:r>
          </a:p>
          <a:p>
            <a:pPr indent="-152400" eaLnBrk="1" hangingPunct="1">
              <a:lnSpc>
                <a:spcPct val="90000"/>
              </a:lnSpc>
              <a:spcBef>
                <a:spcPts val="600"/>
              </a:spcBef>
              <a:buClr>
                <a:srgbClr val="0000FF"/>
              </a:buClr>
            </a:pPr>
            <a:r>
              <a:rPr lang="en-US" sz="2400" dirty="0">
                <a:latin typeface="Arial" charset="0"/>
                <a:cs typeface="Arial" charset="0"/>
              </a:rPr>
              <a:t> Available today as free software</a:t>
            </a:r>
          </a:p>
          <a:p>
            <a:pPr indent="-152400" eaLnBrk="1" hangingPunct="1">
              <a:lnSpc>
                <a:spcPct val="90000"/>
              </a:lnSpc>
              <a:spcBef>
                <a:spcPts val="600"/>
              </a:spcBef>
              <a:buClr>
                <a:srgbClr val="0000FF"/>
              </a:buClr>
            </a:pPr>
            <a:r>
              <a:rPr lang="en-US" sz="2400" dirty="0">
                <a:latin typeface="Arial" charset="0"/>
                <a:cs typeface="Arial" charset="0"/>
              </a:rPr>
              <a:t>Abyss, Apache, EASYPHP, XAMPP, </a:t>
            </a:r>
            <a:r>
              <a:rPr lang="en-US" sz="2400" dirty="0" err="1">
                <a:latin typeface="Arial" charset="0"/>
                <a:cs typeface="Arial" charset="0"/>
              </a:rPr>
              <a:t>etc</a:t>
            </a:r>
            <a:r>
              <a:rPr lang="en-US" sz="2400" dirty="0">
                <a:latin typeface="Arial" charset="0"/>
                <a:cs typeface="Arial" charset="0"/>
              </a:rPr>
              <a:t> </a:t>
            </a:r>
          </a:p>
          <a:p>
            <a:pPr indent="-152400" eaLnBrk="1" hangingPunct="1">
              <a:lnSpc>
                <a:spcPct val="90000"/>
              </a:lnSpc>
              <a:spcBef>
                <a:spcPts val="600"/>
              </a:spcBef>
              <a:buClr>
                <a:srgbClr val="0000FF"/>
              </a:buClr>
            </a:pPr>
            <a:r>
              <a:rPr lang="en-US" sz="2400" dirty="0">
                <a:latin typeface="Arial" charset="0"/>
                <a:cs typeface="Arial" charset="0"/>
              </a:rPr>
              <a:t>Installed on over 30 million web pages, millions of  web servers </a:t>
            </a:r>
            <a:br>
              <a:rPr lang="en-US" sz="2400" dirty="0">
                <a:latin typeface="Arial" charset="0"/>
                <a:cs typeface="Arial" charset="0"/>
              </a:rPr>
            </a:br>
            <a:endParaRPr lang="en-US" sz="2400" dirty="0">
              <a:latin typeface="Arial" charset="0"/>
              <a:cs typeface="Arial" charset="0"/>
            </a:endParaRPr>
          </a:p>
          <a:p>
            <a:pPr indent="-152400" eaLnBrk="1" hangingPunct="1">
              <a:lnSpc>
                <a:spcPct val="90000"/>
              </a:lnSpc>
              <a:spcBef>
                <a:spcPts val="600"/>
              </a:spcBef>
              <a:buClr>
                <a:srgbClr val="0000FF"/>
              </a:buClr>
            </a:pPr>
            <a:r>
              <a:rPr lang="en-US" sz="2400" dirty="0">
                <a:latin typeface="Arial" charset="0"/>
                <a:cs typeface="Arial" charset="0"/>
              </a:rPr>
              <a:t>Runs on the server</a:t>
            </a:r>
          </a:p>
          <a:p>
            <a:pPr indent="-152400" eaLnBrk="1" hangingPunct="1">
              <a:lnSpc>
                <a:spcPct val="90000"/>
              </a:lnSpc>
              <a:spcBef>
                <a:spcPts val="600"/>
              </a:spcBef>
              <a:buClr>
                <a:srgbClr val="0000FF"/>
              </a:buClr>
            </a:pPr>
            <a:r>
              <a:rPr lang="en-US" sz="2400" dirty="0">
                <a:latin typeface="Arial" charset="0"/>
                <a:cs typeface="Arial" charset="0"/>
              </a:rPr>
              <a:t>Output merged with HTML server sends to browser.</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EEEF1-78C0-4D9D-BC7F-16BDE7657285}"/>
              </a:ext>
            </a:extLst>
          </p:cNvPr>
          <p:cNvSpPr>
            <a:spLocks noGrp="1"/>
          </p:cNvSpPr>
          <p:nvPr>
            <p:ph type="title"/>
          </p:nvPr>
        </p:nvSpPr>
        <p:spPr/>
        <p:txBody>
          <a:bodyPr/>
          <a:lstStyle/>
          <a:p>
            <a:r>
              <a:rPr lang="en-US" dirty="0"/>
              <a:t>PHP</a:t>
            </a:r>
          </a:p>
        </p:txBody>
      </p:sp>
      <p:sp>
        <p:nvSpPr>
          <p:cNvPr id="3" name="Text Placeholder 2">
            <a:extLst>
              <a:ext uri="{FF2B5EF4-FFF2-40B4-BE49-F238E27FC236}">
                <a16:creationId xmlns:a16="http://schemas.microsoft.com/office/drawing/2014/main" id="{79012DAD-27E0-49A5-B323-3E004117DC0E}"/>
              </a:ext>
            </a:extLst>
          </p:cNvPr>
          <p:cNvSpPr>
            <a:spLocks noGrp="1"/>
          </p:cNvSpPr>
          <p:nvPr>
            <p:ph type="body" idx="1"/>
          </p:nvPr>
        </p:nvSpPr>
        <p:spPr>
          <a:xfrm>
            <a:off x="457200" y="1219200"/>
            <a:ext cx="8229600" cy="4967700"/>
          </a:xfrm>
        </p:spPr>
        <p:txBody>
          <a:bodyPr/>
          <a:lstStyle/>
          <a:p>
            <a:r>
              <a:rPr lang="en-US" sz="1600" dirty="0"/>
              <a:t>PHP: Hypertext Preprocessor (or simply PHP) is a </a:t>
            </a:r>
            <a:r>
              <a:rPr lang="en-US" sz="1600" b="1" dirty="0"/>
              <a:t>general-purpose programming language </a:t>
            </a:r>
            <a:r>
              <a:rPr lang="en-US" sz="1600" dirty="0"/>
              <a:t>originally designed for web development. </a:t>
            </a:r>
            <a:br>
              <a:rPr lang="en-US" sz="1600" dirty="0"/>
            </a:br>
            <a:endParaRPr lang="en-US" sz="1600" dirty="0"/>
          </a:p>
          <a:p>
            <a:r>
              <a:rPr lang="en-US" sz="1600" b="1" dirty="0"/>
              <a:t>PHP code may be executed with a command line interface (CLI), embedded into HTML code, </a:t>
            </a:r>
            <a:r>
              <a:rPr lang="en-US" sz="1600" dirty="0"/>
              <a:t>or used in combination with various web template systems, web content management systems, and web frameworks. </a:t>
            </a:r>
            <a:br>
              <a:rPr lang="en-US" sz="1600" dirty="0"/>
            </a:br>
            <a:endParaRPr lang="en-US" sz="1600" dirty="0"/>
          </a:p>
          <a:p>
            <a:r>
              <a:rPr lang="en-US" sz="1600" dirty="0"/>
              <a:t>The standard PHP interpreter, powered by the Zend Engine, is free software released under the PHP License. PHP has been widely ported and can be deployed on most web servers on almost every operating system and platform, free of charge.</a:t>
            </a:r>
            <a:br>
              <a:rPr lang="en-US" sz="1600" dirty="0"/>
            </a:br>
            <a:endParaRPr lang="en-US" sz="1600" dirty="0"/>
          </a:p>
          <a:p>
            <a:r>
              <a:rPr lang="en-US" sz="1600" dirty="0"/>
              <a:t>The PHP language evolved without a written formal specification or standard until 2014, with the original implementation acting as the de facto standard which other implementations aimed to follow. Since 2014, work has gone on to create a formal PHP specification.</a:t>
            </a:r>
            <a:br>
              <a:rPr lang="en-US" sz="1600" dirty="0"/>
            </a:br>
            <a:endParaRPr lang="en-US" sz="1600" dirty="0"/>
          </a:p>
          <a:p>
            <a:r>
              <a:rPr lang="en-US" sz="1600" dirty="0"/>
              <a:t>PHP code is usually processed by a PHP interpreter implemented as a module in a web server or as a Common Gateway Interface (CGI) executable. (Do you remember   configuring this?) </a:t>
            </a:r>
            <a:br>
              <a:rPr lang="en-US" sz="1600" dirty="0"/>
            </a:br>
            <a:endParaRPr lang="en-US" sz="1600" dirty="0"/>
          </a:p>
          <a:p>
            <a:endParaRPr lang="en-US" sz="1600" dirty="0"/>
          </a:p>
        </p:txBody>
      </p:sp>
      <p:sp>
        <p:nvSpPr>
          <p:cNvPr id="4" name="Rectangle 3">
            <a:extLst>
              <a:ext uri="{FF2B5EF4-FFF2-40B4-BE49-F238E27FC236}">
                <a16:creationId xmlns:a16="http://schemas.microsoft.com/office/drawing/2014/main" id="{439F2BF4-A644-4B3B-80FE-54F7169E54AF}"/>
              </a:ext>
            </a:extLst>
          </p:cNvPr>
          <p:cNvSpPr/>
          <p:nvPr/>
        </p:nvSpPr>
        <p:spPr>
          <a:xfrm>
            <a:off x="5257800" y="6344857"/>
            <a:ext cx="3429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From Wikipedia </a:t>
            </a:r>
          </a:p>
        </p:txBody>
      </p:sp>
    </p:spTree>
    <p:extLst>
      <p:ext uri="{BB962C8B-B14F-4D97-AF65-F5344CB8AC3E}">
        <p14:creationId xmlns:p14="http://schemas.microsoft.com/office/powerpoint/2010/main" val="1227740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F134D-3355-4C3B-AA33-D9682C1C3845}"/>
              </a:ext>
            </a:extLst>
          </p:cNvPr>
          <p:cNvSpPr>
            <a:spLocks noGrp="1"/>
          </p:cNvSpPr>
          <p:nvPr>
            <p:ph type="ctrTitle"/>
          </p:nvPr>
        </p:nvSpPr>
        <p:spPr/>
        <p:txBody>
          <a:bodyPr/>
          <a:lstStyle/>
          <a:p>
            <a:r>
              <a:rPr lang="en-US" dirty="0"/>
              <a:t>Online PHP Execution Apps </a:t>
            </a:r>
          </a:p>
        </p:txBody>
      </p:sp>
      <p:sp>
        <p:nvSpPr>
          <p:cNvPr id="3" name="Subtitle 2">
            <a:extLst>
              <a:ext uri="{FF2B5EF4-FFF2-40B4-BE49-F238E27FC236}">
                <a16:creationId xmlns:a16="http://schemas.microsoft.com/office/drawing/2014/main" id="{83306940-8275-48AC-BE8C-FBC3BCEF8FDD}"/>
              </a:ext>
            </a:extLst>
          </p:cNvPr>
          <p:cNvSpPr>
            <a:spLocks noGrp="1"/>
          </p:cNvSpPr>
          <p:nvPr>
            <p:ph type="subTitle" idx="1"/>
          </p:nvPr>
        </p:nvSpPr>
        <p:spPr>
          <a:xfrm>
            <a:off x="495300" y="2057400"/>
            <a:ext cx="8153400" cy="1752600"/>
          </a:xfrm>
        </p:spPr>
        <p:txBody>
          <a:bodyPr/>
          <a:lstStyle/>
          <a:p>
            <a:r>
              <a:rPr lang="en-US" dirty="0">
                <a:hlinkClick r:id="rId2"/>
              </a:rPr>
              <a:t>https://www.tutorialspoint.com/execute_php_online.php</a:t>
            </a:r>
            <a:endParaRPr lang="en-US" dirty="0"/>
          </a:p>
          <a:p>
            <a:endParaRPr lang="en-US" dirty="0"/>
          </a:p>
          <a:p>
            <a:r>
              <a:rPr lang="en-US" dirty="0">
                <a:hlinkClick r:id="rId3"/>
              </a:rPr>
              <a:t>http://www.writephponline.com/</a:t>
            </a:r>
            <a:endParaRPr lang="en-US" dirty="0"/>
          </a:p>
          <a:p>
            <a:endParaRPr lang="en-US" dirty="0"/>
          </a:p>
        </p:txBody>
      </p:sp>
      <p:sp>
        <p:nvSpPr>
          <p:cNvPr id="4" name="Slide Number Placeholder 3">
            <a:extLst>
              <a:ext uri="{FF2B5EF4-FFF2-40B4-BE49-F238E27FC236}">
                <a16:creationId xmlns:a16="http://schemas.microsoft.com/office/drawing/2014/main" id="{AE40D9D4-EBA6-4B7C-8F2D-A5918840D7F2}"/>
              </a:ext>
            </a:extLst>
          </p:cNvPr>
          <p:cNvSpPr>
            <a:spLocks noGrp="1"/>
          </p:cNvSpPr>
          <p:nvPr>
            <p:ph type="sldNum" sz="quarter" idx="12"/>
          </p:nvPr>
        </p:nvSpPr>
        <p:spPr/>
        <p:txBody>
          <a:bodyPr/>
          <a:lstStyle/>
          <a:p>
            <a:pPr>
              <a:defRPr/>
            </a:pPr>
            <a:fld id="{2796CB42-D72F-46A1-BF1F-F82BE1274BDD}" type="slidenum">
              <a:rPr lang="en-US" smtClean="0"/>
              <a:pPr>
                <a:defRPr/>
              </a:pPr>
              <a:t>17</a:t>
            </a:fld>
            <a:endParaRPr lang="en-US" dirty="0"/>
          </a:p>
        </p:txBody>
      </p:sp>
    </p:spTree>
    <p:extLst>
      <p:ext uri="{BB962C8B-B14F-4D97-AF65-F5344CB8AC3E}">
        <p14:creationId xmlns:p14="http://schemas.microsoft.com/office/powerpoint/2010/main" val="2659050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EFD9A-8411-49BE-8834-6A9362EBC783}"/>
              </a:ext>
            </a:extLst>
          </p:cNvPr>
          <p:cNvSpPr>
            <a:spLocks noGrp="1"/>
          </p:cNvSpPr>
          <p:nvPr>
            <p:ph type="title"/>
          </p:nvPr>
        </p:nvSpPr>
        <p:spPr/>
        <p:txBody>
          <a:bodyPr/>
          <a:lstStyle/>
          <a:p>
            <a:r>
              <a:rPr lang="en-US" dirty="0"/>
              <a:t>PHP Basics </a:t>
            </a:r>
          </a:p>
        </p:txBody>
      </p:sp>
      <p:sp>
        <p:nvSpPr>
          <p:cNvPr id="4" name="Rectangle 1">
            <a:extLst>
              <a:ext uri="{FF2B5EF4-FFF2-40B4-BE49-F238E27FC236}">
                <a16:creationId xmlns:a16="http://schemas.microsoft.com/office/drawing/2014/main" id="{A5B523D4-B29F-4A76-9766-41D203E66760}"/>
              </a:ext>
            </a:extLst>
          </p:cNvPr>
          <p:cNvSpPr>
            <a:spLocks noGrp="1" noChangeArrowheads="1"/>
          </p:cNvSpPr>
          <p:nvPr>
            <p:ph type="body" idx="1"/>
          </p:nvPr>
        </p:nvSpPr>
        <p:spPr bwMode="auto">
          <a:xfrm>
            <a:off x="609600" y="1066800"/>
            <a:ext cx="7746672"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    PHP files can contain text, HTML, CSS, JavaScript, and PHP code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    PHP files have extension “.php”</a:t>
            </a:r>
            <a:br>
              <a:rPr kumimoji="0" lang="en-US" altLang="en-US" sz="1800" b="0" i="0" u="none" strike="noStrike" cap="none" normalizeH="0" baseline="0" dirty="0">
                <a:ln>
                  <a:noFill/>
                </a:ln>
                <a:effectLst/>
                <a:latin typeface="Arial" panose="020B0604020202020204" pitchFamily="34" charset="0"/>
              </a:rPr>
            </a:br>
            <a:endParaRPr kumimoji="0" lang="en-US" altLang="en-US" sz="1800" b="0" i="0" u="none" strike="noStrike" cap="none" normalizeH="0" baseline="0" dirty="0">
              <a:ln>
                <a:noFill/>
              </a:ln>
              <a:effectLst/>
              <a:latin typeface="Arial" panose="020B0604020202020204" pitchFamily="34" charset="0"/>
            </a:endParaRPr>
          </a:p>
          <a:p>
            <a:r>
              <a:rPr lang="en-US" sz="1800" dirty="0"/>
              <a:t>PHP can generate dynamic page content</a:t>
            </a:r>
          </a:p>
          <a:p>
            <a:r>
              <a:rPr lang="en-US" sz="1800" dirty="0"/>
              <a:t>PHP can create, open, read, write, delete, and close files on the server</a:t>
            </a:r>
          </a:p>
          <a:p>
            <a:r>
              <a:rPr lang="en-US" sz="1800" dirty="0"/>
              <a:t>PHP can collect form data</a:t>
            </a:r>
          </a:p>
          <a:p>
            <a:r>
              <a:rPr lang="en-US" sz="1800" dirty="0"/>
              <a:t>PHP can send and receive cookies</a:t>
            </a:r>
          </a:p>
          <a:p>
            <a:r>
              <a:rPr lang="en-US" sz="1800" dirty="0"/>
              <a:t>PHP can add, delete, modify data in your database</a:t>
            </a:r>
          </a:p>
          <a:p>
            <a:r>
              <a:rPr lang="en-US" sz="1800" dirty="0"/>
              <a:t>PHP can be used to control user-access</a:t>
            </a:r>
          </a:p>
          <a:p>
            <a:r>
              <a:rPr lang="en-US" sz="1800" dirty="0"/>
              <a:t>PHP can encrypt data</a:t>
            </a:r>
            <a:br>
              <a:rPr lang="en-US" sz="1800" dirty="0"/>
            </a:br>
            <a:endParaRPr lang="en-US" sz="1800" dirty="0"/>
          </a:p>
          <a:p>
            <a:r>
              <a:rPr lang="en-US" altLang="en-US" sz="1800" dirty="0"/>
              <a:t>A PHP script can be placed anywhere in the document</a:t>
            </a:r>
          </a:p>
          <a:p>
            <a:r>
              <a:rPr lang="en-US" altLang="en-US" sz="1800" dirty="0"/>
              <a:t>A PHP script starts with &lt;?php and ends with ?&gt;:</a:t>
            </a:r>
          </a:p>
          <a:p>
            <a:endParaRPr lang="en-US" sz="1800"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effectLst/>
            </a:endParaRPr>
          </a:p>
        </p:txBody>
      </p:sp>
      <p:sp>
        <p:nvSpPr>
          <p:cNvPr id="5" name="Rectangle 4">
            <a:extLst>
              <a:ext uri="{FF2B5EF4-FFF2-40B4-BE49-F238E27FC236}">
                <a16:creationId xmlns:a16="http://schemas.microsoft.com/office/drawing/2014/main" id="{393AF7B2-C74B-4F0A-8B8B-C7746256DC50}"/>
              </a:ext>
            </a:extLst>
          </p:cNvPr>
          <p:cNvSpPr/>
          <p:nvPr/>
        </p:nvSpPr>
        <p:spPr>
          <a:xfrm>
            <a:off x="3582326" y="5977184"/>
            <a:ext cx="548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https://www.w3schools.com/php/php_intro.asp</a:t>
            </a:r>
          </a:p>
        </p:txBody>
      </p:sp>
    </p:spTree>
    <p:extLst>
      <p:ext uri="{BB962C8B-B14F-4D97-AF65-F5344CB8AC3E}">
        <p14:creationId xmlns:p14="http://schemas.microsoft.com/office/powerpoint/2010/main" val="687339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2FFB45-50B0-44DF-B024-D76A733CA882}"/>
              </a:ext>
            </a:extLst>
          </p:cNvPr>
          <p:cNvSpPr>
            <a:spLocks noGrp="1"/>
          </p:cNvSpPr>
          <p:nvPr>
            <p:ph type="body" idx="1"/>
          </p:nvPr>
        </p:nvSpPr>
        <p:spPr>
          <a:xfrm>
            <a:off x="457200" y="990600"/>
            <a:ext cx="8229600" cy="1828800"/>
          </a:xfrm>
        </p:spPr>
        <p:txBody>
          <a:bodyPr/>
          <a:lstStyle/>
          <a:p>
            <a:r>
              <a:rPr lang="en-US" dirty="0"/>
              <a:t>Do you see any difference between these two lines of code? </a:t>
            </a:r>
            <a:br>
              <a:rPr lang="en-US" dirty="0"/>
            </a:br>
            <a:br>
              <a:rPr lang="en-US" dirty="0"/>
            </a:br>
            <a:r>
              <a:rPr lang="en-US" sz="2100" b="1" dirty="0" err="1"/>
              <a:t>mysqli_connect</a:t>
            </a:r>
            <a:r>
              <a:rPr lang="en-US" sz="2100" b="1" dirty="0"/>
              <a:t> ( ‘localhost’ , ‘mike’ , ‘</a:t>
            </a:r>
            <a:r>
              <a:rPr lang="en-US" sz="2100" b="1" dirty="0" err="1"/>
              <a:t>easysteps</a:t>
            </a:r>
            <a:r>
              <a:rPr lang="en-US" sz="2100" b="1" dirty="0"/>
              <a:t>’ , ‘</a:t>
            </a:r>
            <a:r>
              <a:rPr lang="en-US" sz="2100" b="1" dirty="0" err="1"/>
              <a:t>site_db</a:t>
            </a:r>
            <a:r>
              <a:rPr lang="en-US" sz="2100" b="1" dirty="0"/>
              <a:t>’ )</a:t>
            </a:r>
            <a:br>
              <a:rPr lang="en-US" sz="2100" b="1" dirty="0"/>
            </a:br>
            <a:br>
              <a:rPr lang="en-US" sz="2100" b="1" dirty="0"/>
            </a:br>
            <a:r>
              <a:rPr lang="en-US" sz="2100" b="1" dirty="0" err="1"/>
              <a:t>mysqli_connect</a:t>
            </a:r>
            <a:r>
              <a:rPr lang="en-US" sz="2100" b="1" dirty="0"/>
              <a:t> ( 'localhost' , 'mike' , '</a:t>
            </a:r>
            <a:r>
              <a:rPr lang="en-US" sz="2100" b="1" dirty="0" err="1"/>
              <a:t>easysteps</a:t>
            </a:r>
            <a:r>
              <a:rPr lang="en-US" sz="2100" b="1" dirty="0"/>
              <a:t>' , '</a:t>
            </a:r>
            <a:r>
              <a:rPr lang="en-US" sz="2100" b="1" dirty="0" err="1"/>
              <a:t>site_db</a:t>
            </a:r>
            <a:r>
              <a:rPr lang="en-US" sz="2100" b="1" dirty="0"/>
              <a:t>' )</a:t>
            </a:r>
            <a:br>
              <a:rPr lang="en-US" sz="2100" b="1" dirty="0"/>
            </a:br>
            <a:endParaRPr lang="en-US" sz="2100" dirty="0"/>
          </a:p>
          <a:p>
            <a:pPr marL="0" indent="0">
              <a:buNone/>
            </a:pPr>
            <a:r>
              <a:rPr lang="en-US" dirty="0"/>
              <a:t> </a:t>
            </a:r>
          </a:p>
        </p:txBody>
      </p:sp>
      <p:sp>
        <p:nvSpPr>
          <p:cNvPr id="4" name="Rectangle 3">
            <a:extLst>
              <a:ext uri="{FF2B5EF4-FFF2-40B4-BE49-F238E27FC236}">
                <a16:creationId xmlns:a16="http://schemas.microsoft.com/office/drawing/2014/main" id="{4A5776D0-C400-4675-844A-E279AE163C1F}"/>
              </a:ext>
            </a:extLst>
          </p:cNvPr>
          <p:cNvSpPr/>
          <p:nvPr/>
        </p:nvSpPr>
        <p:spPr>
          <a:xfrm>
            <a:off x="498426" y="2958830"/>
            <a:ext cx="8340773" cy="3124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t>                                             </a:t>
            </a:r>
            <a:br>
              <a:rPr lang="en-US" sz="2200" dirty="0"/>
            </a:br>
            <a:r>
              <a:rPr lang="en-US" sz="2200" dirty="0"/>
              <a:t>                               VERY Important Warning </a:t>
            </a:r>
            <a:br>
              <a:rPr lang="en-US" sz="2200" dirty="0"/>
            </a:br>
            <a:br>
              <a:rPr lang="en-US" sz="2200" dirty="0"/>
            </a:br>
            <a:r>
              <a:rPr lang="en-US" sz="2200" dirty="0"/>
              <a:t>    If you cut &amp; paste instructions from the </a:t>
            </a:r>
            <a:r>
              <a:rPr lang="en-US" sz="2200" dirty="0" err="1"/>
              <a:t>ebook</a:t>
            </a:r>
            <a:r>
              <a:rPr lang="en-US" sz="2200" dirty="0"/>
              <a:t> version into your   </a:t>
            </a:r>
            <a:br>
              <a:rPr lang="en-US" sz="2200" dirty="0"/>
            </a:br>
            <a:r>
              <a:rPr lang="en-US" sz="2200" dirty="0"/>
              <a:t>    PHP  or SQL code, make sure you change any “curly” quotes to  </a:t>
            </a:r>
            <a:br>
              <a:rPr lang="en-US" sz="2200" dirty="0"/>
            </a:br>
            <a:r>
              <a:rPr lang="en-US" sz="2200" dirty="0"/>
              <a:t>    “normal” quotes. If you don’t  some code may and not explain </a:t>
            </a:r>
            <a:br>
              <a:rPr lang="en-US" sz="2200" dirty="0"/>
            </a:br>
            <a:r>
              <a:rPr lang="en-US" sz="2200" dirty="0"/>
              <a:t>    WHY it is   failing!</a:t>
            </a:r>
          </a:p>
          <a:p>
            <a:pPr algn="ctr"/>
            <a:endParaRPr lang="en-US" sz="2200" dirty="0"/>
          </a:p>
        </p:txBody>
      </p:sp>
    </p:spTree>
    <p:extLst>
      <p:ext uri="{BB962C8B-B14F-4D97-AF65-F5344CB8AC3E}">
        <p14:creationId xmlns:p14="http://schemas.microsoft.com/office/powerpoint/2010/main" val="195365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71D2565-1138-427C-B7FF-8DC01D7BB628}"/>
              </a:ext>
            </a:extLst>
          </p:cNvPr>
          <p:cNvSpPr>
            <a:spLocks noGrp="1"/>
          </p:cNvSpPr>
          <p:nvPr>
            <p:ph type="subTitle" idx="1"/>
          </p:nvPr>
        </p:nvSpPr>
        <p:spPr>
          <a:xfrm>
            <a:off x="114300" y="2133600"/>
            <a:ext cx="8915400" cy="685800"/>
          </a:xfrm>
        </p:spPr>
        <p:txBody>
          <a:bodyPr/>
          <a:lstStyle/>
          <a:p>
            <a:r>
              <a:rPr lang="en-US" dirty="0"/>
              <a:t>SD2 Class will start shortly </a:t>
            </a:r>
            <a:br>
              <a:rPr lang="en-US" dirty="0"/>
            </a:br>
            <a:br>
              <a:rPr lang="en-US" dirty="0"/>
            </a:br>
            <a:r>
              <a:rPr lang="en-US" dirty="0"/>
              <a:t>Make sure you’ve downloaded</a:t>
            </a:r>
            <a:br>
              <a:rPr lang="en-US" dirty="0"/>
            </a:br>
            <a:r>
              <a:rPr lang="en-US" dirty="0"/>
              <a:t> 08-ClassExercise.HTML from resources</a:t>
            </a:r>
            <a:br>
              <a:rPr lang="en-US" dirty="0"/>
            </a:br>
            <a:r>
              <a:rPr lang="en-US" dirty="0"/>
              <a:t>and have your web server running</a:t>
            </a:r>
          </a:p>
        </p:txBody>
      </p:sp>
      <p:sp>
        <p:nvSpPr>
          <p:cNvPr id="4" name="Slide Number Placeholder 3">
            <a:extLst>
              <a:ext uri="{FF2B5EF4-FFF2-40B4-BE49-F238E27FC236}">
                <a16:creationId xmlns:a16="http://schemas.microsoft.com/office/drawing/2014/main" id="{222C6FEF-E586-4365-8E9E-5795F51A823C}"/>
              </a:ext>
            </a:extLst>
          </p:cNvPr>
          <p:cNvSpPr>
            <a:spLocks noGrp="1"/>
          </p:cNvSpPr>
          <p:nvPr>
            <p:ph type="sldNum" sz="quarter" idx="12"/>
          </p:nvPr>
        </p:nvSpPr>
        <p:spPr/>
        <p:txBody>
          <a:bodyPr/>
          <a:lstStyle/>
          <a:p>
            <a:pPr>
              <a:defRPr/>
            </a:pPr>
            <a:fld id="{2796CB42-D72F-46A1-BF1F-F82BE1274BDD}" type="slidenum">
              <a:rPr lang="en-US" smtClean="0"/>
              <a:pPr>
                <a:defRPr/>
              </a:pPr>
              <a:t>2</a:t>
            </a:fld>
            <a:endParaRPr lang="en-US" dirty="0"/>
          </a:p>
        </p:txBody>
      </p:sp>
    </p:spTree>
    <p:extLst>
      <p:ext uri="{BB962C8B-B14F-4D97-AF65-F5344CB8AC3E}">
        <p14:creationId xmlns:p14="http://schemas.microsoft.com/office/powerpoint/2010/main" val="3021265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EFD9A-8411-49BE-8834-6A9362EBC783}"/>
              </a:ext>
            </a:extLst>
          </p:cNvPr>
          <p:cNvSpPr>
            <a:spLocks noGrp="1"/>
          </p:cNvSpPr>
          <p:nvPr>
            <p:ph type="title"/>
          </p:nvPr>
        </p:nvSpPr>
        <p:spPr/>
        <p:txBody>
          <a:bodyPr/>
          <a:lstStyle/>
          <a:p>
            <a:r>
              <a:rPr lang="en-US" dirty="0"/>
              <a:t>PHP Code Is Embedded In HTML</a:t>
            </a:r>
          </a:p>
        </p:txBody>
      </p:sp>
      <p:sp>
        <p:nvSpPr>
          <p:cNvPr id="3" name="Rectangle 2">
            <a:extLst>
              <a:ext uri="{FF2B5EF4-FFF2-40B4-BE49-F238E27FC236}">
                <a16:creationId xmlns:a16="http://schemas.microsoft.com/office/drawing/2014/main" id="{A05D9CC6-BD5E-42E3-86AD-2A195CB2C825}"/>
              </a:ext>
            </a:extLst>
          </p:cNvPr>
          <p:cNvSpPr/>
          <p:nvPr/>
        </p:nvSpPr>
        <p:spPr>
          <a:xfrm>
            <a:off x="838200" y="1143000"/>
            <a:ext cx="6629400" cy="487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dirty="0">
                <a:solidFill>
                  <a:schemeClr val="tx1"/>
                </a:solidFill>
              </a:rPr>
              <a:t>	&lt;/tr&gt;</a:t>
            </a:r>
          </a:p>
          <a:p>
            <a:r>
              <a:rPr lang="en-US" sz="1700" dirty="0">
                <a:solidFill>
                  <a:schemeClr val="tx1"/>
                </a:solidFill>
              </a:rPr>
              <a:t>	&lt;tr&gt;</a:t>
            </a:r>
          </a:p>
          <a:p>
            <a:r>
              <a:rPr lang="en-US" sz="1700" dirty="0">
                <a:solidFill>
                  <a:schemeClr val="tx1"/>
                </a:solidFill>
              </a:rPr>
              <a:t>		&lt;td&gt; headers  &lt;/td&gt;</a:t>
            </a:r>
          </a:p>
          <a:p>
            <a:r>
              <a:rPr lang="en-US" sz="1700" dirty="0">
                <a:solidFill>
                  <a:schemeClr val="tx1"/>
                </a:solidFill>
              </a:rPr>
              <a:t>		&lt;td&gt; &amp;lth1&gt; - &amp;lth5&gt;   &lt;/td&gt;</a:t>
            </a:r>
          </a:p>
          <a:p>
            <a:r>
              <a:rPr lang="en-US" sz="1700" dirty="0">
                <a:solidFill>
                  <a:schemeClr val="tx1"/>
                </a:solidFill>
              </a:rPr>
              <a:t>	&lt;/tr&gt;</a:t>
            </a:r>
          </a:p>
          <a:p>
            <a:r>
              <a:rPr lang="en-US" sz="1700" dirty="0">
                <a:solidFill>
                  <a:schemeClr val="tx1"/>
                </a:solidFill>
              </a:rPr>
              <a:t>	</a:t>
            </a:r>
          </a:p>
          <a:p>
            <a:r>
              <a:rPr lang="en-US" sz="1700" dirty="0">
                <a:solidFill>
                  <a:schemeClr val="tx1"/>
                </a:solidFill>
              </a:rPr>
              <a:t>&lt;/table&gt;</a:t>
            </a:r>
          </a:p>
          <a:p>
            <a:endParaRPr lang="en-US" sz="1700" dirty="0">
              <a:solidFill>
                <a:schemeClr val="tx1"/>
              </a:solidFill>
            </a:endParaRPr>
          </a:p>
          <a:p>
            <a:r>
              <a:rPr lang="en-US" sz="1700" dirty="0">
                <a:solidFill>
                  <a:srgbClr val="FF0000"/>
                </a:solidFill>
              </a:rPr>
              <a:t>&lt;?Php</a:t>
            </a:r>
          </a:p>
          <a:p>
            <a:r>
              <a:rPr lang="en-US" sz="1700" dirty="0">
                <a:solidFill>
                  <a:srgbClr val="FF0000"/>
                </a:solidFill>
              </a:rPr>
              <a:t>	echo "This text was created by PHP";</a:t>
            </a:r>
          </a:p>
          <a:p>
            <a:r>
              <a:rPr lang="en-US" sz="1700" dirty="0">
                <a:solidFill>
                  <a:srgbClr val="FF0000"/>
                </a:solidFill>
              </a:rPr>
              <a:t> ?&gt;	</a:t>
            </a:r>
          </a:p>
          <a:p>
            <a:endParaRPr lang="en-US" sz="1700" dirty="0">
              <a:solidFill>
                <a:schemeClr val="tx1"/>
              </a:solidFill>
            </a:endParaRPr>
          </a:p>
          <a:p>
            <a:r>
              <a:rPr lang="en-US" sz="1700" dirty="0">
                <a:solidFill>
                  <a:schemeClr val="tx1"/>
                </a:solidFill>
              </a:rPr>
              <a:t>&lt;h2 style="</a:t>
            </a:r>
            <a:r>
              <a:rPr lang="en-US" sz="1700" dirty="0" err="1">
                <a:solidFill>
                  <a:schemeClr val="tx1"/>
                </a:solidFill>
              </a:rPr>
              <a:t>text-align:center</a:t>
            </a:r>
            <a:r>
              <a:rPr lang="en-US" sz="1700" dirty="0">
                <a:solidFill>
                  <a:schemeClr val="tx1"/>
                </a:solidFill>
              </a:rPr>
              <a:t>;"&gt; CSS STYLES &lt;h2&gt;</a:t>
            </a:r>
          </a:p>
          <a:p>
            <a:r>
              <a:rPr lang="en-US" sz="1700" dirty="0">
                <a:solidFill>
                  <a:schemeClr val="tx1"/>
                </a:solidFill>
              </a:rPr>
              <a:t>&lt;table border=1&gt;</a:t>
            </a:r>
          </a:p>
          <a:p>
            <a:r>
              <a:rPr lang="en-US" sz="1700" dirty="0">
                <a:solidFill>
                  <a:schemeClr val="tx1"/>
                </a:solidFill>
              </a:rPr>
              <a:t>	&lt;tr&gt;</a:t>
            </a:r>
          </a:p>
          <a:p>
            <a:r>
              <a:rPr lang="en-US" sz="1700" dirty="0">
                <a:solidFill>
                  <a:schemeClr val="tx1"/>
                </a:solidFill>
              </a:rPr>
              <a:t>		&lt;</a:t>
            </a:r>
            <a:r>
              <a:rPr lang="en-US" sz="1700" dirty="0" err="1">
                <a:solidFill>
                  <a:schemeClr val="tx1"/>
                </a:solidFill>
              </a:rPr>
              <a:t>th</a:t>
            </a:r>
            <a:r>
              <a:rPr lang="en-US" sz="1700" dirty="0">
                <a:solidFill>
                  <a:schemeClr val="tx1"/>
                </a:solidFill>
              </a:rPr>
              <a:t>&gt; Style   &lt;/</a:t>
            </a:r>
            <a:r>
              <a:rPr lang="en-US" sz="1700" dirty="0" err="1">
                <a:solidFill>
                  <a:schemeClr val="tx1"/>
                </a:solidFill>
              </a:rPr>
              <a:t>th</a:t>
            </a:r>
            <a:r>
              <a:rPr lang="en-US" sz="1700" dirty="0">
                <a:solidFill>
                  <a:schemeClr val="tx1"/>
                </a:solidFill>
              </a:rPr>
              <a:t>&gt;</a:t>
            </a:r>
          </a:p>
          <a:p>
            <a:r>
              <a:rPr lang="en-US" sz="1700" dirty="0">
                <a:solidFill>
                  <a:schemeClr val="tx1"/>
                </a:solidFill>
              </a:rPr>
              <a:t>		&lt;</a:t>
            </a:r>
            <a:r>
              <a:rPr lang="en-US" sz="1700" dirty="0" err="1">
                <a:solidFill>
                  <a:schemeClr val="tx1"/>
                </a:solidFill>
              </a:rPr>
              <a:t>th</a:t>
            </a:r>
            <a:r>
              <a:rPr lang="en-US" sz="1700" dirty="0">
                <a:solidFill>
                  <a:schemeClr val="tx1"/>
                </a:solidFill>
              </a:rPr>
              <a:t>&gt; Description &lt;</a:t>
            </a:r>
            <a:r>
              <a:rPr lang="en-US" sz="1700" dirty="0" err="1">
                <a:solidFill>
                  <a:schemeClr val="tx1"/>
                </a:solidFill>
              </a:rPr>
              <a:t>th</a:t>
            </a:r>
            <a:r>
              <a:rPr lang="en-US" sz="1700" dirty="0">
                <a:solidFill>
                  <a:schemeClr val="tx1"/>
                </a:solidFill>
              </a:rPr>
              <a:t>&gt;</a:t>
            </a:r>
          </a:p>
        </p:txBody>
      </p:sp>
      <p:sp>
        <p:nvSpPr>
          <p:cNvPr id="6" name="Rectangle 5">
            <a:extLst>
              <a:ext uri="{FF2B5EF4-FFF2-40B4-BE49-F238E27FC236}">
                <a16:creationId xmlns:a16="http://schemas.microsoft.com/office/drawing/2014/main" id="{AAD86585-326E-4A17-A968-445956D06CB2}"/>
              </a:ext>
            </a:extLst>
          </p:cNvPr>
          <p:cNvSpPr/>
          <p:nvPr/>
        </p:nvSpPr>
        <p:spPr>
          <a:xfrm>
            <a:off x="2286000" y="6324600"/>
            <a:ext cx="533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filetype will be *.php (not *.html)</a:t>
            </a:r>
          </a:p>
        </p:txBody>
      </p:sp>
    </p:spTree>
    <p:extLst>
      <p:ext uri="{BB962C8B-B14F-4D97-AF65-F5344CB8AC3E}">
        <p14:creationId xmlns:p14="http://schemas.microsoft.com/office/powerpoint/2010/main" val="4116996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EFD9A-8411-49BE-8834-6A9362EBC783}"/>
              </a:ext>
            </a:extLst>
          </p:cNvPr>
          <p:cNvSpPr>
            <a:spLocks noGrp="1"/>
          </p:cNvSpPr>
          <p:nvPr>
            <p:ph type="title"/>
          </p:nvPr>
        </p:nvSpPr>
        <p:spPr/>
        <p:txBody>
          <a:bodyPr/>
          <a:lstStyle/>
          <a:p>
            <a:r>
              <a:rPr lang="en-US" dirty="0"/>
              <a:t>PHP Code Can Create HTML code</a:t>
            </a:r>
          </a:p>
        </p:txBody>
      </p:sp>
      <p:sp>
        <p:nvSpPr>
          <p:cNvPr id="4" name="Rectangle 1">
            <a:extLst>
              <a:ext uri="{FF2B5EF4-FFF2-40B4-BE49-F238E27FC236}">
                <a16:creationId xmlns:a16="http://schemas.microsoft.com/office/drawing/2014/main" id="{A5B523D4-B29F-4A76-9766-41D203E66760}"/>
              </a:ext>
            </a:extLst>
          </p:cNvPr>
          <p:cNvSpPr>
            <a:spLocks noGrp="1" noChangeArrowheads="1"/>
          </p:cNvSpPr>
          <p:nvPr>
            <p:ph type="body" idx="1"/>
          </p:nvPr>
        </p:nvSpPr>
        <p:spPr bwMode="auto">
          <a:xfrm>
            <a:off x="609600" y="2978092"/>
            <a:ext cx="7386702" cy="1255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    PHP files can </a:t>
            </a:r>
            <a:r>
              <a:rPr kumimoji="0" lang="en-US" altLang="en-US" sz="1800" b="0" i="0" u="none" strike="noStrike" cap="none" normalizeH="0" baseline="0" dirty="0" err="1">
                <a:ln>
                  <a:noFill/>
                </a:ln>
                <a:effectLst/>
                <a:latin typeface="Arial" panose="020B0604020202020204" pitchFamily="34" charset="0"/>
              </a:rPr>
              <a:t>cont</a:t>
            </a:r>
            <a:r>
              <a:rPr lang="en-US" altLang="en-US" sz="1800" dirty="0" err="1"/>
              <a:t>A</a:t>
            </a:r>
            <a:r>
              <a:rPr lang="en-US" altLang="en-US" sz="1800" dirty="0"/>
              <a:t> PHP script starts with &lt;?php and ends with ?&gt;:</a:t>
            </a:r>
          </a:p>
          <a:p>
            <a:endParaRPr lang="en-US" sz="1800"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effectLst/>
            </a:endParaRPr>
          </a:p>
        </p:txBody>
      </p:sp>
      <p:sp>
        <p:nvSpPr>
          <p:cNvPr id="3" name="Rectangle 2">
            <a:extLst>
              <a:ext uri="{FF2B5EF4-FFF2-40B4-BE49-F238E27FC236}">
                <a16:creationId xmlns:a16="http://schemas.microsoft.com/office/drawing/2014/main" id="{A05D9CC6-BD5E-42E3-86AD-2A195CB2C825}"/>
              </a:ext>
            </a:extLst>
          </p:cNvPr>
          <p:cNvSpPr/>
          <p:nvPr/>
        </p:nvSpPr>
        <p:spPr>
          <a:xfrm>
            <a:off x="620949" y="1612478"/>
            <a:ext cx="7467600" cy="3633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&lt;table&gt;</a:t>
            </a:r>
          </a:p>
          <a:p>
            <a:r>
              <a:rPr lang="en-US" dirty="0">
                <a:solidFill>
                  <a:schemeClr val="tx1"/>
                </a:solidFill>
              </a:rPr>
              <a:t>&lt;tr&gt;</a:t>
            </a:r>
          </a:p>
          <a:p>
            <a:r>
              <a:rPr lang="en-US" dirty="0">
                <a:solidFill>
                  <a:srgbClr val="FF0000"/>
                </a:solidFill>
              </a:rPr>
              <a:t>&lt;?Php</a:t>
            </a:r>
          </a:p>
          <a:p>
            <a:r>
              <a:rPr lang="en-US" dirty="0">
                <a:solidFill>
                  <a:srgbClr val="FF0000"/>
                </a:solidFill>
              </a:rPr>
              <a:t>	echo “&lt;</a:t>
            </a:r>
            <a:r>
              <a:rPr lang="en-US" dirty="0" err="1">
                <a:solidFill>
                  <a:srgbClr val="FF0000"/>
                </a:solidFill>
              </a:rPr>
              <a:t>th</a:t>
            </a:r>
            <a:r>
              <a:rPr lang="en-US" dirty="0">
                <a:solidFill>
                  <a:srgbClr val="FF0000"/>
                </a:solidFill>
              </a:rPr>
              <a:t>&gt; Product ID &lt;/</a:t>
            </a:r>
            <a:r>
              <a:rPr lang="en-US" dirty="0" err="1">
                <a:solidFill>
                  <a:srgbClr val="FF0000"/>
                </a:solidFill>
              </a:rPr>
              <a:t>th</a:t>
            </a:r>
            <a:r>
              <a:rPr lang="en-US" dirty="0">
                <a:solidFill>
                  <a:srgbClr val="FF0000"/>
                </a:solidFill>
              </a:rPr>
              <a:t>&gt;”; </a:t>
            </a:r>
            <a:br>
              <a:rPr lang="en-US" dirty="0">
                <a:solidFill>
                  <a:srgbClr val="FF0000"/>
                </a:solidFill>
              </a:rPr>
            </a:br>
            <a:r>
              <a:rPr lang="en-US" dirty="0">
                <a:solidFill>
                  <a:srgbClr val="FF0000"/>
                </a:solidFill>
              </a:rPr>
              <a:t>	echo “&lt;</a:t>
            </a:r>
            <a:r>
              <a:rPr lang="en-US" dirty="0" err="1">
                <a:solidFill>
                  <a:srgbClr val="FF0000"/>
                </a:solidFill>
              </a:rPr>
              <a:t>th</a:t>
            </a:r>
            <a:r>
              <a:rPr lang="en-US" dirty="0">
                <a:solidFill>
                  <a:srgbClr val="FF0000"/>
                </a:solidFill>
              </a:rPr>
              <a:t>&gt; Model Number &lt;/</a:t>
            </a:r>
            <a:r>
              <a:rPr lang="en-US" dirty="0" err="1">
                <a:solidFill>
                  <a:srgbClr val="FF0000"/>
                </a:solidFill>
              </a:rPr>
              <a:t>th</a:t>
            </a:r>
            <a:r>
              <a:rPr lang="en-US" dirty="0">
                <a:solidFill>
                  <a:srgbClr val="FF0000"/>
                </a:solidFill>
              </a:rPr>
              <a:t>&gt;”; </a:t>
            </a:r>
          </a:p>
          <a:p>
            <a:r>
              <a:rPr lang="en-US" dirty="0">
                <a:solidFill>
                  <a:srgbClr val="FF0000"/>
                </a:solidFill>
              </a:rPr>
              <a:t>?&gt; </a:t>
            </a:r>
            <a:br>
              <a:rPr lang="en-US" dirty="0">
                <a:solidFill>
                  <a:srgbClr val="FF0000"/>
                </a:solidFill>
              </a:rPr>
            </a:br>
            <a:r>
              <a:rPr lang="en-US" dirty="0">
                <a:solidFill>
                  <a:schemeClr val="tx1"/>
                </a:solidFill>
              </a:rPr>
              <a:t>&lt;/tr&gt;	</a:t>
            </a:r>
          </a:p>
          <a:p>
            <a:endParaRPr lang="en-US" dirty="0">
              <a:solidFill>
                <a:schemeClr val="tx1"/>
              </a:solidFill>
            </a:endParaRPr>
          </a:p>
          <a:p>
            <a:r>
              <a:rPr lang="en-US" dirty="0">
                <a:solidFill>
                  <a:schemeClr val="tx1"/>
                </a:solidFill>
              </a:rPr>
              <a:t>&lt;h2 style="</a:t>
            </a:r>
            <a:r>
              <a:rPr lang="en-US" dirty="0" err="1">
                <a:solidFill>
                  <a:schemeClr val="tx1"/>
                </a:solidFill>
              </a:rPr>
              <a:t>text-align:center</a:t>
            </a:r>
            <a:r>
              <a:rPr lang="en-US" dirty="0">
                <a:solidFill>
                  <a:schemeClr val="tx1"/>
                </a:solidFill>
              </a:rPr>
              <a:t>;"&gt; CSS STYLES &lt;h2&gt;</a:t>
            </a:r>
          </a:p>
          <a:p>
            <a:r>
              <a:rPr lang="en-US" dirty="0">
                <a:solidFill>
                  <a:schemeClr val="tx1"/>
                </a:solidFill>
              </a:rPr>
              <a:t>&lt;table border=1&gt;</a:t>
            </a:r>
          </a:p>
          <a:p>
            <a:r>
              <a:rPr lang="en-US" dirty="0">
                <a:solidFill>
                  <a:schemeClr val="tx1"/>
                </a:solidFill>
              </a:rPr>
              <a:t>	&lt;tr&gt;</a:t>
            </a:r>
          </a:p>
          <a:p>
            <a:r>
              <a:rPr lang="en-US" dirty="0">
                <a:solidFill>
                  <a:schemeClr val="tx1"/>
                </a:solidFill>
              </a:rPr>
              <a:t>		&lt;</a:t>
            </a:r>
            <a:r>
              <a:rPr lang="en-US" dirty="0" err="1">
                <a:solidFill>
                  <a:schemeClr val="tx1"/>
                </a:solidFill>
              </a:rPr>
              <a:t>th</a:t>
            </a:r>
            <a:r>
              <a:rPr lang="en-US" dirty="0">
                <a:solidFill>
                  <a:schemeClr val="tx1"/>
                </a:solidFill>
              </a:rPr>
              <a:t>&gt; Style   &lt;/</a:t>
            </a:r>
            <a:r>
              <a:rPr lang="en-US" dirty="0" err="1">
                <a:solidFill>
                  <a:schemeClr val="tx1"/>
                </a:solidFill>
              </a:rPr>
              <a:t>th</a:t>
            </a:r>
            <a:r>
              <a:rPr lang="en-US" dirty="0">
                <a:solidFill>
                  <a:schemeClr val="tx1"/>
                </a:solidFill>
              </a:rPr>
              <a:t>&gt;</a:t>
            </a:r>
          </a:p>
          <a:p>
            <a:r>
              <a:rPr lang="en-US" dirty="0">
                <a:solidFill>
                  <a:schemeClr val="tx1"/>
                </a:solidFill>
              </a:rPr>
              <a:t>		&lt;</a:t>
            </a:r>
            <a:r>
              <a:rPr lang="en-US" dirty="0" err="1">
                <a:solidFill>
                  <a:schemeClr val="tx1"/>
                </a:solidFill>
              </a:rPr>
              <a:t>th</a:t>
            </a:r>
            <a:r>
              <a:rPr lang="en-US" dirty="0">
                <a:solidFill>
                  <a:schemeClr val="tx1"/>
                </a:solidFill>
              </a:rPr>
              <a:t>&gt; Description &lt;</a:t>
            </a:r>
            <a:r>
              <a:rPr lang="en-US" dirty="0" err="1">
                <a:solidFill>
                  <a:schemeClr val="tx1"/>
                </a:solidFill>
              </a:rPr>
              <a:t>th</a:t>
            </a:r>
            <a:r>
              <a:rPr lang="en-US" dirty="0">
                <a:solidFill>
                  <a:schemeClr val="tx1"/>
                </a:solidFill>
              </a:rPr>
              <a:t>&gt;</a:t>
            </a:r>
          </a:p>
        </p:txBody>
      </p:sp>
      <p:sp>
        <p:nvSpPr>
          <p:cNvPr id="5" name="Rectangle 4">
            <a:extLst>
              <a:ext uri="{FF2B5EF4-FFF2-40B4-BE49-F238E27FC236}">
                <a16:creationId xmlns:a16="http://schemas.microsoft.com/office/drawing/2014/main" id="{3FEF06E2-23C4-4A2B-8BE1-42E93D83B2E1}"/>
              </a:ext>
            </a:extLst>
          </p:cNvPr>
          <p:cNvSpPr/>
          <p:nvPr/>
        </p:nvSpPr>
        <p:spPr>
          <a:xfrm>
            <a:off x="457200" y="5580665"/>
            <a:ext cx="7391400" cy="639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could use PHP to create almost the entire HTML code of the web page!</a:t>
            </a:r>
          </a:p>
        </p:txBody>
      </p:sp>
    </p:spTree>
    <p:extLst>
      <p:ext uri="{BB962C8B-B14F-4D97-AF65-F5344CB8AC3E}">
        <p14:creationId xmlns:p14="http://schemas.microsoft.com/office/powerpoint/2010/main" val="2140698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9E0A-D8A4-4D8D-957D-E76A97C2B934}"/>
              </a:ext>
            </a:extLst>
          </p:cNvPr>
          <p:cNvSpPr>
            <a:spLocks noGrp="1"/>
          </p:cNvSpPr>
          <p:nvPr>
            <p:ph type="ctrTitle"/>
          </p:nvPr>
        </p:nvSpPr>
        <p:spPr/>
        <p:txBody>
          <a:bodyPr/>
          <a:lstStyle/>
          <a:p>
            <a:r>
              <a:rPr lang="en-US" dirty="0"/>
              <a:t>Filetypes: HTML and PHP </a:t>
            </a:r>
          </a:p>
        </p:txBody>
      </p:sp>
      <p:sp>
        <p:nvSpPr>
          <p:cNvPr id="3" name="Subtitle 2">
            <a:extLst>
              <a:ext uri="{FF2B5EF4-FFF2-40B4-BE49-F238E27FC236}">
                <a16:creationId xmlns:a16="http://schemas.microsoft.com/office/drawing/2014/main" id="{D36C69E8-E5C9-4D75-9BE5-6117FA0282B2}"/>
              </a:ext>
            </a:extLst>
          </p:cNvPr>
          <p:cNvSpPr>
            <a:spLocks noGrp="1"/>
          </p:cNvSpPr>
          <p:nvPr>
            <p:ph type="subTitle" idx="1"/>
          </p:nvPr>
        </p:nvSpPr>
        <p:spPr>
          <a:xfrm>
            <a:off x="228600" y="1066800"/>
            <a:ext cx="8610600" cy="5105400"/>
          </a:xfrm>
        </p:spPr>
        <p:txBody>
          <a:bodyPr/>
          <a:lstStyle/>
          <a:p>
            <a:pPr algn="l"/>
            <a:r>
              <a:rPr lang="en-US" dirty="0"/>
              <a:t>While bowsers can always support HTML filetypes, once your web server is running, your browser can now support PHP files.</a:t>
            </a:r>
          </a:p>
          <a:p>
            <a:pPr algn="l"/>
            <a:endParaRPr lang="en-US" dirty="0"/>
          </a:p>
          <a:p>
            <a:pPr algn="l"/>
            <a:r>
              <a:rPr lang="en-US" dirty="0"/>
              <a:t>We can rename all our project HTML files to PHP – this will allow us to encode PHP in them! </a:t>
            </a:r>
          </a:p>
          <a:p>
            <a:pPr algn="l"/>
            <a:endParaRPr lang="en-US" dirty="0"/>
          </a:p>
          <a:p>
            <a:pPr algn="l"/>
            <a:r>
              <a:rPr lang="en-US" dirty="0"/>
              <a:t>But if they are filetype PHP we MUST have our PHP engine running! </a:t>
            </a:r>
          </a:p>
          <a:p>
            <a:pPr algn="l"/>
            <a:endParaRPr lang="en-US" dirty="0"/>
          </a:p>
          <a:p>
            <a:pPr algn="l"/>
            <a:endParaRPr lang="en-US" dirty="0"/>
          </a:p>
          <a:p>
            <a:pPr marL="342900" indent="-342900" algn="l">
              <a:buFont typeface="Arial" panose="020B0604020202020204" pitchFamily="34" charset="0"/>
              <a:buChar char="•"/>
            </a:pPr>
            <a:endParaRPr lang="en-US" u="sng" dirty="0"/>
          </a:p>
          <a:p>
            <a:pPr marL="342900" indent="-342900" algn="l">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E69EE49D-2C16-4209-9BE9-919857538E59}"/>
              </a:ext>
            </a:extLst>
          </p:cNvPr>
          <p:cNvSpPr>
            <a:spLocks noGrp="1"/>
          </p:cNvSpPr>
          <p:nvPr>
            <p:ph type="sldNum" sz="quarter" idx="12"/>
          </p:nvPr>
        </p:nvSpPr>
        <p:spPr/>
        <p:txBody>
          <a:bodyPr/>
          <a:lstStyle/>
          <a:p>
            <a:pPr>
              <a:defRPr/>
            </a:pPr>
            <a:fld id="{2796CB42-D72F-46A1-BF1F-F82BE1274BDD}" type="slidenum">
              <a:rPr lang="en-US" smtClean="0"/>
              <a:pPr>
                <a:defRPr/>
              </a:pPr>
              <a:t>22</a:t>
            </a:fld>
            <a:endParaRPr lang="en-US" dirty="0"/>
          </a:p>
        </p:txBody>
      </p:sp>
      <p:sp>
        <p:nvSpPr>
          <p:cNvPr id="5" name="Rectangle 4">
            <a:extLst>
              <a:ext uri="{FF2B5EF4-FFF2-40B4-BE49-F238E27FC236}">
                <a16:creationId xmlns:a16="http://schemas.microsoft.com/office/drawing/2014/main" id="{91631443-71F5-45FE-B24B-EECCCBFF49B3}"/>
              </a:ext>
            </a:extLst>
          </p:cNvPr>
          <p:cNvSpPr/>
          <p:nvPr/>
        </p:nvSpPr>
        <p:spPr>
          <a:xfrm>
            <a:off x="0" y="4876800"/>
            <a:ext cx="88392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effectLst/>
                <a:latin typeface="Calibri" panose="020F0502020204030204" pitchFamily="34" charset="0"/>
              </a:rPr>
              <a:t>NOTE: If you put a </a:t>
            </a:r>
            <a:r>
              <a:rPr lang="en-US" i="1" dirty="0">
                <a:solidFill>
                  <a:srgbClr val="000000"/>
                </a:solidFill>
                <a:effectLst/>
                <a:latin typeface="Calibri" panose="020F0502020204030204" pitchFamily="34" charset="0"/>
              </a:rPr>
              <a:t>valid </a:t>
            </a:r>
            <a:r>
              <a:rPr lang="en-US" dirty="0">
                <a:solidFill>
                  <a:srgbClr val="000000"/>
                </a:solidFill>
                <a:effectLst/>
                <a:latin typeface="Calibri" panose="020F0502020204030204" pitchFamily="34" charset="0"/>
              </a:rPr>
              <a:t> filename in the URL:  localhost\lab7.php</a:t>
            </a:r>
            <a:br>
              <a:rPr lang="en-US" dirty="0">
                <a:solidFill>
                  <a:srgbClr val="000000"/>
                </a:solidFill>
                <a:effectLst/>
                <a:latin typeface="Calibri" panose="020F0502020204030204" pitchFamily="34" charset="0"/>
              </a:rPr>
            </a:br>
            <a:r>
              <a:rPr lang="en-US" dirty="0">
                <a:solidFill>
                  <a:srgbClr val="000000"/>
                </a:solidFill>
                <a:effectLst/>
                <a:latin typeface="Calibri" panose="020F0502020204030204" pitchFamily="34" charset="0"/>
              </a:rPr>
              <a:t>  and the php engine is NOT running, </a:t>
            </a:r>
            <a:br>
              <a:rPr lang="en-US" dirty="0">
                <a:solidFill>
                  <a:srgbClr val="000000"/>
                </a:solidFill>
                <a:effectLst/>
                <a:latin typeface="Calibri" panose="020F0502020204030204" pitchFamily="34" charset="0"/>
              </a:rPr>
            </a:br>
            <a:r>
              <a:rPr lang="en-US" dirty="0">
                <a:solidFill>
                  <a:srgbClr val="000000"/>
                </a:solidFill>
                <a:effectLst/>
                <a:latin typeface="Calibri" panose="020F0502020204030204" pitchFamily="34" charset="0"/>
              </a:rPr>
              <a:t>the browser will try to download the file!</a:t>
            </a:r>
            <a:endParaRPr lang="en-US" dirty="0"/>
          </a:p>
        </p:txBody>
      </p:sp>
    </p:spTree>
    <p:extLst>
      <p:ext uri="{BB962C8B-B14F-4D97-AF65-F5344CB8AC3E}">
        <p14:creationId xmlns:p14="http://schemas.microsoft.com/office/powerpoint/2010/main" val="54033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9E0A-D8A4-4D8D-957D-E76A97C2B934}"/>
              </a:ext>
            </a:extLst>
          </p:cNvPr>
          <p:cNvSpPr>
            <a:spLocks noGrp="1"/>
          </p:cNvSpPr>
          <p:nvPr>
            <p:ph type="ctrTitle"/>
          </p:nvPr>
        </p:nvSpPr>
        <p:spPr/>
        <p:txBody>
          <a:bodyPr/>
          <a:lstStyle/>
          <a:p>
            <a:r>
              <a:rPr lang="en-US" dirty="0"/>
              <a:t>Filetypes – Exercise </a:t>
            </a:r>
          </a:p>
        </p:txBody>
      </p:sp>
      <p:sp>
        <p:nvSpPr>
          <p:cNvPr id="3" name="Subtitle 2">
            <a:extLst>
              <a:ext uri="{FF2B5EF4-FFF2-40B4-BE49-F238E27FC236}">
                <a16:creationId xmlns:a16="http://schemas.microsoft.com/office/drawing/2014/main" id="{D36C69E8-E5C9-4D75-9BE5-6117FA0282B2}"/>
              </a:ext>
            </a:extLst>
          </p:cNvPr>
          <p:cNvSpPr>
            <a:spLocks noGrp="1"/>
          </p:cNvSpPr>
          <p:nvPr>
            <p:ph type="subTitle" idx="1"/>
          </p:nvPr>
        </p:nvSpPr>
        <p:spPr>
          <a:xfrm>
            <a:off x="248055" y="990600"/>
            <a:ext cx="8229600" cy="1752600"/>
          </a:xfrm>
        </p:spPr>
        <p:txBody>
          <a:bodyPr/>
          <a:lstStyle/>
          <a:p>
            <a:pPr marL="342900" indent="-342900" algn="l">
              <a:buFont typeface="Arial" panose="020B0604020202020204" pitchFamily="34" charset="0"/>
              <a:buChar char="•"/>
            </a:pPr>
            <a:r>
              <a:rPr lang="en-US" dirty="0"/>
              <a:t>Ensure ABYSS is configured so the default folder is C:\SD2</a:t>
            </a:r>
            <a:br>
              <a:rPr lang="en-US" dirty="0"/>
            </a:br>
            <a:r>
              <a:rPr lang="en-US" dirty="0"/>
              <a:t>and that you’ve saved 08-ClassExercise.html in there</a:t>
            </a:r>
          </a:p>
          <a:p>
            <a:pPr marL="342900" indent="-342900" algn="l">
              <a:buFont typeface="Arial" panose="020B0604020202020204" pitchFamily="34" charset="0"/>
              <a:buChar char="•"/>
            </a:pPr>
            <a:r>
              <a:rPr lang="en-US" dirty="0"/>
              <a:t>Point your browser to LOCALHOST\08-ClassExercise.HTML to verify</a:t>
            </a:r>
          </a:p>
          <a:p>
            <a:pPr marL="342900" indent="-342900" algn="l">
              <a:buFont typeface="Arial" panose="020B0604020202020204" pitchFamily="34" charset="0"/>
              <a:buChar char="•"/>
            </a:pPr>
            <a:r>
              <a:rPr lang="en-US" dirty="0"/>
              <a:t>Now rename the file to 08-ClassExercise.</a:t>
            </a:r>
            <a:r>
              <a:rPr lang="en-US" u="sng" dirty="0"/>
              <a:t>php</a:t>
            </a:r>
          </a:p>
          <a:p>
            <a:pPr marL="342900" indent="-342900" algn="l">
              <a:buFont typeface="Arial" panose="020B0604020202020204" pitchFamily="34" charset="0"/>
              <a:buChar char="•"/>
            </a:pPr>
            <a:r>
              <a:rPr lang="en-US" dirty="0"/>
              <a:t>Point your browser to LOCALHOST\08-ClassExercise.php to verify</a:t>
            </a:r>
          </a:p>
          <a:p>
            <a:pPr marL="342900" indent="-342900" algn="l">
              <a:buFont typeface="Arial" panose="020B0604020202020204" pitchFamily="34" charset="0"/>
              <a:buChar char="•"/>
            </a:pPr>
            <a:r>
              <a:rPr lang="en-US" dirty="0"/>
              <a:t>Edit the file and change line 11 to:</a:t>
            </a:r>
            <a:br>
              <a:rPr lang="en-US" dirty="0"/>
            </a:br>
            <a:r>
              <a:rPr lang="en-US" sz="1800" dirty="0">
                <a:latin typeface="Courier New" panose="02070309020205020404" pitchFamily="49" charset="0"/>
                <a:cs typeface="Courier New" panose="02070309020205020404" pitchFamily="49" charset="0"/>
              </a:rPr>
              <a:t>&lt;header&gt; &lt;h1&gt; The filetype is now .PHP  &lt;/h1&gt; &lt;/header&gt;</a:t>
            </a:r>
          </a:p>
          <a:p>
            <a:pPr marL="342900" indent="-342900" algn="l">
              <a:buFont typeface="Arial" panose="020B0604020202020204" pitchFamily="34" charset="0"/>
              <a:buChar char="•"/>
            </a:pPr>
            <a:r>
              <a:rPr lang="en-US" dirty="0"/>
              <a:t>Save and refresh the browser</a:t>
            </a:r>
            <a:endParaRPr lang="en-US" dirty="0">
              <a:latin typeface="Courier New" panose="02070309020205020404" pitchFamily="49" charset="0"/>
              <a:cs typeface="Courier New" panose="02070309020205020404" pitchFamily="49" charset="0"/>
            </a:endParaRPr>
          </a:p>
          <a:p>
            <a:pPr marL="342900" indent="-342900" algn="l">
              <a:buFont typeface="Arial" panose="020B0604020202020204" pitchFamily="34" charset="0"/>
              <a:buChar char="•"/>
            </a:pPr>
            <a:endParaRPr lang="en-US" u="sng" dirty="0"/>
          </a:p>
          <a:p>
            <a:pPr marL="342900" indent="-342900" algn="l">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E69EE49D-2C16-4209-9BE9-919857538E59}"/>
              </a:ext>
            </a:extLst>
          </p:cNvPr>
          <p:cNvSpPr>
            <a:spLocks noGrp="1"/>
          </p:cNvSpPr>
          <p:nvPr>
            <p:ph type="sldNum" sz="quarter" idx="12"/>
          </p:nvPr>
        </p:nvSpPr>
        <p:spPr/>
        <p:txBody>
          <a:bodyPr/>
          <a:lstStyle/>
          <a:p>
            <a:pPr>
              <a:defRPr/>
            </a:pPr>
            <a:fld id="{2796CB42-D72F-46A1-BF1F-F82BE1274BDD}" type="slidenum">
              <a:rPr lang="en-US" smtClean="0"/>
              <a:pPr>
                <a:defRPr/>
              </a:pPr>
              <a:t>23</a:t>
            </a:fld>
            <a:endParaRPr lang="en-US" dirty="0"/>
          </a:p>
        </p:txBody>
      </p:sp>
      <p:pic>
        <p:nvPicPr>
          <p:cNvPr id="6" name="Picture 5">
            <a:extLst>
              <a:ext uri="{FF2B5EF4-FFF2-40B4-BE49-F238E27FC236}">
                <a16:creationId xmlns:a16="http://schemas.microsoft.com/office/drawing/2014/main" id="{46E5E3BC-F98E-4D02-B5CE-67C1A5E9D7CD}"/>
              </a:ext>
            </a:extLst>
          </p:cNvPr>
          <p:cNvPicPr>
            <a:picLocks noChangeAspect="1"/>
          </p:cNvPicPr>
          <p:nvPr/>
        </p:nvPicPr>
        <p:blipFill>
          <a:blip r:embed="rId2"/>
          <a:stretch>
            <a:fillRect/>
          </a:stretch>
        </p:blipFill>
        <p:spPr>
          <a:xfrm>
            <a:off x="4592444" y="4419601"/>
            <a:ext cx="4391025" cy="1966924"/>
          </a:xfrm>
          <a:prstGeom prst="rect">
            <a:avLst/>
          </a:prstGeom>
          <a:ln>
            <a:solidFill>
              <a:schemeClr val="accent1"/>
            </a:solidFill>
          </a:ln>
        </p:spPr>
      </p:pic>
    </p:spTree>
    <p:extLst>
      <p:ext uri="{BB962C8B-B14F-4D97-AF65-F5344CB8AC3E}">
        <p14:creationId xmlns:p14="http://schemas.microsoft.com/office/powerpoint/2010/main" val="999045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94201-445C-4D3E-B34E-F479D80B6CBF}"/>
              </a:ext>
            </a:extLst>
          </p:cNvPr>
          <p:cNvSpPr>
            <a:spLocks noGrp="1"/>
          </p:cNvSpPr>
          <p:nvPr>
            <p:ph type="title"/>
          </p:nvPr>
        </p:nvSpPr>
        <p:spPr/>
        <p:txBody>
          <a:bodyPr/>
          <a:lstStyle/>
          <a:p>
            <a:r>
              <a:rPr lang="en-US" sz="3000" dirty="0"/>
              <a:t>The PHP INCLUDE &amp; REQUIRE Commands</a:t>
            </a:r>
          </a:p>
        </p:txBody>
      </p:sp>
      <p:sp>
        <p:nvSpPr>
          <p:cNvPr id="3" name="Text Placeholder 2">
            <a:extLst>
              <a:ext uri="{FF2B5EF4-FFF2-40B4-BE49-F238E27FC236}">
                <a16:creationId xmlns:a16="http://schemas.microsoft.com/office/drawing/2014/main" id="{8CEA79A3-D1EE-41BD-8844-937B4C0C635B}"/>
              </a:ext>
            </a:extLst>
          </p:cNvPr>
          <p:cNvSpPr>
            <a:spLocks noGrp="1"/>
          </p:cNvSpPr>
          <p:nvPr>
            <p:ph type="body" idx="1"/>
          </p:nvPr>
        </p:nvSpPr>
        <p:spPr>
          <a:xfrm>
            <a:off x="477592" y="1407978"/>
            <a:ext cx="8229600" cy="4967700"/>
          </a:xfrm>
        </p:spPr>
        <p:txBody>
          <a:bodyPr/>
          <a:lstStyle/>
          <a:p>
            <a:r>
              <a:rPr lang="en-US" dirty="0"/>
              <a:t>Rather than repeating common code in multiple PHP files, it can be placed in a separate “.php” file and called from other programs   </a:t>
            </a:r>
          </a:p>
          <a:p>
            <a:r>
              <a:rPr lang="en-US" dirty="0"/>
              <a:t>Other programs can INCLUDE it or REQUIRE it </a:t>
            </a:r>
          </a:p>
          <a:p>
            <a:r>
              <a:rPr lang="en-US" dirty="0"/>
              <a:t>If the common code file is not found, INCLUDE displays a warning message, REQUIRE will create a critical error</a:t>
            </a:r>
          </a:p>
          <a:p>
            <a:endParaRPr lang="en-US" dirty="0"/>
          </a:p>
        </p:txBody>
      </p:sp>
      <p:sp>
        <p:nvSpPr>
          <p:cNvPr id="4" name="Rectangle 3">
            <a:extLst>
              <a:ext uri="{FF2B5EF4-FFF2-40B4-BE49-F238E27FC236}">
                <a16:creationId xmlns:a16="http://schemas.microsoft.com/office/drawing/2014/main" id="{24A60DC7-DAF1-4571-A118-CFF90FC3AC3A}"/>
              </a:ext>
            </a:extLst>
          </p:cNvPr>
          <p:cNvSpPr/>
          <p:nvPr/>
        </p:nvSpPr>
        <p:spPr>
          <a:xfrm>
            <a:off x="3200400" y="3891828"/>
            <a:ext cx="2133600" cy="9144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prstClr val="white"/>
                </a:solidFill>
                <a:effectLst/>
                <a:uLnTx/>
                <a:uFillTx/>
                <a:latin typeface="Calibri"/>
                <a:ea typeface="+mn-ea"/>
                <a:cs typeface="+mn-cs"/>
              </a:rPr>
              <a:t>Xxxxx</a:t>
            </a: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prstClr val="white"/>
                </a:solidFill>
                <a:effectLst/>
                <a:uLnTx/>
                <a:uFillTx/>
                <a:latin typeface="Calibri"/>
                <a:ea typeface="+mn-ea"/>
                <a:cs typeface="+mn-cs"/>
              </a:rPr>
              <a:t>Xxxxx</a:t>
            </a: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prstClr val="white"/>
                </a:solidFill>
                <a:effectLst/>
                <a:uLnTx/>
                <a:uFillTx/>
                <a:latin typeface="Calibri"/>
                <a:ea typeface="+mn-ea"/>
                <a:cs typeface="+mn-cs"/>
              </a:rPr>
              <a:t>Xxxxx</a:t>
            </a: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prstClr val="white"/>
                </a:solidFill>
                <a:effectLst/>
                <a:uLnTx/>
                <a:uFillTx/>
                <a:latin typeface="Calibri"/>
                <a:ea typeface="+mn-ea"/>
                <a:cs typeface="+mn-cs"/>
              </a:rPr>
              <a:t>xxxxx</a:t>
            </a: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B3BE41E6-C925-4729-87F1-01D0696B708B}"/>
              </a:ext>
            </a:extLst>
          </p:cNvPr>
          <p:cNvSpPr/>
          <p:nvPr/>
        </p:nvSpPr>
        <p:spPr>
          <a:xfrm>
            <a:off x="609600" y="4349028"/>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prstClr val="white"/>
                </a:solidFill>
                <a:effectLst/>
                <a:uLnTx/>
                <a:uFillTx/>
                <a:latin typeface="Calibri"/>
                <a:ea typeface="+mn-ea"/>
                <a:cs typeface="+mn-cs"/>
              </a:rPr>
              <a:t>Aaaa</a:t>
            </a: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prstClr val="white"/>
                </a:solidFill>
                <a:effectLst/>
                <a:uLnTx/>
                <a:uFillTx/>
                <a:latin typeface="Calibri"/>
                <a:ea typeface="+mn-ea"/>
                <a:cs typeface="+mn-cs"/>
              </a:rPr>
              <a:t>Aaaa</a:t>
            </a: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a:ea typeface="+mn-ea"/>
                <a:cs typeface="+mn-cs"/>
              </a:rPr>
              <a:t>common code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prstClr val="white"/>
                </a:solidFill>
                <a:effectLst/>
                <a:uLnTx/>
                <a:uFillTx/>
                <a:latin typeface="Calibri"/>
                <a:ea typeface="+mn-ea"/>
                <a:cs typeface="+mn-cs"/>
              </a:rPr>
              <a:t>Aaaaa</a:t>
            </a: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prstClr val="white"/>
                </a:solidFill>
                <a:effectLst/>
                <a:uLnTx/>
                <a:uFillTx/>
                <a:latin typeface="Calibri"/>
                <a:ea typeface="+mn-ea"/>
                <a:cs typeface="+mn-cs"/>
              </a:rPr>
              <a:t>aaaaa</a:t>
            </a: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4C5E8F11-A99D-4120-B2EE-412DA86583B0}"/>
              </a:ext>
            </a:extLst>
          </p:cNvPr>
          <p:cNvSpPr/>
          <p:nvPr/>
        </p:nvSpPr>
        <p:spPr>
          <a:xfrm>
            <a:off x="5974188" y="4484144"/>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prstClr val="white"/>
                </a:solidFill>
                <a:effectLst/>
                <a:uLnTx/>
                <a:uFillTx/>
                <a:latin typeface="Calibri"/>
                <a:ea typeface="+mn-ea"/>
                <a:cs typeface="+mn-cs"/>
              </a:rPr>
              <a:t>bbbb</a:t>
            </a: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a:ea typeface="+mn-ea"/>
                <a:cs typeface="+mn-cs"/>
              </a:rPr>
              <a:t>common code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prstClr val="white"/>
                </a:solidFill>
                <a:effectLst/>
                <a:uLnTx/>
                <a:uFillTx/>
                <a:latin typeface="Calibri"/>
                <a:ea typeface="+mn-ea"/>
                <a:cs typeface="+mn-cs"/>
              </a:rPr>
              <a:t>bbbb</a:t>
            </a: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prstClr val="white"/>
                </a:solidFill>
                <a:effectLst/>
                <a:uLnTx/>
                <a:uFillTx/>
                <a:latin typeface="Calibri"/>
                <a:ea typeface="+mn-ea"/>
                <a:cs typeface="+mn-cs"/>
              </a:rPr>
              <a:t>bbbb</a:t>
            </a: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54D0DE4B-C008-47B5-8040-B8AEFEA44F66}"/>
              </a:ext>
            </a:extLst>
          </p:cNvPr>
          <p:cNvCxnSpPr>
            <a:stCxn id="4" idx="1"/>
          </p:cNvCxnSpPr>
          <p:nvPr/>
        </p:nvCxnSpPr>
        <p:spPr>
          <a:xfrm flipH="1">
            <a:off x="2438400" y="4349028"/>
            <a:ext cx="762000" cy="50695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19FFC61-B078-47AD-B13B-DE8F703B02BE}"/>
              </a:ext>
            </a:extLst>
          </p:cNvPr>
          <p:cNvCxnSpPr>
            <a:cxnSpLocks/>
            <a:stCxn id="4" idx="3"/>
          </p:cNvCxnSpPr>
          <p:nvPr/>
        </p:nvCxnSpPr>
        <p:spPr>
          <a:xfrm>
            <a:off x="5334000" y="4349028"/>
            <a:ext cx="838200" cy="50695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3EDBE85-74D6-417D-A0B2-DA781F5A71FB}"/>
              </a:ext>
            </a:extLst>
          </p:cNvPr>
          <p:cNvSpPr txBox="1"/>
          <p:nvPr/>
        </p:nvSpPr>
        <p:spPr>
          <a:xfrm>
            <a:off x="3200400" y="5974751"/>
            <a:ext cx="2133600" cy="369332"/>
          </a:xfrm>
          <a:prstGeom prst="rect">
            <a:avLst/>
          </a:prstGeom>
          <a:noFill/>
        </p:spPr>
        <p:txBody>
          <a:bodyPr wrap="square" rtlCol="0">
            <a:spAutoFit/>
          </a:bodyPr>
          <a:lstStyle/>
          <a:p>
            <a:r>
              <a:rPr lang="en-US" dirty="0"/>
              <a:t>The common code</a:t>
            </a:r>
          </a:p>
        </p:txBody>
      </p:sp>
      <p:cxnSp>
        <p:nvCxnSpPr>
          <p:cNvPr id="11" name="Straight Arrow Connector 10">
            <a:extLst>
              <a:ext uri="{FF2B5EF4-FFF2-40B4-BE49-F238E27FC236}">
                <a16:creationId xmlns:a16="http://schemas.microsoft.com/office/drawing/2014/main" id="{E977D308-46A9-44CD-B212-7A93F1ECAC43}"/>
              </a:ext>
            </a:extLst>
          </p:cNvPr>
          <p:cNvCxnSpPr>
            <a:stCxn id="7" idx="0"/>
            <a:endCxn id="4" idx="2"/>
          </p:cNvCxnSpPr>
          <p:nvPr/>
        </p:nvCxnSpPr>
        <p:spPr>
          <a:xfrm flipV="1">
            <a:off x="4267200" y="4806228"/>
            <a:ext cx="0" cy="1168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4717CE1-0CE5-45A9-B645-8C8888276339}"/>
              </a:ext>
            </a:extLst>
          </p:cNvPr>
          <p:cNvSpPr/>
          <p:nvPr/>
        </p:nvSpPr>
        <p:spPr>
          <a:xfrm>
            <a:off x="609600" y="4349028"/>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prstClr val="white"/>
                </a:solidFill>
                <a:effectLst/>
                <a:uLnTx/>
                <a:uFillTx/>
                <a:latin typeface="Calibri"/>
                <a:ea typeface="+mn-ea"/>
                <a:cs typeface="+mn-cs"/>
              </a:rPr>
              <a:t>Aaaa</a:t>
            </a: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prstClr val="white"/>
                </a:solidFill>
                <a:effectLst/>
                <a:uLnTx/>
                <a:uFillTx/>
                <a:latin typeface="Calibri"/>
                <a:ea typeface="+mn-ea"/>
                <a:cs typeface="+mn-cs"/>
              </a:rPr>
              <a:t>Aaaa</a:t>
            </a: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a:ea typeface="+mn-ea"/>
                <a:cs typeface="+mn-cs"/>
              </a:rPr>
              <a:t>Require (common code);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prstClr val="white"/>
                </a:solidFill>
                <a:effectLst/>
                <a:uLnTx/>
                <a:uFillTx/>
                <a:latin typeface="Calibri"/>
                <a:ea typeface="+mn-ea"/>
                <a:cs typeface="+mn-cs"/>
              </a:rPr>
              <a:t>Aaaaa</a:t>
            </a: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prstClr val="white"/>
                </a:solidFill>
                <a:effectLst/>
                <a:uLnTx/>
                <a:uFillTx/>
                <a:latin typeface="Calibri"/>
                <a:ea typeface="+mn-ea"/>
                <a:cs typeface="+mn-cs"/>
              </a:rPr>
              <a:t>aaaaa</a:t>
            </a: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7DAF37A4-3B0A-4350-A88D-B59525A45691}"/>
              </a:ext>
            </a:extLst>
          </p:cNvPr>
          <p:cNvSpPr/>
          <p:nvPr/>
        </p:nvSpPr>
        <p:spPr>
          <a:xfrm>
            <a:off x="5974188" y="4484144"/>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prstClr val="white"/>
                </a:solidFill>
                <a:effectLst/>
                <a:uLnTx/>
                <a:uFillTx/>
                <a:latin typeface="Calibri"/>
                <a:ea typeface="+mn-ea"/>
                <a:cs typeface="+mn-cs"/>
              </a:rPr>
              <a:t>bbbb</a:t>
            </a: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a:ea typeface="+mn-ea"/>
                <a:cs typeface="+mn-cs"/>
              </a:rPr>
              <a:t>Require (common code);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prstClr val="white"/>
                </a:solidFill>
                <a:effectLst/>
                <a:uLnTx/>
                <a:uFillTx/>
                <a:latin typeface="Calibri"/>
                <a:ea typeface="+mn-ea"/>
                <a:cs typeface="+mn-cs"/>
              </a:rPr>
              <a:t>bbbb</a:t>
            </a: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prstClr val="white"/>
                </a:solidFill>
                <a:effectLst/>
                <a:uLnTx/>
                <a:uFillTx/>
                <a:latin typeface="Calibri"/>
                <a:ea typeface="+mn-ea"/>
                <a:cs typeface="+mn-cs"/>
              </a:rPr>
              <a:t>bbbb</a:t>
            </a: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63185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0"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94201-445C-4D3E-B34E-F479D80B6CBF}"/>
              </a:ext>
            </a:extLst>
          </p:cNvPr>
          <p:cNvSpPr>
            <a:spLocks noGrp="1"/>
          </p:cNvSpPr>
          <p:nvPr>
            <p:ph type="title"/>
          </p:nvPr>
        </p:nvSpPr>
        <p:spPr/>
        <p:txBody>
          <a:bodyPr/>
          <a:lstStyle/>
          <a:p>
            <a:r>
              <a:rPr lang="en-US" sz="3000" dirty="0"/>
              <a:t>The PHP INCLUDE &amp; REQUIRE Commands</a:t>
            </a:r>
          </a:p>
        </p:txBody>
      </p:sp>
      <p:sp>
        <p:nvSpPr>
          <p:cNvPr id="3" name="Text Placeholder 2">
            <a:extLst>
              <a:ext uri="{FF2B5EF4-FFF2-40B4-BE49-F238E27FC236}">
                <a16:creationId xmlns:a16="http://schemas.microsoft.com/office/drawing/2014/main" id="{8CEA79A3-D1EE-41BD-8844-937B4C0C635B}"/>
              </a:ext>
            </a:extLst>
          </p:cNvPr>
          <p:cNvSpPr>
            <a:spLocks noGrp="1"/>
          </p:cNvSpPr>
          <p:nvPr>
            <p:ph type="body" idx="1"/>
          </p:nvPr>
        </p:nvSpPr>
        <p:spPr>
          <a:xfrm>
            <a:off x="477592" y="1407978"/>
            <a:ext cx="8229600" cy="4967700"/>
          </a:xfrm>
        </p:spPr>
        <p:txBody>
          <a:bodyPr/>
          <a:lstStyle/>
          <a:p>
            <a:r>
              <a:rPr lang="en-US" dirty="0"/>
              <a:t>The format of the commands if the common code file is in the same folder:</a:t>
            </a:r>
            <a:br>
              <a:rPr lang="en-US" dirty="0"/>
            </a:br>
            <a:br>
              <a:rPr lang="en-US" dirty="0"/>
            </a:br>
            <a:r>
              <a:rPr lang="en-US" dirty="0"/>
              <a:t>    REQUIRE (‘</a:t>
            </a:r>
            <a:r>
              <a:rPr lang="en-US" dirty="0" err="1"/>
              <a:t>filename.filetype</a:t>
            </a:r>
            <a:r>
              <a:rPr lang="en-US" dirty="0"/>
              <a:t>’);</a:t>
            </a:r>
            <a:br>
              <a:rPr lang="en-US" dirty="0"/>
            </a:br>
            <a:r>
              <a:rPr lang="en-US" dirty="0"/>
              <a:t>    INCLUDE (‘</a:t>
            </a:r>
            <a:r>
              <a:rPr lang="en-US" dirty="0" err="1"/>
              <a:t>filename.filetype</a:t>
            </a:r>
            <a:r>
              <a:rPr lang="en-US" dirty="0"/>
              <a:t>’);</a:t>
            </a:r>
            <a:br>
              <a:rPr lang="en-US" dirty="0"/>
            </a:br>
            <a:endParaRPr lang="en-US" dirty="0"/>
          </a:p>
          <a:p>
            <a:r>
              <a:rPr lang="en-US" dirty="0"/>
              <a:t>The format of the commands if the common code file is in the parent folder:</a:t>
            </a:r>
            <a:br>
              <a:rPr lang="en-US" dirty="0"/>
            </a:br>
            <a:br>
              <a:rPr lang="en-US" dirty="0"/>
            </a:br>
            <a:r>
              <a:rPr lang="en-US" dirty="0"/>
              <a:t>    REQUIRE (‘../</a:t>
            </a:r>
            <a:r>
              <a:rPr lang="en-US" dirty="0" err="1"/>
              <a:t>filename.filetype</a:t>
            </a:r>
            <a:r>
              <a:rPr lang="en-US" dirty="0"/>
              <a:t>’);</a:t>
            </a:r>
            <a:br>
              <a:rPr lang="en-US" dirty="0"/>
            </a:br>
            <a:r>
              <a:rPr lang="en-US" dirty="0"/>
              <a:t>    INCLUDE (‘../</a:t>
            </a:r>
            <a:r>
              <a:rPr lang="en-US" dirty="0" err="1"/>
              <a:t>filename.filetype</a:t>
            </a:r>
            <a:r>
              <a:rPr lang="en-US" dirty="0"/>
              <a:t>’);</a:t>
            </a:r>
            <a:br>
              <a:rPr lang="en-US" dirty="0"/>
            </a:br>
            <a:br>
              <a:rPr lang="en-US" dirty="0"/>
            </a:br>
            <a:br>
              <a:rPr lang="en-US" dirty="0"/>
            </a:br>
            <a:br>
              <a:rPr lang="en-US" dirty="0"/>
            </a:br>
            <a:endParaRPr lang="en-US" dirty="0"/>
          </a:p>
          <a:p>
            <a:endParaRPr lang="en-US" dirty="0"/>
          </a:p>
        </p:txBody>
      </p:sp>
      <p:sp>
        <p:nvSpPr>
          <p:cNvPr id="4" name="Rectangle 3">
            <a:extLst>
              <a:ext uri="{FF2B5EF4-FFF2-40B4-BE49-F238E27FC236}">
                <a16:creationId xmlns:a16="http://schemas.microsoft.com/office/drawing/2014/main" id="{4672A217-65A1-4789-8280-4DD109322257}"/>
              </a:ext>
            </a:extLst>
          </p:cNvPr>
          <p:cNvSpPr/>
          <p:nvPr/>
        </p:nvSpPr>
        <p:spPr>
          <a:xfrm>
            <a:off x="897673" y="5450022"/>
            <a:ext cx="7010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Think of where you can use this:  Navigation.  Headers.  Footers.</a:t>
            </a:r>
          </a:p>
        </p:txBody>
      </p:sp>
    </p:spTree>
    <p:extLst>
      <p:ext uri="{BB962C8B-B14F-4D97-AF65-F5344CB8AC3E}">
        <p14:creationId xmlns:p14="http://schemas.microsoft.com/office/powerpoint/2010/main" val="2852479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9E0A-D8A4-4D8D-957D-E76A97C2B934}"/>
              </a:ext>
            </a:extLst>
          </p:cNvPr>
          <p:cNvSpPr>
            <a:spLocks noGrp="1"/>
          </p:cNvSpPr>
          <p:nvPr>
            <p:ph type="ctrTitle"/>
          </p:nvPr>
        </p:nvSpPr>
        <p:spPr/>
        <p:txBody>
          <a:bodyPr/>
          <a:lstStyle/>
          <a:p>
            <a:r>
              <a:rPr lang="en-US" dirty="0"/>
              <a:t>INCLUDE – Exercise </a:t>
            </a:r>
          </a:p>
        </p:txBody>
      </p:sp>
      <p:sp>
        <p:nvSpPr>
          <p:cNvPr id="3" name="Subtitle 2">
            <a:extLst>
              <a:ext uri="{FF2B5EF4-FFF2-40B4-BE49-F238E27FC236}">
                <a16:creationId xmlns:a16="http://schemas.microsoft.com/office/drawing/2014/main" id="{D36C69E8-E5C9-4D75-9BE5-6117FA0282B2}"/>
              </a:ext>
            </a:extLst>
          </p:cNvPr>
          <p:cNvSpPr>
            <a:spLocks noGrp="1"/>
          </p:cNvSpPr>
          <p:nvPr>
            <p:ph type="subTitle" idx="1"/>
          </p:nvPr>
        </p:nvSpPr>
        <p:spPr>
          <a:xfrm>
            <a:off x="248055" y="990600"/>
            <a:ext cx="8229600" cy="1752600"/>
          </a:xfrm>
        </p:spPr>
        <p:txBody>
          <a:bodyPr/>
          <a:lstStyle/>
          <a:p>
            <a:pPr marL="342900" indent="-342900" algn="l">
              <a:buFont typeface="Arial" panose="020B0604020202020204" pitchFamily="34" charset="0"/>
              <a:buChar char="•"/>
            </a:pPr>
            <a:r>
              <a:rPr lang="en-US" dirty="0"/>
              <a:t>The bottom of our PHP file has this footer:</a:t>
            </a:r>
            <a:endParaRPr lang="en-US" sz="1800" dirty="0">
              <a:latin typeface="Courier New" panose="02070309020205020404" pitchFamily="49" charset="0"/>
              <a:cs typeface="Courier New" panose="02070309020205020404" pitchFamily="49" charset="0"/>
            </a:endParaRPr>
          </a:p>
          <a:p>
            <a:pPr algn="l"/>
            <a:r>
              <a:rPr lang="en-US" sz="1800" dirty="0">
                <a:latin typeface="Courier New" panose="02070309020205020404" pitchFamily="49" charset="0"/>
                <a:cs typeface="Courier New" panose="02070309020205020404" pitchFamily="49" charset="0"/>
              </a:rPr>
              <a:t>   &lt;footer&gt; &lt;small&gt;  (C) A Tokash, 2020 &lt;/footer&gt;</a:t>
            </a:r>
          </a:p>
          <a:p>
            <a:pPr marL="342900" indent="-342900" algn="l">
              <a:buFont typeface="Arial" panose="020B0604020202020204" pitchFamily="34" charset="0"/>
              <a:buChar char="•"/>
            </a:pPr>
            <a:r>
              <a:rPr lang="en-US" dirty="0"/>
              <a:t>Let’s create a separate file for our footer!  This could then be used (included) by ALL our web pages. And let’s add our application version!</a:t>
            </a:r>
            <a:br>
              <a:rPr lang="en-US" dirty="0"/>
            </a:br>
            <a:endParaRPr lang="en-US" dirty="0"/>
          </a:p>
          <a:p>
            <a:pPr marL="342900" indent="-342900" algn="l">
              <a:buFont typeface="Arial" panose="020B0604020202020204" pitchFamily="34" charset="0"/>
              <a:buChar char="•"/>
            </a:pPr>
            <a:r>
              <a:rPr lang="en-US" dirty="0"/>
              <a:t>Step 1: Create new file: 08-footer.php </a:t>
            </a:r>
            <a:br>
              <a:rPr lang="en-US" dirty="0"/>
            </a:br>
            <a:br>
              <a:rPr lang="en-US" dirty="0"/>
            </a:br>
            <a:br>
              <a:rPr lang="en-US" dirty="0"/>
            </a:br>
            <a:br>
              <a:rPr lang="en-US" dirty="0"/>
            </a:br>
            <a:br>
              <a:rPr lang="en-US" dirty="0"/>
            </a:br>
            <a:br>
              <a:rPr lang="en-US" dirty="0"/>
            </a:br>
            <a:r>
              <a:rPr lang="en-US" dirty="0"/>
              <a:t>Make sure you type this EXACTLY, especially with respect to the single and double quotes! </a:t>
            </a:r>
            <a:br>
              <a:rPr lang="en-US" dirty="0"/>
            </a:br>
            <a:br>
              <a:rPr lang="en-US" dirty="0"/>
            </a:br>
            <a:br>
              <a:rPr lang="en-US" dirty="0"/>
            </a:br>
            <a:br>
              <a:rPr lang="en-US" dirty="0"/>
            </a:br>
            <a:br>
              <a:rPr lang="en-US" dirty="0"/>
            </a:br>
            <a:br>
              <a:rPr lang="en-US" dirty="0"/>
            </a:br>
            <a:endParaRPr lang="en-US" dirty="0"/>
          </a:p>
          <a:p>
            <a:pPr marL="342900" indent="-342900" algn="l">
              <a:buFont typeface="Arial" panose="020B0604020202020204" pitchFamily="34" charset="0"/>
              <a:buChar char="•"/>
            </a:pPr>
            <a:endParaRPr lang="en-US" u="sng" dirty="0"/>
          </a:p>
          <a:p>
            <a:pPr marL="342900" indent="-342900" algn="l">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E69EE49D-2C16-4209-9BE9-919857538E59}"/>
              </a:ext>
            </a:extLst>
          </p:cNvPr>
          <p:cNvSpPr>
            <a:spLocks noGrp="1"/>
          </p:cNvSpPr>
          <p:nvPr>
            <p:ph type="sldNum" sz="quarter" idx="12"/>
          </p:nvPr>
        </p:nvSpPr>
        <p:spPr/>
        <p:txBody>
          <a:bodyPr/>
          <a:lstStyle/>
          <a:p>
            <a:pPr>
              <a:defRPr/>
            </a:pPr>
            <a:fld id="{2796CB42-D72F-46A1-BF1F-F82BE1274BDD}" type="slidenum">
              <a:rPr lang="en-US" smtClean="0"/>
              <a:pPr>
                <a:defRPr/>
              </a:pPr>
              <a:t>26</a:t>
            </a:fld>
            <a:endParaRPr lang="en-US" dirty="0"/>
          </a:p>
        </p:txBody>
      </p:sp>
      <p:pic>
        <p:nvPicPr>
          <p:cNvPr id="6" name="Picture 5">
            <a:extLst>
              <a:ext uri="{FF2B5EF4-FFF2-40B4-BE49-F238E27FC236}">
                <a16:creationId xmlns:a16="http://schemas.microsoft.com/office/drawing/2014/main" id="{22F60C1E-C41A-4415-837A-3F03D081D88E}"/>
              </a:ext>
            </a:extLst>
          </p:cNvPr>
          <p:cNvPicPr>
            <a:picLocks noChangeAspect="1"/>
          </p:cNvPicPr>
          <p:nvPr/>
        </p:nvPicPr>
        <p:blipFill>
          <a:blip r:embed="rId2"/>
          <a:stretch>
            <a:fillRect/>
          </a:stretch>
        </p:blipFill>
        <p:spPr>
          <a:xfrm>
            <a:off x="303028" y="3733801"/>
            <a:ext cx="8537944" cy="1371600"/>
          </a:xfrm>
          <a:prstGeom prst="rect">
            <a:avLst/>
          </a:prstGeom>
        </p:spPr>
      </p:pic>
    </p:spTree>
    <p:extLst>
      <p:ext uri="{BB962C8B-B14F-4D97-AF65-F5344CB8AC3E}">
        <p14:creationId xmlns:p14="http://schemas.microsoft.com/office/powerpoint/2010/main" val="913178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9E0A-D8A4-4D8D-957D-E76A97C2B934}"/>
              </a:ext>
            </a:extLst>
          </p:cNvPr>
          <p:cNvSpPr>
            <a:spLocks noGrp="1"/>
          </p:cNvSpPr>
          <p:nvPr>
            <p:ph type="ctrTitle"/>
          </p:nvPr>
        </p:nvSpPr>
        <p:spPr/>
        <p:txBody>
          <a:bodyPr/>
          <a:lstStyle/>
          <a:p>
            <a:r>
              <a:rPr lang="en-US" dirty="0"/>
              <a:t>INCLUDE – Exercise </a:t>
            </a:r>
          </a:p>
        </p:txBody>
      </p:sp>
      <p:sp>
        <p:nvSpPr>
          <p:cNvPr id="3" name="Subtitle 2">
            <a:extLst>
              <a:ext uri="{FF2B5EF4-FFF2-40B4-BE49-F238E27FC236}">
                <a16:creationId xmlns:a16="http://schemas.microsoft.com/office/drawing/2014/main" id="{D36C69E8-E5C9-4D75-9BE5-6117FA0282B2}"/>
              </a:ext>
            </a:extLst>
          </p:cNvPr>
          <p:cNvSpPr>
            <a:spLocks noGrp="1"/>
          </p:cNvSpPr>
          <p:nvPr>
            <p:ph type="subTitle" idx="1"/>
          </p:nvPr>
        </p:nvSpPr>
        <p:spPr>
          <a:xfrm>
            <a:off x="248055" y="990600"/>
            <a:ext cx="8229600" cy="1752600"/>
          </a:xfrm>
        </p:spPr>
        <p:txBody>
          <a:bodyPr/>
          <a:lstStyle/>
          <a:p>
            <a:pPr marL="342900" indent="-342900" algn="l">
              <a:buFont typeface="Arial" panose="020B0604020202020204" pitchFamily="34" charset="0"/>
              <a:buChar char="•"/>
            </a:pPr>
            <a:r>
              <a:rPr lang="en-US" dirty="0"/>
              <a:t>The bottom of our PHP file has this footer:</a:t>
            </a:r>
            <a:endParaRPr lang="en-US" sz="1800" dirty="0">
              <a:latin typeface="Courier New" panose="02070309020205020404" pitchFamily="49" charset="0"/>
              <a:cs typeface="Courier New" panose="02070309020205020404" pitchFamily="49" charset="0"/>
            </a:endParaRPr>
          </a:p>
          <a:p>
            <a:pPr algn="l"/>
            <a:r>
              <a:rPr lang="en-US" sz="1800" dirty="0">
                <a:latin typeface="Courier New" panose="02070309020205020404" pitchFamily="49" charset="0"/>
                <a:cs typeface="Courier New" panose="02070309020205020404" pitchFamily="49" charset="0"/>
              </a:rPr>
              <a:t>   &lt;footer&gt; &lt;small&gt;  (C) A Tokash, 2020 &lt;/footer&gt;</a:t>
            </a:r>
          </a:p>
          <a:p>
            <a:pPr marL="342900" indent="-342900" algn="l">
              <a:buFont typeface="Arial" panose="020B0604020202020204" pitchFamily="34" charset="0"/>
              <a:buChar char="•"/>
            </a:pPr>
            <a:r>
              <a:rPr lang="en-US" dirty="0"/>
              <a:t>Let’s create a separate file for our footer!  This could then be used (included) by ALL our web pages. And let’s add our application version!</a:t>
            </a:r>
            <a:br>
              <a:rPr lang="en-US" dirty="0"/>
            </a:br>
            <a:endParaRPr lang="en-US" dirty="0"/>
          </a:p>
          <a:p>
            <a:pPr marL="342900" indent="-342900" algn="l">
              <a:buFont typeface="Arial" panose="020B0604020202020204" pitchFamily="34" charset="0"/>
              <a:buChar char="•"/>
            </a:pPr>
            <a:r>
              <a:rPr lang="en-US" dirty="0"/>
              <a:t>Step 2: Replace the footer line in the 08-ClassExercise.php  with this: </a:t>
            </a:r>
            <a:br>
              <a:rPr lang="en-US" dirty="0"/>
            </a:br>
            <a:r>
              <a:rPr lang="en-US" dirty="0"/>
              <a:t>    </a:t>
            </a:r>
            <a:r>
              <a:rPr lang="en-US" dirty="0">
                <a:latin typeface="Courier New" panose="02070309020205020404" pitchFamily="49" charset="0"/>
                <a:cs typeface="Courier New" panose="02070309020205020404" pitchFamily="49" charset="0"/>
              </a:rPr>
              <a:t>&lt;?php include "08-footer.php"; ?&gt;</a:t>
            </a:r>
          </a:p>
          <a:p>
            <a:pPr marL="342900" indent="-342900" algn="l">
              <a:buFont typeface="Arial" panose="020B0604020202020204" pitchFamily="34" charset="0"/>
              <a:buChar char="•"/>
            </a:pPr>
            <a:r>
              <a:rPr lang="en-US" dirty="0"/>
              <a:t>Save and refresh your browser.</a:t>
            </a:r>
            <a:br>
              <a:rPr lang="en-US" dirty="0"/>
            </a:br>
            <a:br>
              <a:rPr lang="en-US" dirty="0"/>
            </a:br>
            <a:br>
              <a:rPr lang="en-US" dirty="0"/>
            </a:br>
            <a:br>
              <a:rPr lang="en-US" dirty="0"/>
            </a:br>
            <a:br>
              <a:rPr lang="en-US" dirty="0"/>
            </a:br>
            <a:endParaRPr lang="en-US" dirty="0"/>
          </a:p>
          <a:p>
            <a:pPr marL="342900" indent="-342900" algn="l">
              <a:buFont typeface="Arial" panose="020B0604020202020204" pitchFamily="34" charset="0"/>
              <a:buChar char="•"/>
            </a:pPr>
            <a:endParaRPr lang="en-US" u="sng" dirty="0"/>
          </a:p>
          <a:p>
            <a:pPr marL="342900" indent="-342900" algn="l">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E69EE49D-2C16-4209-9BE9-919857538E59}"/>
              </a:ext>
            </a:extLst>
          </p:cNvPr>
          <p:cNvSpPr>
            <a:spLocks noGrp="1"/>
          </p:cNvSpPr>
          <p:nvPr>
            <p:ph type="sldNum" sz="quarter" idx="12"/>
          </p:nvPr>
        </p:nvSpPr>
        <p:spPr/>
        <p:txBody>
          <a:bodyPr/>
          <a:lstStyle/>
          <a:p>
            <a:pPr>
              <a:defRPr/>
            </a:pPr>
            <a:fld id="{2796CB42-D72F-46A1-BF1F-F82BE1274BDD}" type="slidenum">
              <a:rPr lang="en-US" smtClean="0"/>
              <a:pPr>
                <a:defRPr/>
              </a:pPr>
              <a:t>27</a:t>
            </a:fld>
            <a:endParaRPr lang="en-US" dirty="0"/>
          </a:p>
        </p:txBody>
      </p:sp>
      <p:pic>
        <p:nvPicPr>
          <p:cNvPr id="6" name="Picture 5">
            <a:extLst>
              <a:ext uri="{FF2B5EF4-FFF2-40B4-BE49-F238E27FC236}">
                <a16:creationId xmlns:a16="http://schemas.microsoft.com/office/drawing/2014/main" id="{ACF92646-DC66-417D-95F2-6196A1235555}"/>
              </a:ext>
            </a:extLst>
          </p:cNvPr>
          <p:cNvPicPr>
            <a:picLocks noChangeAspect="1"/>
          </p:cNvPicPr>
          <p:nvPr/>
        </p:nvPicPr>
        <p:blipFill>
          <a:blip r:embed="rId2"/>
          <a:stretch>
            <a:fillRect/>
          </a:stretch>
        </p:blipFill>
        <p:spPr>
          <a:xfrm>
            <a:off x="4969030" y="4284170"/>
            <a:ext cx="3457575" cy="2421429"/>
          </a:xfrm>
          <a:prstGeom prst="rect">
            <a:avLst/>
          </a:prstGeom>
          <a:ln>
            <a:solidFill>
              <a:srgbClr val="0000FF"/>
            </a:solidFill>
          </a:ln>
        </p:spPr>
      </p:pic>
    </p:spTree>
    <p:extLst>
      <p:ext uri="{BB962C8B-B14F-4D97-AF65-F5344CB8AC3E}">
        <p14:creationId xmlns:p14="http://schemas.microsoft.com/office/powerpoint/2010/main" val="369189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9E0A-D8A4-4D8D-957D-E76A97C2B934}"/>
              </a:ext>
            </a:extLst>
          </p:cNvPr>
          <p:cNvSpPr>
            <a:spLocks noGrp="1"/>
          </p:cNvSpPr>
          <p:nvPr>
            <p:ph type="ctrTitle"/>
          </p:nvPr>
        </p:nvSpPr>
        <p:spPr/>
        <p:txBody>
          <a:bodyPr/>
          <a:lstStyle/>
          <a:p>
            <a:r>
              <a:rPr lang="en-US" dirty="0"/>
              <a:t>INCLUDE – Exercise </a:t>
            </a:r>
          </a:p>
        </p:txBody>
      </p:sp>
      <p:sp>
        <p:nvSpPr>
          <p:cNvPr id="3" name="Subtitle 2">
            <a:extLst>
              <a:ext uri="{FF2B5EF4-FFF2-40B4-BE49-F238E27FC236}">
                <a16:creationId xmlns:a16="http://schemas.microsoft.com/office/drawing/2014/main" id="{D36C69E8-E5C9-4D75-9BE5-6117FA0282B2}"/>
              </a:ext>
            </a:extLst>
          </p:cNvPr>
          <p:cNvSpPr>
            <a:spLocks noGrp="1"/>
          </p:cNvSpPr>
          <p:nvPr>
            <p:ph type="subTitle" idx="1"/>
          </p:nvPr>
        </p:nvSpPr>
        <p:spPr>
          <a:xfrm>
            <a:off x="248055" y="990600"/>
            <a:ext cx="8229600" cy="1752600"/>
          </a:xfrm>
        </p:spPr>
        <p:txBody>
          <a:bodyPr/>
          <a:lstStyle/>
          <a:p>
            <a:pPr marL="342900" indent="-342900" algn="l">
              <a:buFont typeface="Arial" panose="020B0604020202020204" pitchFamily="34" charset="0"/>
              <a:buChar char="•"/>
            </a:pPr>
            <a:r>
              <a:rPr lang="en-US" dirty="0"/>
              <a:t>Step 3: change the include line statement to:  </a:t>
            </a:r>
            <a:br>
              <a:rPr lang="en-US" dirty="0"/>
            </a:br>
            <a:r>
              <a:rPr lang="en-US" dirty="0"/>
              <a:t>    </a:t>
            </a:r>
            <a:r>
              <a:rPr lang="en-US" dirty="0">
                <a:latin typeface="Courier New" panose="02070309020205020404" pitchFamily="49" charset="0"/>
                <a:cs typeface="Courier New" panose="02070309020205020404" pitchFamily="49" charset="0"/>
              </a:rPr>
              <a:t>&lt;?php include "09-footer.php"; ?&gt;</a:t>
            </a:r>
          </a:p>
          <a:p>
            <a:pPr marL="342900" indent="-342900" algn="l">
              <a:buFont typeface="Arial" panose="020B0604020202020204" pitchFamily="34" charset="0"/>
              <a:buChar char="•"/>
            </a:pPr>
            <a:r>
              <a:rPr lang="en-US" dirty="0"/>
              <a:t>Save and refresh your browser.</a:t>
            </a:r>
            <a:br>
              <a:rPr lang="en-US" dirty="0"/>
            </a:br>
            <a:endParaRPr lang="en-US" dirty="0"/>
          </a:p>
          <a:p>
            <a:pPr marL="342900" indent="-342900" algn="l">
              <a:buFont typeface="Arial" panose="020B0604020202020204" pitchFamily="34" charset="0"/>
              <a:buChar char="•"/>
            </a:pPr>
            <a:r>
              <a:rPr lang="en-US" dirty="0"/>
              <a:t>Step 4: change the include line statement to:  </a:t>
            </a:r>
            <a:br>
              <a:rPr lang="en-US" dirty="0"/>
            </a:br>
            <a:r>
              <a:rPr lang="en-US" dirty="0"/>
              <a:t>    </a:t>
            </a:r>
            <a:r>
              <a:rPr lang="en-US" dirty="0">
                <a:latin typeface="Courier New" panose="02070309020205020404" pitchFamily="49" charset="0"/>
                <a:cs typeface="Courier New" panose="02070309020205020404" pitchFamily="49" charset="0"/>
              </a:rPr>
              <a:t>&lt;?php require "09-footer.php"; ?&gt;</a:t>
            </a:r>
          </a:p>
          <a:p>
            <a:pPr marL="342900" indent="-342900" algn="l">
              <a:buFont typeface="Arial" panose="020B0604020202020204" pitchFamily="34" charset="0"/>
              <a:buChar char="•"/>
            </a:pPr>
            <a:r>
              <a:rPr lang="en-US" dirty="0"/>
              <a:t>Save and refresh your browser.</a:t>
            </a:r>
            <a:br>
              <a:rPr lang="en-US" dirty="0"/>
            </a:br>
            <a:endParaRPr lang="en-US" dirty="0"/>
          </a:p>
          <a:p>
            <a:pPr marL="342900" indent="-342900" algn="l">
              <a:buFont typeface="Arial" panose="020B0604020202020204" pitchFamily="34" charset="0"/>
              <a:buChar char="•"/>
            </a:pPr>
            <a:r>
              <a:rPr lang="en-US" dirty="0"/>
              <a:t>Step 5: change the include line statement to:  </a:t>
            </a:r>
            <a:br>
              <a:rPr lang="en-US" dirty="0"/>
            </a:br>
            <a:r>
              <a:rPr lang="en-US" dirty="0"/>
              <a:t>    </a:t>
            </a:r>
            <a:r>
              <a:rPr lang="en-US" dirty="0">
                <a:latin typeface="Courier New" panose="02070309020205020404" pitchFamily="49" charset="0"/>
                <a:cs typeface="Courier New" panose="02070309020205020404" pitchFamily="49" charset="0"/>
              </a:rPr>
              <a:t>&lt;?php include "08-footer.php"; ?&gt;</a:t>
            </a:r>
          </a:p>
          <a:p>
            <a:pPr marL="342900" indent="-342900" algn="l">
              <a:buFont typeface="Arial" panose="020B0604020202020204" pitchFamily="34" charset="0"/>
              <a:buChar char="•"/>
            </a:pPr>
            <a:r>
              <a:rPr lang="en-US" dirty="0"/>
              <a:t>Save and refresh your browser.</a:t>
            </a:r>
            <a:br>
              <a:rPr lang="en-US" dirty="0"/>
            </a:br>
            <a:br>
              <a:rPr lang="en-US" dirty="0"/>
            </a:br>
            <a:br>
              <a:rPr lang="en-US" dirty="0"/>
            </a:br>
            <a:br>
              <a:rPr lang="en-US" dirty="0"/>
            </a:br>
            <a:br>
              <a:rPr lang="en-US" dirty="0"/>
            </a:br>
            <a:endParaRPr lang="en-US" dirty="0"/>
          </a:p>
          <a:p>
            <a:pPr marL="342900" indent="-342900" algn="l">
              <a:buFont typeface="Arial" panose="020B0604020202020204" pitchFamily="34" charset="0"/>
              <a:buChar char="•"/>
            </a:pPr>
            <a:endParaRPr lang="en-US" u="sng" dirty="0"/>
          </a:p>
          <a:p>
            <a:pPr marL="342900" indent="-342900" algn="l">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E69EE49D-2C16-4209-9BE9-919857538E59}"/>
              </a:ext>
            </a:extLst>
          </p:cNvPr>
          <p:cNvSpPr>
            <a:spLocks noGrp="1"/>
          </p:cNvSpPr>
          <p:nvPr>
            <p:ph type="sldNum" sz="quarter" idx="12"/>
          </p:nvPr>
        </p:nvSpPr>
        <p:spPr/>
        <p:txBody>
          <a:bodyPr/>
          <a:lstStyle/>
          <a:p>
            <a:pPr>
              <a:defRPr/>
            </a:pPr>
            <a:fld id="{2796CB42-D72F-46A1-BF1F-F82BE1274BDD}" type="slidenum">
              <a:rPr lang="en-US" smtClean="0"/>
              <a:pPr>
                <a:defRPr/>
              </a:pPr>
              <a:t>28</a:t>
            </a:fld>
            <a:endParaRPr lang="en-US" dirty="0"/>
          </a:p>
        </p:txBody>
      </p:sp>
    </p:spTree>
    <p:extLst>
      <p:ext uri="{BB962C8B-B14F-4D97-AF65-F5344CB8AC3E}">
        <p14:creationId xmlns:p14="http://schemas.microsoft.com/office/powerpoint/2010/main" val="636970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EFD9A-8411-49BE-8834-6A9362EBC783}"/>
              </a:ext>
            </a:extLst>
          </p:cNvPr>
          <p:cNvSpPr>
            <a:spLocks noGrp="1"/>
          </p:cNvSpPr>
          <p:nvPr>
            <p:ph type="title"/>
          </p:nvPr>
        </p:nvSpPr>
        <p:spPr>
          <a:xfrm>
            <a:off x="457200" y="0"/>
            <a:ext cx="8229600" cy="1143000"/>
          </a:xfrm>
        </p:spPr>
        <p:txBody>
          <a:bodyPr/>
          <a:lstStyle/>
          <a:p>
            <a:r>
              <a:rPr lang="en-US" dirty="0"/>
              <a:t>PHP Comments</a:t>
            </a:r>
          </a:p>
        </p:txBody>
      </p:sp>
      <p:sp>
        <p:nvSpPr>
          <p:cNvPr id="5" name="Rectangle 4">
            <a:extLst>
              <a:ext uri="{FF2B5EF4-FFF2-40B4-BE49-F238E27FC236}">
                <a16:creationId xmlns:a16="http://schemas.microsoft.com/office/drawing/2014/main" id="{393AF7B2-C74B-4F0A-8B8B-C7746256DC50}"/>
              </a:ext>
            </a:extLst>
          </p:cNvPr>
          <p:cNvSpPr/>
          <p:nvPr/>
        </p:nvSpPr>
        <p:spPr>
          <a:xfrm>
            <a:off x="3568430" y="6025822"/>
            <a:ext cx="548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https://www.w3schools.com/php/php_intro.asp</a:t>
            </a:r>
          </a:p>
        </p:txBody>
      </p:sp>
      <p:sp>
        <p:nvSpPr>
          <p:cNvPr id="7" name="Text Placeholder 6">
            <a:extLst>
              <a:ext uri="{FF2B5EF4-FFF2-40B4-BE49-F238E27FC236}">
                <a16:creationId xmlns:a16="http://schemas.microsoft.com/office/drawing/2014/main" id="{7FC1C7C5-B339-491A-B741-0F4D4A8DE94C}"/>
              </a:ext>
            </a:extLst>
          </p:cNvPr>
          <p:cNvSpPr>
            <a:spLocks noGrp="1"/>
          </p:cNvSpPr>
          <p:nvPr>
            <p:ph type="body" idx="1"/>
          </p:nvPr>
        </p:nvSpPr>
        <p:spPr>
          <a:xfrm>
            <a:off x="457200" y="1066800"/>
            <a:ext cx="8229600" cy="4967700"/>
          </a:xfrm>
        </p:spPr>
        <p:txBody>
          <a:bodyPr/>
          <a:lstStyle/>
          <a:p>
            <a:r>
              <a:rPr lang="en-US" dirty="0">
                <a:solidFill>
                  <a:schemeClr val="tx1"/>
                </a:solidFill>
                <a:latin typeface="Courier New" panose="02070309020205020404" pitchFamily="49" charset="0"/>
                <a:cs typeface="Courier New" panose="02070309020205020404" pitchFamily="49" charset="0"/>
              </a:rPr>
              <a:t>// This is a single-line comment</a:t>
            </a:r>
            <a:br>
              <a:rPr lang="en-US" dirty="0">
                <a:solidFill>
                  <a:schemeClr val="tx1"/>
                </a:solidFill>
                <a:latin typeface="Courier New" panose="02070309020205020404" pitchFamily="49" charset="0"/>
                <a:cs typeface="Courier New" panose="02070309020205020404" pitchFamily="49" charset="0"/>
              </a:rPr>
            </a:br>
            <a:br>
              <a:rPr lang="en-US" dirty="0">
                <a:solidFill>
                  <a:schemeClr val="tx1"/>
                </a:solidFill>
                <a:latin typeface="Courier New" panose="02070309020205020404" pitchFamily="49" charset="0"/>
                <a:cs typeface="Courier New" panose="02070309020205020404" pitchFamily="49" charset="0"/>
              </a:rPr>
            </a:br>
            <a:br>
              <a:rPr lang="en-US" dirty="0">
                <a:solidFill>
                  <a:schemeClr val="tx1"/>
                </a:solidFill>
                <a:latin typeface="Courier New" panose="02070309020205020404" pitchFamily="49" charset="0"/>
                <a:cs typeface="Courier New" panose="02070309020205020404" pitchFamily="49" charset="0"/>
              </a:rPr>
            </a:br>
            <a:br>
              <a:rPr lang="en-US" dirty="0">
                <a:solidFill>
                  <a:schemeClr val="tx1"/>
                </a:solidFill>
                <a:latin typeface="Courier New" panose="02070309020205020404" pitchFamily="49" charset="0"/>
                <a:cs typeface="Courier New" panose="02070309020205020404" pitchFamily="49" charset="0"/>
              </a:rPr>
            </a:br>
            <a:endParaRPr lang="en-US" dirty="0">
              <a:solidFill>
                <a:schemeClr val="tx1"/>
              </a:solidFill>
              <a:latin typeface="Courier New" panose="02070309020205020404" pitchFamily="49" charset="0"/>
              <a:cs typeface="Courier New" panose="02070309020205020404" pitchFamily="49" charset="0"/>
            </a:endParaRPr>
          </a:p>
          <a:p>
            <a:r>
              <a:rPr lang="en-US" dirty="0">
                <a:solidFill>
                  <a:schemeClr val="tx1"/>
                </a:solidFill>
                <a:latin typeface="Courier New" panose="02070309020205020404" pitchFamily="49" charset="0"/>
                <a:cs typeface="Courier New" panose="02070309020205020404" pitchFamily="49" charset="0"/>
              </a:rPr>
              <a:t>/*This is a multiple-lines comment block</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that spans over multiple</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lines</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a:t>
            </a:r>
            <a:br>
              <a:rPr lang="en-US" dirty="0">
                <a:solidFill>
                  <a:schemeClr val="tx1"/>
                </a:solidFill>
                <a:latin typeface="Courier New" panose="02070309020205020404" pitchFamily="49" charset="0"/>
                <a:cs typeface="Courier New" panose="02070309020205020404" pitchFamily="49" charset="0"/>
              </a:rPr>
            </a:br>
            <a:endParaRPr lang="en-US" dirty="0">
              <a:solidFill>
                <a:schemeClr val="tx1"/>
              </a:solidFill>
              <a:latin typeface="Courier New" panose="02070309020205020404" pitchFamily="49" charset="0"/>
              <a:cs typeface="Courier New" panose="02070309020205020404" pitchFamily="49" charset="0"/>
            </a:endParaRPr>
          </a:p>
          <a:p>
            <a:r>
              <a:rPr lang="en-US" dirty="0">
                <a:solidFill>
                  <a:schemeClr val="tx1"/>
                </a:solidFill>
                <a:latin typeface="Courier New" panose="02070309020205020404" pitchFamily="49" charset="0"/>
                <a:cs typeface="Courier New" panose="02070309020205020404" pitchFamily="49" charset="0"/>
              </a:rPr>
              <a:t>$x = 5   /* comments inside code */ + 5;</a:t>
            </a:r>
            <a:br>
              <a:rPr lang="en-US" dirty="0">
                <a:solidFill>
                  <a:schemeClr val="tx1"/>
                </a:solidFill>
                <a:latin typeface="Courier New" panose="02070309020205020404" pitchFamily="49" charset="0"/>
                <a:cs typeface="Courier New" panose="02070309020205020404" pitchFamily="49" charset="0"/>
              </a:rPr>
            </a:br>
            <a:endParaRPr lang="en-US" dirty="0">
              <a:solidFill>
                <a:schemeClr val="tx1"/>
              </a:solidFill>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DEA9C0C5-94C6-48DA-95FA-B4C375DDD7EF}"/>
              </a:ext>
            </a:extLst>
          </p:cNvPr>
          <p:cNvPicPr>
            <a:picLocks noChangeAspect="1"/>
          </p:cNvPicPr>
          <p:nvPr/>
        </p:nvPicPr>
        <p:blipFill>
          <a:blip r:embed="rId2"/>
          <a:stretch>
            <a:fillRect/>
          </a:stretch>
        </p:blipFill>
        <p:spPr>
          <a:xfrm>
            <a:off x="1524000" y="1524000"/>
            <a:ext cx="5505450" cy="1143000"/>
          </a:xfrm>
          <a:prstGeom prst="rect">
            <a:avLst/>
          </a:prstGeom>
        </p:spPr>
      </p:pic>
    </p:spTree>
    <p:extLst>
      <p:ext uri="{BB962C8B-B14F-4D97-AF65-F5344CB8AC3E}">
        <p14:creationId xmlns:p14="http://schemas.microsoft.com/office/powerpoint/2010/main" val="3217404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hape 29"/>
          <p:cNvSpPr txBox="1">
            <a:spLocks noGrp="1"/>
          </p:cNvSpPr>
          <p:nvPr>
            <p:ph type="title"/>
          </p:nvPr>
        </p:nvSpPr>
        <p:spPr>
          <a:xfrm>
            <a:off x="457200" y="274638"/>
            <a:ext cx="8229600" cy="487362"/>
          </a:xfrm>
        </p:spPr>
        <p:txBody>
          <a:bodyPr/>
          <a:lstStyle/>
          <a:p>
            <a:pPr eaLnBrk="1" hangingPunct="1">
              <a:buClr>
                <a:srgbClr val="000000"/>
              </a:buClr>
            </a:pPr>
            <a:r>
              <a:rPr lang="en-US" sz="3200" dirty="0">
                <a:latin typeface="Arial" charset="0"/>
                <a:cs typeface="Arial" charset="0"/>
              </a:rPr>
              <a:t>Learning objectives this week</a:t>
            </a:r>
          </a:p>
        </p:txBody>
      </p:sp>
      <p:sp>
        <p:nvSpPr>
          <p:cNvPr id="35842" name="Shape 30"/>
          <p:cNvSpPr txBox="1">
            <a:spLocks noGrp="1"/>
          </p:cNvSpPr>
          <p:nvPr>
            <p:ph type="body" idx="1"/>
          </p:nvPr>
        </p:nvSpPr>
        <p:spPr>
          <a:xfrm>
            <a:off x="457200" y="1741144"/>
            <a:ext cx="8229600" cy="4967288"/>
          </a:xfrm>
        </p:spPr>
        <p:txBody>
          <a:bodyPr/>
          <a:lstStyle/>
          <a:p>
            <a:pPr marL="342900" indent="-152400" eaLnBrk="1" hangingPunct="1">
              <a:spcBef>
                <a:spcPts val="600"/>
              </a:spcBef>
              <a:buClr>
                <a:srgbClr val="000000"/>
              </a:buClr>
            </a:pPr>
            <a:endParaRPr lang="en-US" sz="2600" dirty="0">
              <a:latin typeface="Arial" charset="0"/>
              <a:cs typeface="Arial" charset="0"/>
            </a:endParaRPr>
          </a:p>
          <a:p>
            <a:pPr marL="342900" indent="-152400" eaLnBrk="1" hangingPunct="1">
              <a:spcBef>
                <a:spcPts val="600"/>
              </a:spcBef>
              <a:buClr>
                <a:srgbClr val="000000"/>
              </a:buClr>
            </a:pPr>
            <a:endParaRPr lang="en-US" sz="2600" dirty="0">
              <a:latin typeface="Arial" charset="0"/>
              <a:cs typeface="Arial" charset="0"/>
            </a:endParaRPr>
          </a:p>
          <a:p>
            <a:pPr marL="342900" indent="-152400" eaLnBrk="1" hangingPunct="1">
              <a:spcBef>
                <a:spcPts val="600"/>
              </a:spcBef>
              <a:buClr>
                <a:srgbClr val="000000"/>
              </a:buClr>
            </a:pPr>
            <a:endParaRPr lang="en-US" sz="2600" dirty="0">
              <a:latin typeface="Arial" charset="0"/>
              <a:cs typeface="Arial" charset="0"/>
            </a:endParaRPr>
          </a:p>
          <a:p>
            <a:pPr marL="342900" indent="-152400" eaLnBrk="1" hangingPunct="1">
              <a:spcBef>
                <a:spcPts val="600"/>
              </a:spcBef>
              <a:buClr>
                <a:srgbClr val="000000"/>
              </a:buClr>
            </a:pPr>
            <a:endParaRPr lang="en-US" sz="2600" dirty="0">
              <a:latin typeface="Arial" charset="0"/>
              <a:cs typeface="Arial" charset="0"/>
            </a:endParaRPr>
          </a:p>
        </p:txBody>
      </p:sp>
      <p:sp>
        <p:nvSpPr>
          <p:cNvPr id="2" name="TextBox 1">
            <a:extLst>
              <a:ext uri="{FF2B5EF4-FFF2-40B4-BE49-F238E27FC236}">
                <a16:creationId xmlns:a16="http://schemas.microsoft.com/office/drawing/2014/main" id="{37F9494F-3199-4E8D-8A35-E0F7DF05BE46}"/>
              </a:ext>
            </a:extLst>
          </p:cNvPr>
          <p:cNvSpPr txBox="1"/>
          <p:nvPr/>
        </p:nvSpPr>
        <p:spPr>
          <a:xfrm>
            <a:off x="311054" y="695012"/>
            <a:ext cx="7848600" cy="2677656"/>
          </a:xfrm>
          <a:prstGeom prst="rect">
            <a:avLst/>
          </a:prstGeom>
          <a:noFill/>
        </p:spPr>
        <p:txBody>
          <a:bodyPr wrap="square" rtlCol="0" anchor="t">
            <a:spAutoFit/>
          </a:bodyPr>
          <a:lstStyle/>
          <a:p>
            <a:endParaRPr lang="en-US" sz="2800" dirty="0">
              <a:solidFill>
                <a:srgbClr val="0000FF"/>
              </a:solidFill>
              <a:cs typeface="Arial"/>
            </a:endParaRPr>
          </a:p>
          <a:p>
            <a:pPr marL="285750" indent="-285750">
              <a:buFont typeface="Arial" panose="020B0604020202020204" pitchFamily="34" charset="0"/>
              <a:buChar char="•"/>
            </a:pPr>
            <a:r>
              <a:rPr lang="en-US" sz="2800" dirty="0">
                <a:solidFill>
                  <a:srgbClr val="0000FF"/>
                </a:solidFill>
                <a:latin typeface="Arial"/>
                <a:cs typeface="Arial"/>
              </a:rPr>
              <a:t>Web Servers </a:t>
            </a:r>
          </a:p>
          <a:p>
            <a:pPr marL="285750" indent="-285750">
              <a:buFont typeface="Arial" panose="020B0604020202020204" pitchFamily="34" charset="0"/>
              <a:buChar char="•"/>
            </a:pPr>
            <a:r>
              <a:rPr lang="en-US" sz="2800" dirty="0">
                <a:solidFill>
                  <a:srgbClr val="0000FF"/>
                </a:solidFill>
                <a:latin typeface="Arial"/>
                <a:cs typeface="Arial"/>
              </a:rPr>
              <a:t>HTTP, Ports </a:t>
            </a:r>
          </a:p>
          <a:p>
            <a:pPr marL="285750" indent="-285750">
              <a:buFont typeface="Arial" panose="020B0604020202020204" pitchFamily="34" charset="0"/>
              <a:buChar char="•"/>
            </a:pPr>
            <a:r>
              <a:rPr lang="en-US" sz="2800" dirty="0">
                <a:solidFill>
                  <a:srgbClr val="0000FF"/>
                </a:solidFill>
                <a:latin typeface="Arial"/>
                <a:cs typeface="Arial"/>
              </a:rPr>
              <a:t>Introduction to PHP</a:t>
            </a:r>
          </a:p>
          <a:p>
            <a:pPr marL="285750" indent="-285750">
              <a:buFont typeface="Arial" panose="020B0604020202020204" pitchFamily="34" charset="0"/>
              <a:buChar char="•"/>
            </a:pPr>
            <a:r>
              <a:rPr lang="en-US" sz="2800" dirty="0">
                <a:solidFill>
                  <a:srgbClr val="0000FF"/>
                </a:solidFill>
                <a:latin typeface="Arial"/>
                <a:cs typeface="Arial"/>
              </a:rPr>
              <a:t>Filetypes: HTML vs PGP</a:t>
            </a:r>
          </a:p>
          <a:p>
            <a:pPr marL="285750" indent="-285750">
              <a:buFont typeface="Arial" panose="020B0604020202020204" pitchFamily="34" charset="0"/>
              <a:buChar char="•"/>
            </a:pPr>
            <a:r>
              <a:rPr lang="en-US" sz="2800" dirty="0">
                <a:solidFill>
                  <a:srgbClr val="0000FF"/>
                </a:solidFill>
                <a:latin typeface="Arial"/>
                <a:cs typeface="Arial"/>
              </a:rPr>
              <a:t>The INCLUDE and REQUIRE Statements</a:t>
            </a:r>
          </a:p>
        </p:txBody>
      </p:sp>
      <p:sp>
        <p:nvSpPr>
          <p:cNvPr id="3" name="Rectangle 2">
            <a:extLst>
              <a:ext uri="{FF2B5EF4-FFF2-40B4-BE49-F238E27FC236}">
                <a16:creationId xmlns:a16="http://schemas.microsoft.com/office/drawing/2014/main" id="{FAFF51AC-8420-482C-8ED8-E1287236BB94}"/>
              </a:ext>
            </a:extLst>
          </p:cNvPr>
          <p:cNvSpPr/>
          <p:nvPr/>
        </p:nvSpPr>
        <p:spPr>
          <a:xfrm>
            <a:off x="1071664" y="4267200"/>
            <a:ext cx="6477000" cy="1895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Ensure you’ve downloaded the file</a:t>
            </a:r>
            <a:br>
              <a:rPr lang="en-US" dirty="0"/>
            </a:br>
            <a:r>
              <a:rPr lang="en-US" dirty="0"/>
              <a:t>08-ClassExercise.html from Ilearn! </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DCEA-770B-49BA-B3F8-55FE98623842}"/>
              </a:ext>
            </a:extLst>
          </p:cNvPr>
          <p:cNvSpPr>
            <a:spLocks noGrp="1"/>
          </p:cNvSpPr>
          <p:nvPr>
            <p:ph type="ctrTitle"/>
          </p:nvPr>
        </p:nvSpPr>
        <p:spPr/>
        <p:txBody>
          <a:bodyPr/>
          <a:lstStyle/>
          <a:p>
            <a:r>
              <a:rPr lang="en-US" dirty="0"/>
              <a:t>Single Quotes &amp; Double Quotes</a:t>
            </a:r>
          </a:p>
        </p:txBody>
      </p:sp>
      <p:sp>
        <p:nvSpPr>
          <p:cNvPr id="3" name="Subtitle 2">
            <a:extLst>
              <a:ext uri="{FF2B5EF4-FFF2-40B4-BE49-F238E27FC236}">
                <a16:creationId xmlns:a16="http://schemas.microsoft.com/office/drawing/2014/main" id="{A67F52F4-4F14-4B33-8DD3-E11F33C4D99B}"/>
              </a:ext>
            </a:extLst>
          </p:cNvPr>
          <p:cNvSpPr>
            <a:spLocks noGrp="1"/>
          </p:cNvSpPr>
          <p:nvPr>
            <p:ph type="subTitle" idx="1"/>
          </p:nvPr>
        </p:nvSpPr>
        <p:spPr>
          <a:xfrm>
            <a:off x="209006" y="990600"/>
            <a:ext cx="8553994" cy="1752600"/>
          </a:xfrm>
        </p:spPr>
        <p:txBody>
          <a:bodyPr/>
          <a:lstStyle/>
          <a:p>
            <a:pPr marL="342900" indent="-342900" algn="l">
              <a:buFont typeface="Arial" panose="020B0604020202020204" pitchFamily="34" charset="0"/>
              <a:buChar char="•"/>
            </a:pPr>
            <a:r>
              <a:rPr lang="en-US" dirty="0"/>
              <a:t>Note that to display text we need to enclose it in quotes.  We can enclose in either single OR double quotes, but we must be consistent – and we must end the quote.</a:t>
            </a:r>
            <a:br>
              <a:rPr lang="en-US" dirty="0"/>
            </a:br>
            <a:r>
              <a:rPr lang="en-US" dirty="0"/>
              <a:t>	</a:t>
            </a:r>
            <a:r>
              <a:rPr lang="en-US" dirty="0">
                <a:latin typeface="Courier New" panose="02070309020205020404" pitchFamily="49" charset="0"/>
                <a:cs typeface="Courier New" panose="02070309020205020404" pitchFamily="49" charset="0"/>
              </a:rPr>
              <a:t>echo "This is a line of text";</a:t>
            </a:r>
            <a:r>
              <a:rPr lang="en-US" dirty="0"/>
              <a:t>   </a:t>
            </a:r>
            <a:br>
              <a:rPr lang="en-US" dirty="0"/>
            </a:br>
            <a:r>
              <a:rPr lang="en-US" dirty="0"/>
              <a:t>	</a:t>
            </a:r>
            <a:r>
              <a:rPr lang="en-US" dirty="0">
                <a:latin typeface="Courier New" panose="02070309020205020404" pitchFamily="49" charset="0"/>
                <a:cs typeface="Courier New" panose="02070309020205020404" pitchFamily="49" charset="0"/>
              </a:rPr>
              <a:t>echo 'This is a line of text';</a:t>
            </a:r>
            <a:r>
              <a:rPr lang="en-US" dirty="0"/>
              <a:t>   </a:t>
            </a:r>
            <a:br>
              <a:rPr lang="en-US" dirty="0"/>
            </a:br>
            <a:endParaRPr lang="en-US" dirty="0"/>
          </a:p>
          <a:p>
            <a:pPr marL="342900" indent="-342900" algn="l">
              <a:buFont typeface="Arial" panose="020B0604020202020204" pitchFamily="34" charset="0"/>
              <a:buChar char="•"/>
            </a:pPr>
            <a:r>
              <a:rPr lang="en-US" dirty="0"/>
              <a:t>Sometimes we need to include quotes inside the text – for example: to output html command with quotes.  To do this we use one type of quotes for the 'outside' PHP command and the different type of quotes for the "inside" HTML command.  Again, be consistent – and we must end the quotes.</a:t>
            </a:r>
            <a:br>
              <a:rPr lang="en-US" dirty="0"/>
            </a:br>
            <a:endParaRPr lang="en-US" dirty="0"/>
          </a:p>
          <a:p>
            <a:pPr marL="342900" indent="-342900" algn="l">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A2C268D0-B712-4D48-8E2F-ABC07C1C001C}"/>
              </a:ext>
            </a:extLst>
          </p:cNvPr>
          <p:cNvSpPr>
            <a:spLocks noGrp="1"/>
          </p:cNvSpPr>
          <p:nvPr>
            <p:ph type="sldNum" sz="quarter" idx="12"/>
          </p:nvPr>
        </p:nvSpPr>
        <p:spPr/>
        <p:txBody>
          <a:bodyPr/>
          <a:lstStyle/>
          <a:p>
            <a:pPr>
              <a:defRPr/>
            </a:pPr>
            <a:fld id="{2796CB42-D72F-46A1-BF1F-F82BE1274BDD}" type="slidenum">
              <a:rPr lang="en-US" smtClean="0"/>
              <a:pPr>
                <a:defRPr/>
              </a:pPr>
              <a:t>30</a:t>
            </a:fld>
            <a:endParaRPr lang="en-US" dirty="0"/>
          </a:p>
        </p:txBody>
      </p:sp>
      <p:pic>
        <p:nvPicPr>
          <p:cNvPr id="5" name="Picture 4">
            <a:extLst>
              <a:ext uri="{FF2B5EF4-FFF2-40B4-BE49-F238E27FC236}">
                <a16:creationId xmlns:a16="http://schemas.microsoft.com/office/drawing/2014/main" id="{BC3DE03F-27C1-410B-81C8-524F7196C459}"/>
              </a:ext>
            </a:extLst>
          </p:cNvPr>
          <p:cNvPicPr>
            <a:picLocks noChangeAspect="1"/>
          </p:cNvPicPr>
          <p:nvPr/>
        </p:nvPicPr>
        <p:blipFill>
          <a:blip r:embed="rId2"/>
          <a:stretch>
            <a:fillRect/>
          </a:stretch>
        </p:blipFill>
        <p:spPr>
          <a:xfrm>
            <a:off x="1295400" y="4914900"/>
            <a:ext cx="7707630" cy="1600200"/>
          </a:xfrm>
          <a:prstGeom prst="rect">
            <a:avLst/>
          </a:prstGeom>
        </p:spPr>
      </p:pic>
      <p:sp>
        <p:nvSpPr>
          <p:cNvPr id="6" name="Rectangle 5">
            <a:extLst>
              <a:ext uri="{FF2B5EF4-FFF2-40B4-BE49-F238E27FC236}">
                <a16:creationId xmlns:a16="http://schemas.microsoft.com/office/drawing/2014/main" id="{1F226DA2-ED69-4109-BDBD-774D3024F791}"/>
              </a:ext>
            </a:extLst>
          </p:cNvPr>
          <p:cNvSpPr/>
          <p:nvPr/>
        </p:nvSpPr>
        <p:spPr>
          <a:xfrm>
            <a:off x="1600200" y="5784851"/>
            <a:ext cx="5715000" cy="3651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7690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9E0A-D8A4-4D8D-957D-E76A97C2B934}"/>
              </a:ext>
            </a:extLst>
          </p:cNvPr>
          <p:cNvSpPr>
            <a:spLocks noGrp="1"/>
          </p:cNvSpPr>
          <p:nvPr>
            <p:ph type="ctrTitle"/>
          </p:nvPr>
        </p:nvSpPr>
        <p:spPr/>
        <p:txBody>
          <a:bodyPr/>
          <a:lstStyle/>
          <a:p>
            <a:r>
              <a:rPr lang="en-US" dirty="0"/>
              <a:t>Creating HTML – Exercise </a:t>
            </a:r>
          </a:p>
        </p:txBody>
      </p:sp>
      <p:sp>
        <p:nvSpPr>
          <p:cNvPr id="3" name="Subtitle 2">
            <a:extLst>
              <a:ext uri="{FF2B5EF4-FFF2-40B4-BE49-F238E27FC236}">
                <a16:creationId xmlns:a16="http://schemas.microsoft.com/office/drawing/2014/main" id="{D36C69E8-E5C9-4D75-9BE5-6117FA0282B2}"/>
              </a:ext>
            </a:extLst>
          </p:cNvPr>
          <p:cNvSpPr>
            <a:spLocks noGrp="1"/>
          </p:cNvSpPr>
          <p:nvPr>
            <p:ph type="subTitle" idx="1"/>
          </p:nvPr>
        </p:nvSpPr>
        <p:spPr>
          <a:xfrm>
            <a:off x="248055" y="990600"/>
            <a:ext cx="8229600" cy="1752600"/>
          </a:xfrm>
        </p:spPr>
        <p:txBody>
          <a:bodyPr/>
          <a:lstStyle/>
          <a:p>
            <a:pPr marL="342900" indent="-342900" algn="l">
              <a:buFont typeface="Arial" panose="020B0604020202020204" pitchFamily="34" charset="0"/>
              <a:buChar char="•"/>
            </a:pPr>
            <a:r>
              <a:rPr lang="en-US" dirty="0"/>
              <a:t>Using PHP we create extensive and DYNAMIC web pages</a:t>
            </a:r>
          </a:p>
          <a:p>
            <a:pPr marL="342900" indent="-342900" algn="l">
              <a:buFont typeface="Arial" panose="020B0604020202020204" pitchFamily="34" charset="0"/>
              <a:buChar char="•"/>
            </a:pPr>
            <a:r>
              <a:rPr lang="en-US" dirty="0"/>
              <a:t>We’ll use PHP to retrieve data from our database and then use that to ‘write’ our HTML code</a:t>
            </a:r>
          </a:p>
          <a:p>
            <a:pPr marL="342900" indent="-342900" algn="l">
              <a:buFont typeface="Arial" panose="020B0604020202020204" pitchFamily="34" charset="0"/>
              <a:buChar char="•"/>
            </a:pPr>
            <a:r>
              <a:rPr lang="en-US" dirty="0"/>
              <a:t>For example: For our product list, we’ll SELECT rows from the product table &amp; ECHO commands (&lt;tr&gt;, &lt;td&gt;, etc.) and data.</a:t>
            </a:r>
          </a:p>
          <a:p>
            <a:pPr marL="342900" indent="-342900" algn="l">
              <a:buFont typeface="Arial" panose="020B0604020202020204" pitchFamily="34" charset="0"/>
              <a:buChar char="•"/>
            </a:pPr>
            <a:r>
              <a:rPr lang="en-US" dirty="0"/>
              <a:t>Lets try to create some rows in our example file:</a:t>
            </a:r>
            <a:br>
              <a:rPr lang="en-US" dirty="0"/>
            </a:br>
            <a:br>
              <a:rPr lang="en-US" dirty="0"/>
            </a:br>
            <a:br>
              <a:rPr lang="en-US" dirty="0"/>
            </a:br>
            <a:br>
              <a:rPr lang="en-US" dirty="0"/>
            </a:br>
            <a:br>
              <a:rPr lang="en-US" dirty="0"/>
            </a:br>
            <a:br>
              <a:rPr lang="en-US" dirty="0"/>
            </a:br>
            <a:br>
              <a:rPr lang="en-US" dirty="0"/>
            </a:br>
            <a:br>
              <a:rPr lang="en-US" dirty="0"/>
            </a:br>
            <a:endParaRPr lang="en-US" dirty="0"/>
          </a:p>
          <a:p>
            <a:pPr marL="342900" indent="-342900" algn="l">
              <a:buFont typeface="Arial" panose="020B0604020202020204" pitchFamily="34" charset="0"/>
              <a:buChar char="•"/>
            </a:pPr>
            <a:r>
              <a:rPr lang="en-US" dirty="0"/>
              <a:t>Save and refresh your browser.</a:t>
            </a:r>
            <a:br>
              <a:rPr lang="en-US" dirty="0"/>
            </a:br>
            <a:br>
              <a:rPr lang="en-US" dirty="0"/>
            </a:br>
            <a:br>
              <a:rPr lang="en-US" dirty="0"/>
            </a:br>
            <a:br>
              <a:rPr lang="en-US" dirty="0"/>
            </a:br>
            <a:br>
              <a:rPr lang="en-US" dirty="0"/>
            </a:br>
            <a:endParaRPr lang="en-US" dirty="0"/>
          </a:p>
          <a:p>
            <a:pPr marL="342900" indent="-342900" algn="l">
              <a:buFont typeface="Arial" panose="020B0604020202020204" pitchFamily="34" charset="0"/>
              <a:buChar char="•"/>
            </a:pPr>
            <a:endParaRPr lang="en-US" u="sng" dirty="0"/>
          </a:p>
          <a:p>
            <a:pPr marL="342900" indent="-342900" algn="l">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E69EE49D-2C16-4209-9BE9-919857538E59}"/>
              </a:ext>
            </a:extLst>
          </p:cNvPr>
          <p:cNvSpPr>
            <a:spLocks noGrp="1"/>
          </p:cNvSpPr>
          <p:nvPr>
            <p:ph type="sldNum" sz="quarter" idx="12"/>
          </p:nvPr>
        </p:nvSpPr>
        <p:spPr/>
        <p:txBody>
          <a:bodyPr/>
          <a:lstStyle/>
          <a:p>
            <a:pPr>
              <a:defRPr/>
            </a:pPr>
            <a:fld id="{2796CB42-D72F-46A1-BF1F-F82BE1274BDD}" type="slidenum">
              <a:rPr lang="en-US" smtClean="0"/>
              <a:pPr>
                <a:defRPr/>
              </a:pPr>
              <a:t>31</a:t>
            </a:fld>
            <a:endParaRPr lang="en-US" dirty="0"/>
          </a:p>
        </p:txBody>
      </p:sp>
      <p:pic>
        <p:nvPicPr>
          <p:cNvPr id="8" name="Picture 7">
            <a:extLst>
              <a:ext uri="{FF2B5EF4-FFF2-40B4-BE49-F238E27FC236}">
                <a16:creationId xmlns:a16="http://schemas.microsoft.com/office/drawing/2014/main" id="{8F0C539A-FB31-48DC-BDE6-722940CB10C2}"/>
              </a:ext>
            </a:extLst>
          </p:cNvPr>
          <p:cNvPicPr>
            <a:picLocks noChangeAspect="1"/>
          </p:cNvPicPr>
          <p:nvPr/>
        </p:nvPicPr>
        <p:blipFill>
          <a:blip r:embed="rId2"/>
          <a:stretch>
            <a:fillRect/>
          </a:stretch>
        </p:blipFill>
        <p:spPr>
          <a:xfrm>
            <a:off x="228600" y="3445213"/>
            <a:ext cx="8686800" cy="2080565"/>
          </a:xfrm>
          <a:prstGeom prst="rect">
            <a:avLst/>
          </a:prstGeom>
        </p:spPr>
      </p:pic>
    </p:spTree>
    <p:extLst>
      <p:ext uri="{BB962C8B-B14F-4D97-AF65-F5344CB8AC3E}">
        <p14:creationId xmlns:p14="http://schemas.microsoft.com/office/powerpoint/2010/main" val="302094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004D8-CBF8-4822-8C50-D8449724A18C}"/>
              </a:ext>
            </a:extLst>
          </p:cNvPr>
          <p:cNvSpPr>
            <a:spLocks noGrp="1"/>
          </p:cNvSpPr>
          <p:nvPr>
            <p:ph type="ctrTitle"/>
          </p:nvPr>
        </p:nvSpPr>
        <p:spPr>
          <a:xfrm>
            <a:off x="152400" y="76200"/>
            <a:ext cx="8305800" cy="457199"/>
          </a:xfrm>
        </p:spPr>
        <p:txBody>
          <a:bodyPr/>
          <a:lstStyle/>
          <a:p>
            <a:r>
              <a:rPr lang="en-US" sz="2600" dirty="0"/>
              <a:t>Functional Diagram  </a:t>
            </a:r>
            <a:r>
              <a:rPr lang="en-US" sz="2600" dirty="0">
                <a:sym typeface="Wingdings" panose="05000000000000000000" pitchFamily="2" charset="2"/>
              </a:rPr>
              <a:t> Implementation</a:t>
            </a:r>
            <a:endParaRPr lang="en-US" sz="2600" dirty="0"/>
          </a:p>
        </p:txBody>
      </p:sp>
      <p:sp>
        <p:nvSpPr>
          <p:cNvPr id="4" name="Slide Number Placeholder 3">
            <a:extLst>
              <a:ext uri="{FF2B5EF4-FFF2-40B4-BE49-F238E27FC236}">
                <a16:creationId xmlns:a16="http://schemas.microsoft.com/office/drawing/2014/main" id="{E412D667-303C-4EA5-899D-9E752D9B863F}"/>
              </a:ext>
            </a:extLst>
          </p:cNvPr>
          <p:cNvSpPr>
            <a:spLocks noGrp="1"/>
          </p:cNvSpPr>
          <p:nvPr>
            <p:ph type="sldNum" sz="quarter" idx="12"/>
          </p:nvPr>
        </p:nvSpPr>
        <p:spPr>
          <a:xfrm>
            <a:off x="7205479" y="6353566"/>
            <a:ext cx="1858297" cy="342305"/>
          </a:xfrm>
        </p:spPr>
        <p:txBody>
          <a:bodyPr/>
          <a:lstStyle/>
          <a:p>
            <a:pPr>
              <a:defRPr/>
            </a:pPr>
            <a:fld id="{2796CB42-D72F-46A1-BF1F-F82BE1274BDD}" type="slidenum">
              <a:rPr lang="en-US" sz="1600" smtClean="0"/>
              <a:pPr>
                <a:defRPr/>
              </a:pPr>
              <a:t>4</a:t>
            </a:fld>
            <a:endParaRPr lang="en-US" sz="1600" dirty="0"/>
          </a:p>
        </p:txBody>
      </p:sp>
      <p:sp>
        <p:nvSpPr>
          <p:cNvPr id="6" name="Rectangle 5">
            <a:extLst>
              <a:ext uri="{FF2B5EF4-FFF2-40B4-BE49-F238E27FC236}">
                <a16:creationId xmlns:a16="http://schemas.microsoft.com/office/drawing/2014/main" id="{15DC2506-5B72-46DB-A889-2C0C2BECE0EC}"/>
              </a:ext>
            </a:extLst>
          </p:cNvPr>
          <p:cNvSpPr/>
          <p:nvPr/>
        </p:nvSpPr>
        <p:spPr>
          <a:xfrm>
            <a:off x="1109837" y="1756612"/>
            <a:ext cx="1706293" cy="571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FF"/>
                </a:solidFill>
              </a:rPr>
              <a:t>Login Functions</a:t>
            </a:r>
          </a:p>
        </p:txBody>
      </p:sp>
      <p:cxnSp>
        <p:nvCxnSpPr>
          <p:cNvPr id="15" name="Connector: Elbow 14">
            <a:extLst>
              <a:ext uri="{FF2B5EF4-FFF2-40B4-BE49-F238E27FC236}">
                <a16:creationId xmlns:a16="http://schemas.microsoft.com/office/drawing/2014/main" id="{2763F542-4F20-4C0F-A17B-385C7577B4C5}"/>
              </a:ext>
            </a:extLst>
          </p:cNvPr>
          <p:cNvCxnSpPr>
            <a:cxnSpLocks/>
            <a:stCxn id="6" idx="3"/>
          </p:cNvCxnSpPr>
          <p:nvPr/>
        </p:nvCxnSpPr>
        <p:spPr>
          <a:xfrm flipV="1">
            <a:off x="2816130" y="1585162"/>
            <a:ext cx="2293373" cy="4572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AF880770-C5A0-42DD-BFC7-D91F7E328365}"/>
              </a:ext>
            </a:extLst>
          </p:cNvPr>
          <p:cNvCxnSpPr>
            <a:cxnSpLocks/>
            <a:stCxn id="6" idx="3"/>
          </p:cNvCxnSpPr>
          <p:nvPr/>
        </p:nvCxnSpPr>
        <p:spPr>
          <a:xfrm>
            <a:off x="2816130" y="2042362"/>
            <a:ext cx="2343824" cy="2713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A87B421B-32EC-4BC1-B022-47BDD54EE926}"/>
              </a:ext>
            </a:extLst>
          </p:cNvPr>
          <p:cNvSpPr/>
          <p:nvPr/>
        </p:nvSpPr>
        <p:spPr>
          <a:xfrm>
            <a:off x="5108910" y="1470643"/>
            <a:ext cx="2296110" cy="2949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FF"/>
                </a:solidFill>
              </a:rPr>
              <a:t>Log User IN</a:t>
            </a:r>
          </a:p>
        </p:txBody>
      </p:sp>
      <p:sp>
        <p:nvSpPr>
          <p:cNvPr id="49" name="Rectangle 48">
            <a:extLst>
              <a:ext uri="{FF2B5EF4-FFF2-40B4-BE49-F238E27FC236}">
                <a16:creationId xmlns:a16="http://schemas.microsoft.com/office/drawing/2014/main" id="{AA09D70E-8A36-4B50-80A8-8A9282055792}"/>
              </a:ext>
            </a:extLst>
          </p:cNvPr>
          <p:cNvSpPr/>
          <p:nvPr/>
        </p:nvSpPr>
        <p:spPr>
          <a:xfrm>
            <a:off x="5171490" y="2143432"/>
            <a:ext cx="2296110" cy="2949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FF"/>
                </a:solidFill>
              </a:rPr>
              <a:t>Log User OUT </a:t>
            </a:r>
          </a:p>
        </p:txBody>
      </p:sp>
      <p:sp>
        <p:nvSpPr>
          <p:cNvPr id="36" name="Oval 35">
            <a:extLst>
              <a:ext uri="{FF2B5EF4-FFF2-40B4-BE49-F238E27FC236}">
                <a16:creationId xmlns:a16="http://schemas.microsoft.com/office/drawing/2014/main" id="{1F7481D5-61D7-4A17-9E4C-BF0AB08FFF86}"/>
              </a:ext>
            </a:extLst>
          </p:cNvPr>
          <p:cNvSpPr/>
          <p:nvPr/>
        </p:nvSpPr>
        <p:spPr>
          <a:xfrm>
            <a:off x="663416" y="5241149"/>
            <a:ext cx="7477696" cy="10084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Functions can be different code implementations </a:t>
            </a:r>
          </a:p>
        </p:txBody>
      </p:sp>
      <p:sp>
        <p:nvSpPr>
          <p:cNvPr id="17" name="Rectangle 16">
            <a:extLst>
              <a:ext uri="{FF2B5EF4-FFF2-40B4-BE49-F238E27FC236}">
                <a16:creationId xmlns:a16="http://schemas.microsoft.com/office/drawing/2014/main" id="{D25E4A5D-0AB5-4BA8-810F-33249FC01A0D}"/>
              </a:ext>
            </a:extLst>
          </p:cNvPr>
          <p:cNvSpPr/>
          <p:nvPr/>
        </p:nvSpPr>
        <p:spPr>
          <a:xfrm>
            <a:off x="228601" y="3248802"/>
            <a:ext cx="12192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Web Page to Select Login Option</a:t>
            </a:r>
          </a:p>
        </p:txBody>
      </p:sp>
      <p:sp>
        <p:nvSpPr>
          <p:cNvPr id="20" name="Rectangle 19">
            <a:extLst>
              <a:ext uri="{FF2B5EF4-FFF2-40B4-BE49-F238E27FC236}">
                <a16:creationId xmlns:a16="http://schemas.microsoft.com/office/drawing/2014/main" id="{07704549-9E0F-437C-950A-B83A396E24E8}"/>
              </a:ext>
            </a:extLst>
          </p:cNvPr>
          <p:cNvSpPr/>
          <p:nvPr/>
        </p:nvSpPr>
        <p:spPr>
          <a:xfrm>
            <a:off x="1713233" y="4146148"/>
            <a:ext cx="1050487" cy="729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Web Page to Select Log Out</a:t>
            </a:r>
          </a:p>
        </p:txBody>
      </p:sp>
      <p:sp>
        <p:nvSpPr>
          <p:cNvPr id="22" name="Rectangle 21">
            <a:extLst>
              <a:ext uri="{FF2B5EF4-FFF2-40B4-BE49-F238E27FC236}">
                <a16:creationId xmlns:a16="http://schemas.microsoft.com/office/drawing/2014/main" id="{6770252C-DBC2-485E-83BA-1856A23411D1}"/>
              </a:ext>
            </a:extLst>
          </p:cNvPr>
          <p:cNvSpPr/>
          <p:nvPr/>
        </p:nvSpPr>
        <p:spPr>
          <a:xfrm>
            <a:off x="1682429" y="3004962"/>
            <a:ext cx="1081291" cy="775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Web Page to Login</a:t>
            </a:r>
          </a:p>
        </p:txBody>
      </p:sp>
      <p:sp>
        <p:nvSpPr>
          <p:cNvPr id="23" name="Rectangle 22">
            <a:extLst>
              <a:ext uri="{FF2B5EF4-FFF2-40B4-BE49-F238E27FC236}">
                <a16:creationId xmlns:a16="http://schemas.microsoft.com/office/drawing/2014/main" id="{94B988BA-A067-4950-9FFD-96D66E81AA6F}"/>
              </a:ext>
            </a:extLst>
          </p:cNvPr>
          <p:cNvSpPr/>
          <p:nvPr/>
        </p:nvSpPr>
        <p:spPr>
          <a:xfrm>
            <a:off x="6185820" y="3248802"/>
            <a:ext cx="12192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Web Page:</a:t>
            </a:r>
          </a:p>
          <a:p>
            <a:pPr algn="ctr"/>
            <a:r>
              <a:rPr lang="en-US" sz="1200" dirty="0"/>
              <a:t> to Login if not logged in ;</a:t>
            </a:r>
          </a:p>
          <a:p>
            <a:pPr algn="ctr"/>
            <a:r>
              <a:rPr lang="en-US" sz="1200" dirty="0"/>
              <a:t>To log out if already logged in </a:t>
            </a:r>
          </a:p>
        </p:txBody>
      </p:sp>
    </p:spTree>
    <p:extLst>
      <p:ext uri="{BB962C8B-B14F-4D97-AF65-F5344CB8AC3E}">
        <p14:creationId xmlns:p14="http://schemas.microsoft.com/office/powerpoint/2010/main" val="320282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8" grpId="0" animBg="1"/>
      <p:bldP spid="4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CD9CA-5D3F-4C7E-BFD5-B75AE7CB2DE5}"/>
              </a:ext>
            </a:extLst>
          </p:cNvPr>
          <p:cNvSpPr>
            <a:spLocks noGrp="1"/>
          </p:cNvSpPr>
          <p:nvPr>
            <p:ph type="title"/>
          </p:nvPr>
        </p:nvSpPr>
        <p:spPr>
          <a:xfrm>
            <a:off x="457200" y="139323"/>
            <a:ext cx="8229600" cy="639763"/>
          </a:xfrm>
        </p:spPr>
        <p:txBody>
          <a:bodyPr/>
          <a:lstStyle/>
          <a:p>
            <a:r>
              <a:rPr lang="en-US" dirty="0"/>
              <a:t>Our Software</a:t>
            </a:r>
          </a:p>
        </p:txBody>
      </p:sp>
      <p:sp>
        <p:nvSpPr>
          <p:cNvPr id="3" name="Text Placeholder 2">
            <a:extLst>
              <a:ext uri="{FF2B5EF4-FFF2-40B4-BE49-F238E27FC236}">
                <a16:creationId xmlns:a16="http://schemas.microsoft.com/office/drawing/2014/main" id="{60517D5C-D28D-4CE3-91AC-54D4D940FDD7}"/>
              </a:ext>
            </a:extLst>
          </p:cNvPr>
          <p:cNvSpPr>
            <a:spLocks noGrp="1"/>
          </p:cNvSpPr>
          <p:nvPr>
            <p:ph type="body" idx="1"/>
          </p:nvPr>
        </p:nvSpPr>
        <p:spPr>
          <a:xfrm>
            <a:off x="114300" y="2133896"/>
            <a:ext cx="4800600" cy="2972263"/>
          </a:xfrm>
        </p:spPr>
        <p:txBody>
          <a:bodyPr/>
          <a:lstStyle/>
          <a:p>
            <a:pPr marL="0" indent="0">
              <a:buNone/>
            </a:pPr>
            <a:r>
              <a:rPr lang="en-US" dirty="0"/>
              <a:t>Abyss Web Server – handles HTTP </a:t>
            </a:r>
            <a:br>
              <a:rPr lang="en-US" dirty="0"/>
            </a:br>
            <a:r>
              <a:rPr lang="en-US" dirty="0"/>
              <a:t>requests from a Web Browser</a:t>
            </a:r>
            <a:br>
              <a:rPr lang="en-US" dirty="0"/>
            </a:br>
            <a:br>
              <a:rPr lang="en-US" dirty="0"/>
            </a:br>
            <a:br>
              <a:rPr lang="en-US" dirty="0"/>
            </a:br>
            <a:r>
              <a:rPr lang="en-US" dirty="0"/>
              <a:t>PHP – allows web pages to run “executable code” </a:t>
            </a:r>
            <a:br>
              <a:rPr lang="en-US" dirty="0"/>
            </a:br>
            <a:br>
              <a:rPr lang="en-US" dirty="0"/>
            </a:br>
            <a:br>
              <a:rPr lang="en-US" dirty="0"/>
            </a:br>
            <a:br>
              <a:rPr lang="en-US" dirty="0"/>
            </a:br>
            <a:br>
              <a:rPr lang="en-US" dirty="0"/>
            </a:br>
            <a:endParaRPr lang="en-US" dirty="0"/>
          </a:p>
        </p:txBody>
      </p:sp>
      <p:pic>
        <p:nvPicPr>
          <p:cNvPr id="4" name="Picture 3">
            <a:extLst>
              <a:ext uri="{FF2B5EF4-FFF2-40B4-BE49-F238E27FC236}">
                <a16:creationId xmlns:a16="http://schemas.microsoft.com/office/drawing/2014/main" id="{A9C053C2-1A34-49A0-BB81-4CE78ECCF318}"/>
              </a:ext>
            </a:extLst>
          </p:cNvPr>
          <p:cNvPicPr>
            <a:picLocks noChangeAspect="1"/>
          </p:cNvPicPr>
          <p:nvPr/>
        </p:nvPicPr>
        <p:blipFill>
          <a:blip r:embed="rId2"/>
          <a:stretch>
            <a:fillRect/>
          </a:stretch>
        </p:blipFill>
        <p:spPr>
          <a:xfrm>
            <a:off x="5486400" y="1134676"/>
            <a:ext cx="3431793" cy="5342324"/>
          </a:xfrm>
          <a:prstGeom prst="rect">
            <a:avLst/>
          </a:prstGeom>
        </p:spPr>
      </p:pic>
      <p:cxnSp>
        <p:nvCxnSpPr>
          <p:cNvPr id="6" name="Straight Arrow Connector 5">
            <a:extLst>
              <a:ext uri="{FF2B5EF4-FFF2-40B4-BE49-F238E27FC236}">
                <a16:creationId xmlns:a16="http://schemas.microsoft.com/office/drawing/2014/main" id="{678B11A5-8112-4E35-897B-E92453CDC217}"/>
              </a:ext>
            </a:extLst>
          </p:cNvPr>
          <p:cNvCxnSpPr>
            <a:cxnSpLocks/>
          </p:cNvCxnSpPr>
          <p:nvPr/>
        </p:nvCxnSpPr>
        <p:spPr>
          <a:xfrm>
            <a:off x="4114800" y="2699272"/>
            <a:ext cx="1718959" cy="9473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DC89A4E-A1B2-4CDD-BBC7-4B1CE1F30572}"/>
              </a:ext>
            </a:extLst>
          </p:cNvPr>
          <p:cNvCxnSpPr>
            <a:cxnSpLocks/>
          </p:cNvCxnSpPr>
          <p:nvPr/>
        </p:nvCxnSpPr>
        <p:spPr>
          <a:xfrm>
            <a:off x="3514118" y="5606272"/>
            <a:ext cx="4639282" cy="2611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63E2C27-9FB9-4A75-8AA9-D2D145813C22}"/>
              </a:ext>
            </a:extLst>
          </p:cNvPr>
          <p:cNvCxnSpPr>
            <a:cxnSpLocks/>
          </p:cNvCxnSpPr>
          <p:nvPr/>
        </p:nvCxnSpPr>
        <p:spPr>
          <a:xfrm>
            <a:off x="2925999" y="4146776"/>
            <a:ext cx="3246201" cy="7300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 Placeholder 2">
            <a:extLst>
              <a:ext uri="{FF2B5EF4-FFF2-40B4-BE49-F238E27FC236}">
                <a16:creationId xmlns:a16="http://schemas.microsoft.com/office/drawing/2014/main" id="{D4E53FEB-E5F3-4AD4-AF17-F0C5CC2CA70D}"/>
              </a:ext>
            </a:extLst>
          </p:cNvPr>
          <p:cNvSpPr txBox="1">
            <a:spLocks/>
          </p:cNvSpPr>
          <p:nvPr/>
        </p:nvSpPr>
        <p:spPr bwMode="auto">
          <a:xfrm>
            <a:off x="609600" y="5404307"/>
            <a:ext cx="3810000" cy="6588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200" kern="1200">
                <a:solidFill>
                  <a:srgbClr val="0000FF"/>
                </a:solidFill>
                <a:latin typeface="Arial" panose="020B0604020202020204" pitchFamily="34" charset="0"/>
                <a:ea typeface="+mn-ea"/>
                <a:cs typeface="Arial" panose="020B0604020202020204" pitchFamily="34" charset="0"/>
              </a:defRPr>
            </a:lvl1pPr>
            <a:lvl2pPr marL="742950" indent="457200" algn="l" rtl="0" eaLnBrk="0" fontAlgn="base" hangingPunct="0">
              <a:spcBef>
                <a:spcPct val="20000"/>
              </a:spcBef>
              <a:spcAft>
                <a:spcPct val="0"/>
              </a:spcAft>
              <a:buFont typeface="Arial" charset="0"/>
              <a:buChar char="–"/>
              <a:defRPr sz="2000" kern="1200">
                <a:solidFill>
                  <a:srgbClr val="0000FF"/>
                </a:solidFill>
                <a:latin typeface="Arial" panose="020B0604020202020204" pitchFamily="34" charset="0"/>
                <a:ea typeface="+mn-ea"/>
                <a:cs typeface="Arial" panose="020B0604020202020204" pitchFamily="34" charset="0"/>
              </a:defRPr>
            </a:lvl2pPr>
            <a:lvl3pPr marL="1143000" indent="914400" algn="l" rtl="0" eaLnBrk="0" fontAlgn="base" hangingPunct="0">
              <a:spcBef>
                <a:spcPct val="20000"/>
              </a:spcBef>
              <a:spcAft>
                <a:spcPct val="0"/>
              </a:spcAft>
              <a:buFont typeface="Arial" charset="0"/>
              <a:buChar char="•"/>
              <a:defRPr sz="2400" kern="1200">
                <a:solidFill>
                  <a:srgbClr val="0000FF"/>
                </a:solidFill>
                <a:latin typeface="+mn-lt"/>
                <a:ea typeface="+mn-ea"/>
                <a:cs typeface="+mn-cs"/>
              </a:defRPr>
            </a:lvl3pPr>
            <a:lvl4pPr marL="1600200" indent="1371600" algn="l" rtl="0" eaLnBrk="0" fontAlgn="base" hangingPunct="0">
              <a:spcBef>
                <a:spcPct val="20000"/>
              </a:spcBef>
              <a:spcAft>
                <a:spcPct val="0"/>
              </a:spcAft>
              <a:buFont typeface="Arial" charset="0"/>
              <a:buChar char="–"/>
              <a:defRPr sz="2000" kern="1200">
                <a:solidFill>
                  <a:srgbClr val="0000FF"/>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rgbClr val="0000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MySQL – Database</a:t>
            </a:r>
            <a:br>
              <a:rPr lang="en-US" dirty="0"/>
            </a:br>
            <a:br>
              <a:rPr lang="en-US" dirty="0"/>
            </a:br>
            <a:br>
              <a:rPr lang="en-US" dirty="0"/>
            </a:br>
            <a:br>
              <a:rPr lang="en-US" dirty="0"/>
            </a:br>
            <a:br>
              <a:rPr lang="en-US" dirty="0"/>
            </a:br>
            <a:endParaRPr lang="en-US" dirty="0"/>
          </a:p>
        </p:txBody>
      </p:sp>
      <p:sp>
        <p:nvSpPr>
          <p:cNvPr id="10" name="Text Placeholder 2">
            <a:extLst>
              <a:ext uri="{FF2B5EF4-FFF2-40B4-BE49-F238E27FC236}">
                <a16:creationId xmlns:a16="http://schemas.microsoft.com/office/drawing/2014/main" id="{A5E826F8-60BD-4381-A9E6-E04F4A57AB04}"/>
              </a:ext>
            </a:extLst>
          </p:cNvPr>
          <p:cNvSpPr txBox="1">
            <a:spLocks/>
          </p:cNvSpPr>
          <p:nvPr/>
        </p:nvSpPr>
        <p:spPr bwMode="auto">
          <a:xfrm>
            <a:off x="330740" y="1175593"/>
            <a:ext cx="3810000" cy="6588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200" kern="1200">
                <a:solidFill>
                  <a:srgbClr val="0000FF"/>
                </a:solidFill>
                <a:latin typeface="Arial" panose="020B0604020202020204" pitchFamily="34" charset="0"/>
                <a:ea typeface="+mn-ea"/>
                <a:cs typeface="Arial" panose="020B0604020202020204" pitchFamily="34" charset="0"/>
              </a:defRPr>
            </a:lvl1pPr>
            <a:lvl2pPr marL="742950" indent="457200" algn="l" rtl="0" eaLnBrk="0" fontAlgn="base" hangingPunct="0">
              <a:spcBef>
                <a:spcPct val="20000"/>
              </a:spcBef>
              <a:spcAft>
                <a:spcPct val="0"/>
              </a:spcAft>
              <a:buFont typeface="Arial" charset="0"/>
              <a:buChar char="–"/>
              <a:defRPr sz="2000" kern="1200">
                <a:solidFill>
                  <a:srgbClr val="0000FF"/>
                </a:solidFill>
                <a:latin typeface="Arial" panose="020B0604020202020204" pitchFamily="34" charset="0"/>
                <a:ea typeface="+mn-ea"/>
                <a:cs typeface="Arial" panose="020B0604020202020204" pitchFamily="34" charset="0"/>
              </a:defRPr>
            </a:lvl2pPr>
            <a:lvl3pPr marL="1143000" indent="914400" algn="l" rtl="0" eaLnBrk="0" fontAlgn="base" hangingPunct="0">
              <a:spcBef>
                <a:spcPct val="20000"/>
              </a:spcBef>
              <a:spcAft>
                <a:spcPct val="0"/>
              </a:spcAft>
              <a:buFont typeface="Arial" charset="0"/>
              <a:buChar char="•"/>
              <a:defRPr sz="2400" kern="1200">
                <a:solidFill>
                  <a:srgbClr val="0000FF"/>
                </a:solidFill>
                <a:latin typeface="+mn-lt"/>
                <a:ea typeface="+mn-ea"/>
                <a:cs typeface="+mn-cs"/>
              </a:defRPr>
            </a:lvl3pPr>
            <a:lvl4pPr marL="1600200" indent="1371600" algn="l" rtl="0" eaLnBrk="0" fontAlgn="base" hangingPunct="0">
              <a:spcBef>
                <a:spcPct val="20000"/>
              </a:spcBef>
              <a:spcAft>
                <a:spcPct val="0"/>
              </a:spcAft>
              <a:buFont typeface="Arial" charset="0"/>
              <a:buChar char="–"/>
              <a:defRPr sz="2000" kern="1200">
                <a:solidFill>
                  <a:srgbClr val="0000FF"/>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rgbClr val="0000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HTML &amp; CSS Web Pages</a:t>
            </a:r>
            <a:br>
              <a:rPr lang="en-US" dirty="0"/>
            </a:br>
            <a:br>
              <a:rPr lang="en-US" dirty="0"/>
            </a:br>
            <a:br>
              <a:rPr lang="en-US" dirty="0"/>
            </a:br>
            <a:br>
              <a:rPr lang="en-US" dirty="0"/>
            </a:br>
            <a:endParaRPr lang="en-US" dirty="0"/>
          </a:p>
        </p:txBody>
      </p:sp>
      <p:cxnSp>
        <p:nvCxnSpPr>
          <p:cNvPr id="12" name="Straight Arrow Connector 11">
            <a:extLst>
              <a:ext uri="{FF2B5EF4-FFF2-40B4-BE49-F238E27FC236}">
                <a16:creationId xmlns:a16="http://schemas.microsoft.com/office/drawing/2014/main" id="{DB4ABB57-D938-430A-8B72-B431CFCCE365}"/>
              </a:ext>
            </a:extLst>
          </p:cNvPr>
          <p:cNvCxnSpPr>
            <a:cxnSpLocks/>
          </p:cNvCxnSpPr>
          <p:nvPr/>
        </p:nvCxnSpPr>
        <p:spPr>
          <a:xfrm>
            <a:off x="3774129" y="1471291"/>
            <a:ext cx="1940871" cy="2054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105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B9D84-E0B2-4A34-A886-0726FF762E64}"/>
              </a:ext>
            </a:extLst>
          </p:cNvPr>
          <p:cNvSpPr>
            <a:spLocks noGrp="1"/>
          </p:cNvSpPr>
          <p:nvPr>
            <p:ph type="ctrTitle"/>
          </p:nvPr>
        </p:nvSpPr>
        <p:spPr>
          <a:xfrm>
            <a:off x="609600" y="2971800"/>
            <a:ext cx="7772400" cy="533400"/>
          </a:xfrm>
        </p:spPr>
        <p:txBody>
          <a:bodyPr/>
          <a:lstStyle/>
          <a:p>
            <a:r>
              <a:rPr lang="en-US" sz="3600" dirty="0"/>
              <a:t>Web Servers, HTTP, Ports </a:t>
            </a:r>
          </a:p>
        </p:txBody>
      </p:sp>
      <p:sp>
        <p:nvSpPr>
          <p:cNvPr id="4" name="Slide Number Placeholder 3">
            <a:extLst>
              <a:ext uri="{FF2B5EF4-FFF2-40B4-BE49-F238E27FC236}">
                <a16:creationId xmlns:a16="http://schemas.microsoft.com/office/drawing/2014/main" id="{79A6FB56-DC10-47A4-9129-CD2AA0BFA625}"/>
              </a:ext>
            </a:extLst>
          </p:cNvPr>
          <p:cNvSpPr>
            <a:spLocks noGrp="1"/>
          </p:cNvSpPr>
          <p:nvPr>
            <p:ph type="sldNum" sz="quarter" idx="12"/>
          </p:nvPr>
        </p:nvSpPr>
        <p:spPr/>
        <p:txBody>
          <a:bodyPr/>
          <a:lstStyle/>
          <a:p>
            <a:pPr>
              <a:defRPr/>
            </a:pPr>
            <a:fld id="{2796CB42-D72F-46A1-BF1F-F82BE1274BDD}" type="slidenum">
              <a:rPr lang="en-US" smtClean="0"/>
              <a:pPr>
                <a:defRPr/>
              </a:pPr>
              <a:t>6</a:t>
            </a:fld>
            <a:endParaRPr lang="en-US" dirty="0"/>
          </a:p>
        </p:txBody>
      </p:sp>
    </p:spTree>
    <p:extLst>
      <p:ext uri="{BB962C8B-B14F-4D97-AF65-F5344CB8AC3E}">
        <p14:creationId xmlns:p14="http://schemas.microsoft.com/office/powerpoint/2010/main" val="4109574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77FEE50-B3A0-4E15-8B5E-16D6D92AEF45}"/>
              </a:ext>
            </a:extLst>
          </p:cNvPr>
          <p:cNvSpPr>
            <a:spLocks noGrp="1"/>
          </p:cNvSpPr>
          <p:nvPr>
            <p:ph type="title"/>
          </p:nvPr>
        </p:nvSpPr>
        <p:spPr>
          <a:xfrm>
            <a:off x="457200" y="92075"/>
            <a:ext cx="8229600" cy="517525"/>
          </a:xfrm>
        </p:spPr>
        <p:txBody>
          <a:bodyPr/>
          <a:lstStyle/>
          <a:p>
            <a:r>
              <a:rPr lang="en-US" dirty="0"/>
              <a:t>Refresher: HTTP Request/Response Cycle</a:t>
            </a:r>
          </a:p>
        </p:txBody>
      </p:sp>
      <p:pic>
        <p:nvPicPr>
          <p:cNvPr id="3" name="Content Placeholder 6">
            <a:extLst>
              <a:ext uri="{FF2B5EF4-FFF2-40B4-BE49-F238E27FC236}">
                <a16:creationId xmlns:a16="http://schemas.microsoft.com/office/drawing/2014/main" id="{09543745-F236-46E1-B44C-AD0DA01D337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333500"/>
            <a:ext cx="7954931" cy="2971800"/>
          </a:xfrm>
        </p:spPr>
      </p:pic>
      <p:sp>
        <p:nvSpPr>
          <p:cNvPr id="4" name="Rectangle 3">
            <a:extLst>
              <a:ext uri="{FF2B5EF4-FFF2-40B4-BE49-F238E27FC236}">
                <a16:creationId xmlns:a16="http://schemas.microsoft.com/office/drawing/2014/main" id="{4792A59B-CAB4-45BD-B0F6-66715C89D5FE}"/>
              </a:ext>
            </a:extLst>
          </p:cNvPr>
          <p:cNvSpPr/>
          <p:nvPr/>
        </p:nvSpPr>
        <p:spPr>
          <a:xfrm>
            <a:off x="3009900" y="2209800"/>
            <a:ext cx="3733800" cy="838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6C5609F-2B9B-4705-AA5D-3E37B8A57375}"/>
              </a:ext>
            </a:extLst>
          </p:cNvPr>
          <p:cNvSpPr/>
          <p:nvPr/>
        </p:nvSpPr>
        <p:spPr>
          <a:xfrm>
            <a:off x="1905000" y="4800600"/>
            <a:ext cx="59436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Client &amp; Server make connections via PORTS!</a:t>
            </a:r>
          </a:p>
        </p:txBody>
      </p:sp>
    </p:spTree>
    <p:extLst>
      <p:ext uri="{BB962C8B-B14F-4D97-AF65-F5344CB8AC3E}">
        <p14:creationId xmlns:p14="http://schemas.microsoft.com/office/powerpoint/2010/main" val="1885091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idx="4294967295"/>
          </p:nvPr>
        </p:nvSpPr>
        <p:spPr>
          <a:xfrm>
            <a:off x="450252" y="296694"/>
            <a:ext cx="8229600" cy="914400"/>
          </a:xfrm>
        </p:spPr>
        <p:txBody>
          <a:bodyPr/>
          <a:lstStyle/>
          <a:p>
            <a:pPr eaLnBrk="1" hangingPunct="1"/>
            <a:r>
              <a:rPr lang="en-US" dirty="0"/>
              <a:t>TCP/IP Port’s</a:t>
            </a:r>
          </a:p>
        </p:txBody>
      </p:sp>
      <p:pic>
        <p:nvPicPr>
          <p:cNvPr id="65539" name="Picture 3"/>
          <p:cNvPicPr>
            <a:picLocks noChangeAspect="1" noChangeArrowheads="1"/>
          </p:cNvPicPr>
          <p:nvPr/>
        </p:nvPicPr>
        <p:blipFill>
          <a:blip r:embed="rId3"/>
          <a:srcRect/>
          <a:stretch>
            <a:fillRect/>
          </a:stretch>
        </p:blipFill>
        <p:spPr bwMode="auto">
          <a:xfrm>
            <a:off x="2667000" y="1211094"/>
            <a:ext cx="6324600" cy="4413250"/>
          </a:xfrm>
          <a:prstGeom prst="rect">
            <a:avLst/>
          </a:prstGeom>
          <a:noFill/>
          <a:ln w="9525">
            <a:noFill/>
            <a:miter lim="800000"/>
            <a:headEnd/>
            <a:tailEnd/>
          </a:ln>
        </p:spPr>
      </p:pic>
      <p:sp>
        <p:nvSpPr>
          <p:cNvPr id="65540" name="Rectangle 4"/>
          <p:cNvSpPr>
            <a:spLocks noChangeArrowheads="1"/>
          </p:cNvSpPr>
          <p:nvPr/>
        </p:nvSpPr>
        <p:spPr bwMode="auto">
          <a:xfrm>
            <a:off x="228600" y="1930400"/>
            <a:ext cx="1905000" cy="2028825"/>
          </a:xfrm>
          <a:prstGeom prst="rect">
            <a:avLst/>
          </a:prstGeom>
          <a:noFill/>
          <a:ln w="9525">
            <a:noFill/>
            <a:miter lim="800000"/>
            <a:headEnd/>
            <a:tailEnd/>
          </a:ln>
        </p:spPr>
        <p:txBody>
          <a:bodyPr lIns="73025" tIns="36512" rIns="73025" bIns="36512">
            <a:spAutoFit/>
          </a:bodyPr>
          <a:lstStyle/>
          <a:p>
            <a:pPr eaLnBrk="0" hangingPunct="0">
              <a:spcBef>
                <a:spcPct val="50000"/>
              </a:spcBef>
            </a:pPr>
            <a:r>
              <a:rPr lang="en-US" sz="1600" b="1">
                <a:solidFill>
                  <a:schemeClr val="tx1"/>
                </a:solidFill>
              </a:rPr>
              <a:t>Port numbers</a:t>
            </a:r>
          </a:p>
          <a:p>
            <a:pPr eaLnBrk="0" hangingPunct="0">
              <a:spcBef>
                <a:spcPct val="50000"/>
              </a:spcBef>
            </a:pPr>
            <a:r>
              <a:rPr lang="en-US" sz="1600" b="1">
                <a:solidFill>
                  <a:schemeClr val="tx1"/>
                </a:solidFill>
              </a:rPr>
              <a:t> indicate the</a:t>
            </a:r>
          </a:p>
          <a:p>
            <a:pPr eaLnBrk="0" hangingPunct="0">
              <a:spcBef>
                <a:spcPct val="50000"/>
              </a:spcBef>
            </a:pPr>
            <a:r>
              <a:rPr lang="en-US" sz="1600" b="1">
                <a:solidFill>
                  <a:schemeClr val="tx1"/>
                </a:solidFill>
              </a:rPr>
              <a:t> upper-layer </a:t>
            </a:r>
          </a:p>
          <a:p>
            <a:pPr eaLnBrk="0" hangingPunct="0">
              <a:spcBef>
                <a:spcPct val="50000"/>
              </a:spcBef>
            </a:pPr>
            <a:r>
              <a:rPr lang="en-US" sz="1600" b="1">
                <a:solidFill>
                  <a:schemeClr val="tx1"/>
                </a:solidFill>
              </a:rPr>
              <a:t>protocol that is</a:t>
            </a:r>
          </a:p>
          <a:p>
            <a:pPr eaLnBrk="0" hangingPunct="0">
              <a:spcBef>
                <a:spcPct val="50000"/>
              </a:spcBef>
            </a:pPr>
            <a:r>
              <a:rPr lang="en-US" sz="1600" b="1">
                <a:solidFill>
                  <a:schemeClr val="tx1"/>
                </a:solidFill>
              </a:rPr>
              <a:t> using the transport.</a:t>
            </a:r>
          </a:p>
        </p:txBody>
      </p:sp>
      <p:sp>
        <p:nvSpPr>
          <p:cNvPr id="3" name="Rectangle 2">
            <a:extLst>
              <a:ext uri="{FF2B5EF4-FFF2-40B4-BE49-F238E27FC236}">
                <a16:creationId xmlns:a16="http://schemas.microsoft.com/office/drawing/2014/main" id="{9D589100-C1B8-4488-A786-20815F9A1EE8}"/>
              </a:ext>
            </a:extLst>
          </p:cNvPr>
          <p:cNvSpPr/>
          <p:nvPr/>
        </p:nvSpPr>
        <p:spPr>
          <a:xfrm>
            <a:off x="1676400" y="1742837"/>
            <a:ext cx="7162800" cy="3349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 </a:t>
            </a:r>
            <a:r>
              <a:rPr lang="fr-FR" b="1" dirty="0"/>
              <a:t>port</a:t>
            </a:r>
            <a:r>
              <a:rPr lang="fr-FR" dirty="0"/>
              <a:t> </a:t>
            </a:r>
            <a:r>
              <a:rPr lang="fr-FR" dirty="0" err="1"/>
              <a:t>is</a:t>
            </a:r>
            <a:r>
              <a:rPr lang="fr-FR" dirty="0"/>
              <a:t> a communication end point.</a:t>
            </a:r>
            <a:br>
              <a:rPr lang="fr-FR" dirty="0"/>
            </a:br>
            <a:br>
              <a:rPr lang="fr-FR" dirty="0"/>
            </a:br>
            <a:r>
              <a:rPr lang="fr-FR" dirty="0"/>
              <a:t>Ports are </a:t>
            </a:r>
            <a:r>
              <a:rPr lang="fr-FR" dirty="0" err="1"/>
              <a:t>identified</a:t>
            </a:r>
            <a:r>
              <a:rPr lang="fr-FR" dirty="0"/>
              <a:t> for </a:t>
            </a:r>
            <a:r>
              <a:rPr lang="fr-FR" dirty="0" err="1"/>
              <a:t>each</a:t>
            </a:r>
            <a:r>
              <a:rPr lang="fr-FR" dirty="0"/>
              <a:t> </a:t>
            </a:r>
            <a:r>
              <a:rPr lang="fr-FR" dirty="0" err="1"/>
              <a:t>protocol</a:t>
            </a:r>
            <a:r>
              <a:rPr lang="fr-FR" dirty="0"/>
              <a:t>.</a:t>
            </a:r>
          </a:p>
          <a:p>
            <a:pPr algn="ctr"/>
            <a:endParaRPr lang="en-US" dirty="0"/>
          </a:p>
        </p:txBody>
      </p:sp>
      <p:sp>
        <p:nvSpPr>
          <p:cNvPr id="4" name="Rectangle 3">
            <a:extLst>
              <a:ext uri="{FF2B5EF4-FFF2-40B4-BE49-F238E27FC236}">
                <a16:creationId xmlns:a16="http://schemas.microsoft.com/office/drawing/2014/main" id="{33B0F1E6-F57B-443E-AE38-A9E53FC1E932}"/>
              </a:ext>
            </a:extLst>
          </p:cNvPr>
          <p:cNvSpPr/>
          <p:nvPr/>
        </p:nvSpPr>
        <p:spPr>
          <a:xfrm>
            <a:off x="75736" y="5846555"/>
            <a:ext cx="5944063" cy="628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80 is the standard HTTP port for web SERVERS! </a:t>
            </a:r>
            <a:br>
              <a:rPr lang="en-US" dirty="0"/>
            </a:br>
            <a:r>
              <a:rPr lang="en-US" dirty="0"/>
              <a:t>CLIENTS use ephemeral ports!</a:t>
            </a:r>
          </a:p>
        </p:txBody>
      </p:sp>
    </p:spTree>
    <p:extLst>
      <p:ext uri="{BB962C8B-B14F-4D97-AF65-F5344CB8AC3E}">
        <p14:creationId xmlns:p14="http://schemas.microsoft.com/office/powerpoint/2010/main" val="293835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idx="4294967295"/>
          </p:nvPr>
        </p:nvSpPr>
        <p:spPr>
          <a:xfrm>
            <a:off x="435929" y="7349"/>
            <a:ext cx="8229600" cy="914400"/>
          </a:xfrm>
        </p:spPr>
        <p:txBody>
          <a:bodyPr/>
          <a:lstStyle/>
          <a:p>
            <a:pPr eaLnBrk="1" hangingPunct="1"/>
            <a:r>
              <a:rPr lang="en-US" dirty="0"/>
              <a:t>Port Types</a:t>
            </a:r>
          </a:p>
        </p:txBody>
      </p:sp>
      <p:sp>
        <p:nvSpPr>
          <p:cNvPr id="4" name="Rectangle 3"/>
          <p:cNvSpPr/>
          <p:nvPr/>
        </p:nvSpPr>
        <p:spPr>
          <a:xfrm>
            <a:off x="888654" y="921749"/>
            <a:ext cx="7848600" cy="4524315"/>
          </a:xfrm>
          <a:prstGeom prst="rect">
            <a:avLst/>
          </a:prstGeom>
        </p:spPr>
        <p:txBody>
          <a:bodyPr>
            <a:spAutoFit/>
          </a:bodyPr>
          <a:lstStyle/>
          <a:p>
            <a:pPr>
              <a:defRPr/>
            </a:pPr>
            <a:r>
              <a:rPr lang="en-US" sz="2400" b="1" dirty="0">
                <a:solidFill>
                  <a:schemeClr val="tx1"/>
                </a:solidFill>
                <a:cs typeface="+mn-cs"/>
              </a:rPr>
              <a:t>Port numbers are assigned in various ways, based on three ranges:</a:t>
            </a:r>
          </a:p>
          <a:p>
            <a:pPr>
              <a:defRPr/>
            </a:pPr>
            <a:endParaRPr lang="en-US" sz="2400" b="1" dirty="0">
              <a:solidFill>
                <a:schemeClr val="tx1"/>
              </a:solidFill>
              <a:cs typeface="+mn-cs"/>
            </a:endParaRPr>
          </a:p>
          <a:p>
            <a:pPr marL="285750" indent="-285750">
              <a:buFont typeface="Wingdings" pitchFamily="2" charset="2"/>
              <a:buChar char="§"/>
              <a:defRPr/>
            </a:pPr>
            <a:r>
              <a:rPr lang="en-US" sz="1800" dirty="0">
                <a:solidFill>
                  <a:schemeClr val="tx1"/>
                </a:solidFill>
                <a:cs typeface="+mn-cs"/>
              </a:rPr>
              <a:t>System Ports (0-1023), System Ports are assigned by IETF process for standards-track protocols, as per RFC6335.  </a:t>
            </a:r>
            <a:r>
              <a:rPr lang="en-US" sz="1800" b="1" dirty="0">
                <a:solidFill>
                  <a:schemeClr val="tx1"/>
                </a:solidFill>
                <a:cs typeface="+mn-cs"/>
              </a:rPr>
              <a:t>Also known as </a:t>
            </a:r>
            <a:r>
              <a:rPr lang="en-US" sz="1800" b="1" i="1" u="sng" dirty="0">
                <a:solidFill>
                  <a:schemeClr val="tx1"/>
                </a:solidFill>
                <a:cs typeface="+mn-cs"/>
              </a:rPr>
              <a:t>well-known-ports</a:t>
            </a:r>
          </a:p>
          <a:p>
            <a:pPr marL="285750" indent="-285750">
              <a:buFont typeface="Wingdings" pitchFamily="2" charset="2"/>
              <a:buChar char="§"/>
              <a:defRPr/>
            </a:pPr>
            <a:endParaRPr lang="en-US" sz="1800" dirty="0">
              <a:solidFill>
                <a:schemeClr val="tx1"/>
              </a:solidFill>
              <a:cs typeface="+mn-cs"/>
            </a:endParaRPr>
          </a:p>
          <a:p>
            <a:pPr marL="285750" indent="-285750">
              <a:buFont typeface="Wingdings" pitchFamily="2" charset="2"/>
              <a:buChar char="§"/>
              <a:defRPr/>
            </a:pPr>
            <a:r>
              <a:rPr lang="en-US" sz="1800" dirty="0">
                <a:solidFill>
                  <a:schemeClr val="tx1"/>
                </a:solidFill>
                <a:cs typeface="+mn-cs"/>
              </a:rPr>
              <a:t>User Ports (1024-49151) ,User Ports are assigned by IANA using the "Expert Review" process, as per RFC6335</a:t>
            </a:r>
          </a:p>
          <a:p>
            <a:pPr>
              <a:defRPr/>
            </a:pPr>
            <a:endParaRPr lang="en-US" sz="1800" dirty="0">
              <a:solidFill>
                <a:schemeClr val="tx1"/>
              </a:solidFill>
              <a:cs typeface="+mn-cs"/>
            </a:endParaRPr>
          </a:p>
          <a:p>
            <a:pPr marL="285750" indent="-285750">
              <a:buFont typeface="Wingdings" pitchFamily="2" charset="2"/>
              <a:buChar char="§"/>
              <a:defRPr/>
            </a:pPr>
            <a:r>
              <a:rPr lang="en-US" sz="1800" dirty="0">
                <a:solidFill>
                  <a:schemeClr val="tx1"/>
                </a:solidFill>
                <a:cs typeface="+mn-cs"/>
              </a:rPr>
              <a:t>Dynamic and/or Private Ports (49152-65535), Dynamic Ports are not assigned, they are dynamically created as your computer need them.  </a:t>
            </a:r>
            <a:r>
              <a:rPr lang="en-US" sz="1800" b="1" dirty="0">
                <a:solidFill>
                  <a:schemeClr val="tx1"/>
                </a:solidFill>
                <a:cs typeface="+mn-cs"/>
              </a:rPr>
              <a:t>Also known as </a:t>
            </a:r>
            <a:r>
              <a:rPr lang="en-US" sz="1800" b="1" i="1" u="sng" dirty="0">
                <a:solidFill>
                  <a:schemeClr val="tx1"/>
                </a:solidFill>
                <a:cs typeface="+mn-cs"/>
              </a:rPr>
              <a:t>ephemeral ports</a:t>
            </a:r>
            <a:r>
              <a:rPr lang="en-US" sz="1800" b="1" dirty="0">
                <a:solidFill>
                  <a:schemeClr val="tx1"/>
                </a:solidFill>
                <a:cs typeface="+mn-cs"/>
              </a:rPr>
              <a:t>.</a:t>
            </a:r>
            <a:br>
              <a:rPr lang="en-US" sz="1800" b="1" dirty="0">
                <a:solidFill>
                  <a:schemeClr val="tx1"/>
                </a:solidFill>
                <a:cs typeface="+mn-cs"/>
              </a:rPr>
            </a:br>
            <a:endParaRPr lang="en-US" sz="1800" b="1" dirty="0">
              <a:solidFill>
                <a:schemeClr val="tx1"/>
              </a:solidFill>
              <a:cs typeface="+mn-cs"/>
            </a:endParaRPr>
          </a:p>
          <a:p>
            <a:pPr marL="285750" indent="-285750">
              <a:buFont typeface="Wingdings" pitchFamily="2" charset="2"/>
              <a:buChar char="§"/>
              <a:defRPr/>
            </a:pPr>
            <a:r>
              <a:rPr lang="en-US" b="1" dirty="0"/>
              <a:t>NETSTAT command! </a:t>
            </a:r>
            <a:endParaRPr lang="en-US" sz="1800" dirty="0">
              <a:solidFill>
                <a:schemeClr val="tx1"/>
              </a:solidFill>
              <a:cs typeface="+mn-cs"/>
            </a:endParaRPr>
          </a:p>
        </p:txBody>
      </p:sp>
      <p:sp>
        <p:nvSpPr>
          <p:cNvPr id="2" name="Rectangle 1">
            <a:extLst>
              <a:ext uri="{FF2B5EF4-FFF2-40B4-BE49-F238E27FC236}">
                <a16:creationId xmlns:a16="http://schemas.microsoft.com/office/drawing/2014/main" id="{3275E057-BC56-4FD4-92F3-C1E9D0AFE958}"/>
              </a:ext>
            </a:extLst>
          </p:cNvPr>
          <p:cNvSpPr/>
          <p:nvPr/>
        </p:nvSpPr>
        <p:spPr>
          <a:xfrm>
            <a:off x="670879" y="2877735"/>
            <a:ext cx="7994650" cy="1234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We’ll be using a port to run our Abyss Web Server Software</a:t>
            </a:r>
          </a:p>
        </p:txBody>
      </p:sp>
      <p:pic>
        <p:nvPicPr>
          <p:cNvPr id="6" name="Picture 5">
            <a:extLst>
              <a:ext uri="{FF2B5EF4-FFF2-40B4-BE49-F238E27FC236}">
                <a16:creationId xmlns:a16="http://schemas.microsoft.com/office/drawing/2014/main" id="{68A5534A-753B-4693-B595-34C2307315EE}"/>
              </a:ext>
            </a:extLst>
          </p:cNvPr>
          <p:cNvPicPr>
            <a:picLocks noChangeAspect="1"/>
          </p:cNvPicPr>
          <p:nvPr/>
        </p:nvPicPr>
        <p:blipFill>
          <a:blip r:embed="rId3"/>
          <a:stretch>
            <a:fillRect/>
          </a:stretch>
        </p:blipFill>
        <p:spPr>
          <a:xfrm>
            <a:off x="4953000" y="5256821"/>
            <a:ext cx="4048125" cy="10993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15259</TotalTime>
  <Words>2332</Words>
  <Application>Microsoft Office PowerPoint</Application>
  <PresentationFormat>On-screen Show (4:3)</PresentationFormat>
  <Paragraphs>237</Paragraphs>
  <Slides>31</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31</vt:i4>
      </vt:variant>
    </vt:vector>
  </HeadingPairs>
  <TitlesOfParts>
    <vt:vector size="37" baseType="lpstr">
      <vt:lpstr>Arial</vt:lpstr>
      <vt:lpstr>Calibri</vt:lpstr>
      <vt:lpstr>Courier New</vt:lpstr>
      <vt:lpstr>Wingdings</vt:lpstr>
      <vt:lpstr>Office Theme</vt:lpstr>
      <vt:lpstr>1_Office Theme</vt:lpstr>
      <vt:lpstr>Software Development II  Module 8a   Introduction to Web Servers &amp; PHP</vt:lpstr>
      <vt:lpstr>PowerPoint Presentation</vt:lpstr>
      <vt:lpstr>Learning objectives this week</vt:lpstr>
      <vt:lpstr>Functional Diagram   Implementation</vt:lpstr>
      <vt:lpstr>Our Software</vt:lpstr>
      <vt:lpstr>Web Servers, HTTP, Ports </vt:lpstr>
      <vt:lpstr>Refresher: HTTP Request/Response Cycle</vt:lpstr>
      <vt:lpstr>TCP/IP Port’s</vt:lpstr>
      <vt:lpstr>Port Types</vt:lpstr>
      <vt:lpstr>PowerPoint Presentation</vt:lpstr>
      <vt:lpstr>Localhost </vt:lpstr>
      <vt:lpstr>Sockets</vt:lpstr>
      <vt:lpstr>Web server operation</vt:lpstr>
      <vt:lpstr>PHP</vt:lpstr>
      <vt:lpstr>PowerPoint Presentation</vt:lpstr>
      <vt:lpstr>PHP</vt:lpstr>
      <vt:lpstr>Online PHP Execution Apps </vt:lpstr>
      <vt:lpstr>PHP Basics </vt:lpstr>
      <vt:lpstr>PowerPoint Presentation</vt:lpstr>
      <vt:lpstr>PHP Code Is Embedded In HTML</vt:lpstr>
      <vt:lpstr>PHP Code Can Create HTML code</vt:lpstr>
      <vt:lpstr>Filetypes: HTML and PHP </vt:lpstr>
      <vt:lpstr>Filetypes – Exercise </vt:lpstr>
      <vt:lpstr>The PHP INCLUDE &amp; REQUIRE Commands</vt:lpstr>
      <vt:lpstr>The PHP INCLUDE &amp; REQUIRE Commands</vt:lpstr>
      <vt:lpstr>INCLUDE – Exercise </vt:lpstr>
      <vt:lpstr>INCLUDE – Exercise </vt:lpstr>
      <vt:lpstr>INCLUDE – Exercise </vt:lpstr>
      <vt:lpstr>PHP Comments</vt:lpstr>
      <vt:lpstr>Single Quotes &amp; Double Quotes</vt:lpstr>
      <vt:lpstr>Creating HTML – Exercise </vt:lpstr>
    </vt:vector>
  </TitlesOfParts>
  <Company>usf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reviewer</dc:creator>
  <cp:lastModifiedBy>Andrew Tokash</cp:lastModifiedBy>
  <cp:revision>884</cp:revision>
  <dcterms:created xsi:type="dcterms:W3CDTF">2005-08-27T20:10:56Z</dcterms:created>
  <dcterms:modified xsi:type="dcterms:W3CDTF">2020-10-12T19:40:33Z</dcterms:modified>
</cp:coreProperties>
</file>