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 anchor="t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lang="en-US" sz="2400" i="1" dirty="0">
                <a:latin typeface="Calibri"/>
                <a:ea typeface="Calibri"/>
                <a:cs typeface="Calibri"/>
              </a:rPr>
              <a:t> </a:t>
            </a:r>
            <a:r>
              <a:rPr lang="en-US" dirty="0"/>
              <a:t>CHRISTOPHER.P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31221</a:t>
            </a:r>
            <a:r>
              <a:rPr lang="en-US" sz="2400" i="1" spc="-10" dirty="0">
                <a:latin typeface="Calibri"/>
                <a:cs typeface="Calibri"/>
              </a:rPr>
              <a:t>1866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lang="en-US" sz="2400" i="1" dirty="0">
                <a:latin typeface="Calibri"/>
                <a:cs typeface="Calibri"/>
              </a:rPr>
              <a:t>FD6E6A7EB541072BA4B4E4F38F63F2AB</a:t>
            </a:r>
          </a:p>
          <a:p>
            <a:pPr marL="12700">
              <a:lnSpc>
                <a:spcPts val="2840"/>
              </a:lnSpc>
            </a:pPr>
            <a:r>
              <a:rPr sz="2400" i="1" spc="-10">
                <a:latin typeface="Calibri"/>
                <a:cs typeface="Calibri"/>
              </a:rPr>
              <a:t>DEPARTMENT</a:t>
            </a:r>
            <a:r>
              <a:rPr sz="2400" i="1" spc="-10" dirty="0">
                <a:latin typeface="Calibri"/>
                <a:cs typeface="Calibri"/>
              </a:rPr>
              <a:t>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COM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(</a:t>
            </a:r>
            <a:r>
              <a:rPr lang="en-US" sz="2400" i="1" spc="-10">
                <a:latin typeface="Calibri"/>
                <a:cs typeface="Calibri"/>
              </a:rPr>
              <a:t>A&amp;F</a:t>
            </a:r>
            <a:r>
              <a:rPr sz="2400" i="1" spc="-1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asvani k</cp:lastModifiedBy>
  <cp:revision>2</cp:revision>
  <dcterms:created xsi:type="dcterms:W3CDTF">2024-08-30T15:49:58Z</dcterms:created>
  <dcterms:modified xsi:type="dcterms:W3CDTF">2024-09-01T14:54:30Z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