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80" autoAdjust="0"/>
    <p:restoredTop sz="94660"/>
  </p:normalViewPr>
  <p:slideViewPr>
    <p:cSldViewPr snapToGrid="0">
      <p:cViewPr>
        <p:scale>
          <a:sx n="90" d="100"/>
          <a:sy n="90" d="100"/>
        </p:scale>
        <p:origin x="66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3FA31B-80B8-4737-BA33-DDCA53CE8A7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35BD46AC-B824-4975-9882-5162DBC39A88}">
      <dgm:prSet phldrT="[Text]"/>
      <dgm:spPr/>
      <dgm:t>
        <a:bodyPr/>
        <a:lstStyle/>
        <a:p>
          <a:r>
            <a:rPr lang="sv-SE" b="1" i="0" dirty="0"/>
            <a:t>Canada</a:t>
          </a:r>
        </a:p>
      </dgm:t>
    </dgm:pt>
    <dgm:pt modelId="{52CA9F0C-167B-4EDE-B066-2EEA53D24285}" type="parTrans" cxnId="{03F412EE-FC7E-4394-9C12-8EB70083973A}">
      <dgm:prSet/>
      <dgm:spPr/>
      <dgm:t>
        <a:bodyPr/>
        <a:lstStyle/>
        <a:p>
          <a:endParaRPr lang="sv-SE"/>
        </a:p>
      </dgm:t>
    </dgm:pt>
    <dgm:pt modelId="{FDE7CCF9-B15D-4D68-A95F-7C30705C5170}" type="sibTrans" cxnId="{03F412EE-FC7E-4394-9C12-8EB70083973A}">
      <dgm:prSet/>
      <dgm:spPr/>
      <dgm:t>
        <a:bodyPr/>
        <a:lstStyle/>
        <a:p>
          <a:endParaRPr lang="sv-SE"/>
        </a:p>
      </dgm:t>
    </dgm:pt>
    <dgm:pt modelId="{01E81F51-4AD7-4D9F-93FA-A95CC94FFF94}">
      <dgm:prSet phldrT="[Text]" custT="1"/>
      <dgm:spPr>
        <a:solidFill>
          <a:schemeClr val="accent2"/>
        </a:solidFill>
      </dgm:spPr>
      <dgm:t>
        <a:bodyPr/>
        <a:lstStyle/>
        <a:p>
          <a:r>
            <a:rPr lang="sv-SE" sz="1600" b="1" dirty="0" err="1"/>
            <a:t>Bathroom</a:t>
          </a:r>
          <a:r>
            <a:rPr lang="sv-SE" sz="1600" b="1" dirty="0"/>
            <a:t> </a:t>
          </a:r>
          <a:r>
            <a:rPr lang="sv-SE" sz="1600" b="1" dirty="0" err="1"/>
            <a:t>safety</a:t>
          </a:r>
          <a:endParaRPr lang="sv-SE" sz="1600" b="1" dirty="0"/>
        </a:p>
      </dgm:t>
    </dgm:pt>
    <dgm:pt modelId="{C782385C-2B24-489A-B116-32F8C2A9E6EA}" type="parTrans" cxnId="{2D9B6DC1-96BB-4E9F-BCAE-A1090133E39A}">
      <dgm:prSet/>
      <dgm:spPr/>
      <dgm:t>
        <a:bodyPr/>
        <a:lstStyle/>
        <a:p>
          <a:endParaRPr lang="sv-SE"/>
        </a:p>
      </dgm:t>
    </dgm:pt>
    <dgm:pt modelId="{E3708D52-5043-4F0E-B9EC-B67E2F2BE8A7}" type="sibTrans" cxnId="{2D9B6DC1-96BB-4E9F-BCAE-A1090133E39A}">
      <dgm:prSet/>
      <dgm:spPr/>
      <dgm:t>
        <a:bodyPr/>
        <a:lstStyle/>
        <a:p>
          <a:endParaRPr lang="sv-SE"/>
        </a:p>
      </dgm:t>
    </dgm:pt>
    <dgm:pt modelId="{3C8BD97D-1F59-43DC-95C3-504979A4778F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sv-SE" dirty="0"/>
            <a:t>Marketing and </a:t>
          </a:r>
          <a:r>
            <a:rPr lang="sv-SE" dirty="0" err="1"/>
            <a:t>sales</a:t>
          </a:r>
          <a:r>
            <a:rPr lang="sv-SE" dirty="0"/>
            <a:t> material</a:t>
          </a:r>
        </a:p>
      </dgm:t>
    </dgm:pt>
    <dgm:pt modelId="{B1BACB20-1C5B-450A-A2E8-AC0D0039E578}" type="parTrans" cxnId="{5C691FE3-2FDA-41FD-B3AB-BED59070B88A}">
      <dgm:prSet/>
      <dgm:spPr/>
      <dgm:t>
        <a:bodyPr/>
        <a:lstStyle/>
        <a:p>
          <a:endParaRPr lang="sv-SE"/>
        </a:p>
      </dgm:t>
    </dgm:pt>
    <dgm:pt modelId="{B83C009D-42A4-4580-9085-BECCE19ED4D8}" type="sibTrans" cxnId="{5C691FE3-2FDA-41FD-B3AB-BED59070B88A}">
      <dgm:prSet/>
      <dgm:spPr/>
      <dgm:t>
        <a:bodyPr/>
        <a:lstStyle/>
        <a:p>
          <a:endParaRPr lang="sv-SE"/>
        </a:p>
      </dgm:t>
    </dgm:pt>
    <dgm:pt modelId="{01D7F91E-16A8-456B-BA63-66CF9B0D93F4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sv-SE" dirty="0"/>
            <a:t>Price Lists/</a:t>
          </a:r>
          <a:r>
            <a:rPr lang="sv-SE" dirty="0" err="1"/>
            <a:t>Local</a:t>
          </a:r>
          <a:r>
            <a:rPr lang="sv-SE" dirty="0"/>
            <a:t> </a:t>
          </a:r>
          <a:r>
            <a:rPr lang="sv-SE" dirty="0" err="1"/>
            <a:t>content</a:t>
          </a:r>
          <a:r>
            <a:rPr lang="sv-SE" dirty="0"/>
            <a:t> </a:t>
          </a:r>
        </a:p>
      </dgm:t>
    </dgm:pt>
    <dgm:pt modelId="{6DE28775-8C41-4787-A860-7E942AE532FE}" type="parTrans" cxnId="{B5C92755-DA31-4F97-BC36-A3A5B8CF8465}">
      <dgm:prSet/>
      <dgm:spPr/>
      <dgm:t>
        <a:bodyPr/>
        <a:lstStyle/>
        <a:p>
          <a:endParaRPr lang="sv-SE"/>
        </a:p>
      </dgm:t>
    </dgm:pt>
    <dgm:pt modelId="{5F04F231-5515-4461-8923-7F52C1F10580}" type="sibTrans" cxnId="{B5C92755-DA31-4F97-BC36-A3A5B8CF8465}">
      <dgm:prSet/>
      <dgm:spPr/>
      <dgm:t>
        <a:bodyPr/>
        <a:lstStyle/>
        <a:p>
          <a:endParaRPr lang="sv-SE"/>
        </a:p>
      </dgm:t>
    </dgm:pt>
    <dgm:pt modelId="{D6BF293F-7586-4025-8FFA-7BC33A7BE042}" type="pres">
      <dgm:prSet presAssocID="{813FA31B-80B8-4737-BA33-DDCA53CE8A7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70D4ACF-768E-4432-BDE3-F3431B803DBA}" type="pres">
      <dgm:prSet presAssocID="{35BD46AC-B824-4975-9882-5162DBC39A88}" presName="hierRoot1" presStyleCnt="0">
        <dgm:presLayoutVars>
          <dgm:hierBranch val="init"/>
        </dgm:presLayoutVars>
      </dgm:prSet>
      <dgm:spPr/>
    </dgm:pt>
    <dgm:pt modelId="{98BDAA8E-E52C-4986-A8CF-107C8C8ACA35}" type="pres">
      <dgm:prSet presAssocID="{35BD46AC-B824-4975-9882-5162DBC39A88}" presName="rootComposite1" presStyleCnt="0"/>
      <dgm:spPr/>
    </dgm:pt>
    <dgm:pt modelId="{570634CE-03AC-4162-9427-7212D61F89C2}" type="pres">
      <dgm:prSet presAssocID="{35BD46AC-B824-4975-9882-5162DBC39A88}" presName="rootText1" presStyleLbl="node0" presStyleIdx="0" presStyleCnt="1" custLinFactX="-161767" custLinFactNeighborX="-200000">
        <dgm:presLayoutVars>
          <dgm:chPref val="3"/>
        </dgm:presLayoutVars>
      </dgm:prSet>
      <dgm:spPr/>
    </dgm:pt>
    <dgm:pt modelId="{CF8D69BE-8C38-4B2B-9C77-4C59742DC91D}" type="pres">
      <dgm:prSet presAssocID="{35BD46AC-B824-4975-9882-5162DBC39A88}" presName="rootConnector1" presStyleLbl="node1" presStyleIdx="0" presStyleCnt="0"/>
      <dgm:spPr/>
    </dgm:pt>
    <dgm:pt modelId="{6AF2ACE7-4BD4-49CE-9F31-21B7C84F73A4}" type="pres">
      <dgm:prSet presAssocID="{35BD46AC-B824-4975-9882-5162DBC39A88}" presName="hierChild2" presStyleCnt="0"/>
      <dgm:spPr/>
    </dgm:pt>
    <dgm:pt modelId="{384D39E1-1850-4CD8-82E8-B35C9A6B5850}" type="pres">
      <dgm:prSet presAssocID="{C782385C-2B24-489A-B116-32F8C2A9E6EA}" presName="Name37" presStyleLbl="parChTrans1D2" presStyleIdx="0" presStyleCnt="1"/>
      <dgm:spPr/>
    </dgm:pt>
    <dgm:pt modelId="{DA215ED5-8F6D-4DFA-A78A-4589FE8348DC}" type="pres">
      <dgm:prSet presAssocID="{01E81F51-4AD7-4D9F-93FA-A95CC94FFF94}" presName="hierRoot2" presStyleCnt="0">
        <dgm:presLayoutVars>
          <dgm:hierBranch val="init"/>
        </dgm:presLayoutVars>
      </dgm:prSet>
      <dgm:spPr/>
    </dgm:pt>
    <dgm:pt modelId="{64AC48CF-D751-4285-A8F4-1414C8CEED0F}" type="pres">
      <dgm:prSet presAssocID="{01E81F51-4AD7-4D9F-93FA-A95CC94FFF94}" presName="rootComposite" presStyleCnt="0"/>
      <dgm:spPr/>
    </dgm:pt>
    <dgm:pt modelId="{9DDDCC21-909E-40F0-AC07-084A3B9D495A}" type="pres">
      <dgm:prSet presAssocID="{01E81F51-4AD7-4D9F-93FA-A95CC94FFF94}" presName="rootText" presStyleLbl="node2" presStyleIdx="0" presStyleCnt="1" custLinFactX="-100000" custLinFactNeighborX="-168276" custLinFactNeighborY="-29542">
        <dgm:presLayoutVars>
          <dgm:chPref val="3"/>
        </dgm:presLayoutVars>
      </dgm:prSet>
      <dgm:spPr/>
    </dgm:pt>
    <dgm:pt modelId="{E2B2E932-16DA-4FF8-8C63-5187C49AAB8F}" type="pres">
      <dgm:prSet presAssocID="{01E81F51-4AD7-4D9F-93FA-A95CC94FFF94}" presName="rootConnector" presStyleLbl="node2" presStyleIdx="0" presStyleCnt="1"/>
      <dgm:spPr/>
    </dgm:pt>
    <dgm:pt modelId="{7A74557A-68F1-4A83-AFD4-9999D1C90B92}" type="pres">
      <dgm:prSet presAssocID="{01E81F51-4AD7-4D9F-93FA-A95CC94FFF94}" presName="hierChild4" presStyleCnt="0"/>
      <dgm:spPr/>
    </dgm:pt>
    <dgm:pt modelId="{B562BC9D-2470-46A9-8832-CE55FD79A8CC}" type="pres">
      <dgm:prSet presAssocID="{B1BACB20-1C5B-450A-A2E8-AC0D0039E578}" presName="Name37" presStyleLbl="parChTrans1D3" presStyleIdx="0" presStyleCnt="2"/>
      <dgm:spPr/>
    </dgm:pt>
    <dgm:pt modelId="{5778C648-A047-4C5C-9BB2-678C91A875AD}" type="pres">
      <dgm:prSet presAssocID="{3C8BD97D-1F59-43DC-95C3-504979A4778F}" presName="hierRoot2" presStyleCnt="0">
        <dgm:presLayoutVars>
          <dgm:hierBranch val="init"/>
        </dgm:presLayoutVars>
      </dgm:prSet>
      <dgm:spPr/>
    </dgm:pt>
    <dgm:pt modelId="{5E28FB7F-FBC0-4F70-8E9E-4B7BA4BDF60E}" type="pres">
      <dgm:prSet presAssocID="{3C8BD97D-1F59-43DC-95C3-504979A4778F}" presName="rootComposite" presStyleCnt="0"/>
      <dgm:spPr/>
    </dgm:pt>
    <dgm:pt modelId="{8F62BBEB-257F-4126-92CF-6C0310E96EAE}" type="pres">
      <dgm:prSet presAssocID="{3C8BD97D-1F59-43DC-95C3-504979A4778F}" presName="rootText" presStyleLbl="node3" presStyleIdx="0" presStyleCnt="2" custLinFactX="-62577" custLinFactNeighborX="-100000" custLinFactNeighborY="-54794">
        <dgm:presLayoutVars>
          <dgm:chPref val="3"/>
        </dgm:presLayoutVars>
      </dgm:prSet>
      <dgm:spPr/>
    </dgm:pt>
    <dgm:pt modelId="{C831407A-E93B-425C-A45B-EDCF3B68E22B}" type="pres">
      <dgm:prSet presAssocID="{3C8BD97D-1F59-43DC-95C3-504979A4778F}" presName="rootConnector" presStyleLbl="node3" presStyleIdx="0" presStyleCnt="2"/>
      <dgm:spPr/>
    </dgm:pt>
    <dgm:pt modelId="{AB23F95F-DB51-481A-979E-66B3C4171B63}" type="pres">
      <dgm:prSet presAssocID="{3C8BD97D-1F59-43DC-95C3-504979A4778F}" presName="hierChild4" presStyleCnt="0"/>
      <dgm:spPr/>
    </dgm:pt>
    <dgm:pt modelId="{425876D2-B776-4B05-BFEA-FA829907863C}" type="pres">
      <dgm:prSet presAssocID="{3C8BD97D-1F59-43DC-95C3-504979A4778F}" presName="hierChild5" presStyleCnt="0"/>
      <dgm:spPr/>
    </dgm:pt>
    <dgm:pt modelId="{074DBBC0-AC18-4EA6-B1BA-D9CD0E8E92BD}" type="pres">
      <dgm:prSet presAssocID="{6DE28775-8C41-4787-A860-7E942AE532FE}" presName="Name37" presStyleLbl="parChTrans1D3" presStyleIdx="1" presStyleCnt="2"/>
      <dgm:spPr/>
    </dgm:pt>
    <dgm:pt modelId="{ED742EDF-2939-44BA-813B-48A6EAB4055D}" type="pres">
      <dgm:prSet presAssocID="{01D7F91E-16A8-456B-BA63-66CF9B0D93F4}" presName="hierRoot2" presStyleCnt="0">
        <dgm:presLayoutVars>
          <dgm:hierBranch val="init"/>
        </dgm:presLayoutVars>
      </dgm:prSet>
      <dgm:spPr/>
    </dgm:pt>
    <dgm:pt modelId="{F68723F6-DCC5-46A8-BA71-C7263FD6235C}" type="pres">
      <dgm:prSet presAssocID="{01D7F91E-16A8-456B-BA63-66CF9B0D93F4}" presName="rootComposite" presStyleCnt="0"/>
      <dgm:spPr/>
    </dgm:pt>
    <dgm:pt modelId="{84DB9326-1650-42F2-8ED7-A54110F90193}" type="pres">
      <dgm:prSet presAssocID="{01D7F91E-16A8-456B-BA63-66CF9B0D93F4}" presName="rootText" presStyleLbl="node3" presStyleIdx="1" presStyleCnt="2" custLinFactX="-62577" custLinFactNeighborX="-100000" custLinFactNeighborY="-71406">
        <dgm:presLayoutVars>
          <dgm:chPref val="3"/>
        </dgm:presLayoutVars>
      </dgm:prSet>
      <dgm:spPr/>
    </dgm:pt>
    <dgm:pt modelId="{9AEEAFB6-7BFD-41C1-A44D-A79BBD7EB99A}" type="pres">
      <dgm:prSet presAssocID="{01D7F91E-16A8-456B-BA63-66CF9B0D93F4}" presName="rootConnector" presStyleLbl="node3" presStyleIdx="1" presStyleCnt="2"/>
      <dgm:spPr/>
    </dgm:pt>
    <dgm:pt modelId="{BF7D74B0-DFE2-4DC8-969F-310F3AE17E2B}" type="pres">
      <dgm:prSet presAssocID="{01D7F91E-16A8-456B-BA63-66CF9B0D93F4}" presName="hierChild4" presStyleCnt="0"/>
      <dgm:spPr/>
    </dgm:pt>
    <dgm:pt modelId="{C0B705DA-EDA1-40A1-8415-98D41529B521}" type="pres">
      <dgm:prSet presAssocID="{01D7F91E-16A8-456B-BA63-66CF9B0D93F4}" presName="hierChild5" presStyleCnt="0"/>
      <dgm:spPr/>
    </dgm:pt>
    <dgm:pt modelId="{90A63391-5EC3-4F82-9470-A10055176E87}" type="pres">
      <dgm:prSet presAssocID="{01E81F51-4AD7-4D9F-93FA-A95CC94FFF94}" presName="hierChild5" presStyleCnt="0"/>
      <dgm:spPr/>
    </dgm:pt>
    <dgm:pt modelId="{28173B8B-E311-4E0D-984E-BCC1FDFABFBD}" type="pres">
      <dgm:prSet presAssocID="{35BD46AC-B824-4975-9882-5162DBC39A88}" presName="hierChild3" presStyleCnt="0"/>
      <dgm:spPr/>
    </dgm:pt>
  </dgm:ptLst>
  <dgm:cxnLst>
    <dgm:cxn modelId="{12E1962C-5D17-46D3-8C58-D8BC01A22D8C}" type="presOf" srcId="{6DE28775-8C41-4787-A860-7E942AE532FE}" destId="{074DBBC0-AC18-4EA6-B1BA-D9CD0E8E92BD}" srcOrd="0" destOrd="0" presId="urn:microsoft.com/office/officeart/2005/8/layout/orgChart1"/>
    <dgm:cxn modelId="{0F39572D-A20F-4364-AC39-82E3FAA35E90}" type="presOf" srcId="{35BD46AC-B824-4975-9882-5162DBC39A88}" destId="{CF8D69BE-8C38-4B2B-9C77-4C59742DC91D}" srcOrd="1" destOrd="0" presId="urn:microsoft.com/office/officeart/2005/8/layout/orgChart1"/>
    <dgm:cxn modelId="{F1B8B22F-CE69-49A3-AA75-FCA73A93996A}" type="presOf" srcId="{813FA31B-80B8-4737-BA33-DDCA53CE8A7C}" destId="{D6BF293F-7586-4025-8FFA-7BC33A7BE042}" srcOrd="0" destOrd="0" presId="urn:microsoft.com/office/officeart/2005/8/layout/orgChart1"/>
    <dgm:cxn modelId="{96C8F432-CA1A-4DC8-B708-6EB47C1256F2}" type="presOf" srcId="{B1BACB20-1C5B-450A-A2E8-AC0D0039E578}" destId="{B562BC9D-2470-46A9-8832-CE55FD79A8CC}" srcOrd="0" destOrd="0" presId="urn:microsoft.com/office/officeart/2005/8/layout/orgChart1"/>
    <dgm:cxn modelId="{66B5C15F-1DA4-4454-AA35-5526DF0F1300}" type="presOf" srcId="{3C8BD97D-1F59-43DC-95C3-504979A4778F}" destId="{8F62BBEB-257F-4126-92CF-6C0310E96EAE}" srcOrd="0" destOrd="0" presId="urn:microsoft.com/office/officeart/2005/8/layout/orgChart1"/>
    <dgm:cxn modelId="{930BBE4C-E0D9-4FFA-87D1-4A585C7F19C2}" type="presOf" srcId="{35BD46AC-B824-4975-9882-5162DBC39A88}" destId="{570634CE-03AC-4162-9427-7212D61F89C2}" srcOrd="0" destOrd="0" presId="urn:microsoft.com/office/officeart/2005/8/layout/orgChart1"/>
    <dgm:cxn modelId="{B5C92755-DA31-4F97-BC36-A3A5B8CF8465}" srcId="{01E81F51-4AD7-4D9F-93FA-A95CC94FFF94}" destId="{01D7F91E-16A8-456B-BA63-66CF9B0D93F4}" srcOrd="1" destOrd="0" parTransId="{6DE28775-8C41-4787-A860-7E942AE532FE}" sibTransId="{5F04F231-5515-4461-8923-7F52C1F10580}"/>
    <dgm:cxn modelId="{81075586-FB57-456B-9B2A-A4B0D6058778}" type="presOf" srcId="{01E81F51-4AD7-4D9F-93FA-A95CC94FFF94}" destId="{E2B2E932-16DA-4FF8-8C63-5187C49AAB8F}" srcOrd="1" destOrd="0" presId="urn:microsoft.com/office/officeart/2005/8/layout/orgChart1"/>
    <dgm:cxn modelId="{FCD2B490-28A7-4ECF-BCF6-3F041F8859A8}" type="presOf" srcId="{01D7F91E-16A8-456B-BA63-66CF9B0D93F4}" destId="{9AEEAFB6-7BFD-41C1-A44D-A79BBD7EB99A}" srcOrd="1" destOrd="0" presId="urn:microsoft.com/office/officeart/2005/8/layout/orgChart1"/>
    <dgm:cxn modelId="{8F2E3DA7-6CDD-4FFC-80C2-2EE246AE4E88}" type="presOf" srcId="{C782385C-2B24-489A-B116-32F8C2A9E6EA}" destId="{384D39E1-1850-4CD8-82E8-B35C9A6B5850}" srcOrd="0" destOrd="0" presId="urn:microsoft.com/office/officeart/2005/8/layout/orgChart1"/>
    <dgm:cxn modelId="{2D9B6DC1-96BB-4E9F-BCAE-A1090133E39A}" srcId="{35BD46AC-B824-4975-9882-5162DBC39A88}" destId="{01E81F51-4AD7-4D9F-93FA-A95CC94FFF94}" srcOrd="0" destOrd="0" parTransId="{C782385C-2B24-489A-B116-32F8C2A9E6EA}" sibTransId="{E3708D52-5043-4F0E-B9EC-B67E2F2BE8A7}"/>
    <dgm:cxn modelId="{5DB8F2CE-EB26-44FA-8B54-DC7118D89CFA}" type="presOf" srcId="{3C8BD97D-1F59-43DC-95C3-504979A4778F}" destId="{C831407A-E93B-425C-A45B-EDCF3B68E22B}" srcOrd="1" destOrd="0" presId="urn:microsoft.com/office/officeart/2005/8/layout/orgChart1"/>
    <dgm:cxn modelId="{F00D4FD2-3F42-4008-B65A-FF1B5A444369}" type="presOf" srcId="{01E81F51-4AD7-4D9F-93FA-A95CC94FFF94}" destId="{9DDDCC21-909E-40F0-AC07-084A3B9D495A}" srcOrd="0" destOrd="0" presId="urn:microsoft.com/office/officeart/2005/8/layout/orgChart1"/>
    <dgm:cxn modelId="{5C691FE3-2FDA-41FD-B3AB-BED59070B88A}" srcId="{01E81F51-4AD7-4D9F-93FA-A95CC94FFF94}" destId="{3C8BD97D-1F59-43DC-95C3-504979A4778F}" srcOrd="0" destOrd="0" parTransId="{B1BACB20-1C5B-450A-A2E8-AC0D0039E578}" sibTransId="{B83C009D-42A4-4580-9085-BECCE19ED4D8}"/>
    <dgm:cxn modelId="{03F412EE-FC7E-4394-9C12-8EB70083973A}" srcId="{813FA31B-80B8-4737-BA33-DDCA53CE8A7C}" destId="{35BD46AC-B824-4975-9882-5162DBC39A88}" srcOrd="0" destOrd="0" parTransId="{52CA9F0C-167B-4EDE-B066-2EEA53D24285}" sibTransId="{FDE7CCF9-B15D-4D68-A95F-7C30705C5170}"/>
    <dgm:cxn modelId="{6AB54DF2-EC43-47AF-8457-99C19BAD01E4}" type="presOf" srcId="{01D7F91E-16A8-456B-BA63-66CF9B0D93F4}" destId="{84DB9326-1650-42F2-8ED7-A54110F90193}" srcOrd="0" destOrd="0" presId="urn:microsoft.com/office/officeart/2005/8/layout/orgChart1"/>
    <dgm:cxn modelId="{F6477413-E133-423D-B170-7666DC5AFD34}" type="presParOf" srcId="{D6BF293F-7586-4025-8FFA-7BC33A7BE042}" destId="{270D4ACF-768E-4432-BDE3-F3431B803DBA}" srcOrd="0" destOrd="0" presId="urn:microsoft.com/office/officeart/2005/8/layout/orgChart1"/>
    <dgm:cxn modelId="{C46B3DCB-14A9-4EA5-A2D3-8CE40BD996C4}" type="presParOf" srcId="{270D4ACF-768E-4432-BDE3-F3431B803DBA}" destId="{98BDAA8E-E52C-4986-A8CF-107C8C8ACA35}" srcOrd="0" destOrd="0" presId="urn:microsoft.com/office/officeart/2005/8/layout/orgChart1"/>
    <dgm:cxn modelId="{72F6E2F2-609F-409C-8332-B40A3E9620C0}" type="presParOf" srcId="{98BDAA8E-E52C-4986-A8CF-107C8C8ACA35}" destId="{570634CE-03AC-4162-9427-7212D61F89C2}" srcOrd="0" destOrd="0" presId="urn:microsoft.com/office/officeart/2005/8/layout/orgChart1"/>
    <dgm:cxn modelId="{C8909532-A7EB-462D-ABB9-B814920E8F82}" type="presParOf" srcId="{98BDAA8E-E52C-4986-A8CF-107C8C8ACA35}" destId="{CF8D69BE-8C38-4B2B-9C77-4C59742DC91D}" srcOrd="1" destOrd="0" presId="urn:microsoft.com/office/officeart/2005/8/layout/orgChart1"/>
    <dgm:cxn modelId="{074F32E9-2E76-4C42-BB30-6B18CBA9A6E2}" type="presParOf" srcId="{270D4ACF-768E-4432-BDE3-F3431B803DBA}" destId="{6AF2ACE7-4BD4-49CE-9F31-21B7C84F73A4}" srcOrd="1" destOrd="0" presId="urn:microsoft.com/office/officeart/2005/8/layout/orgChart1"/>
    <dgm:cxn modelId="{06884BCC-B726-4BD3-ABC3-5E8BBC57D9F6}" type="presParOf" srcId="{6AF2ACE7-4BD4-49CE-9F31-21B7C84F73A4}" destId="{384D39E1-1850-4CD8-82E8-B35C9A6B5850}" srcOrd="0" destOrd="0" presId="urn:microsoft.com/office/officeart/2005/8/layout/orgChart1"/>
    <dgm:cxn modelId="{5FB1A55A-FC94-42A2-A6D7-E2E8C3CE5161}" type="presParOf" srcId="{6AF2ACE7-4BD4-49CE-9F31-21B7C84F73A4}" destId="{DA215ED5-8F6D-4DFA-A78A-4589FE8348DC}" srcOrd="1" destOrd="0" presId="urn:microsoft.com/office/officeart/2005/8/layout/orgChart1"/>
    <dgm:cxn modelId="{5B324952-88AB-49B0-8658-8726EBF1329F}" type="presParOf" srcId="{DA215ED5-8F6D-4DFA-A78A-4589FE8348DC}" destId="{64AC48CF-D751-4285-A8F4-1414C8CEED0F}" srcOrd="0" destOrd="0" presId="urn:microsoft.com/office/officeart/2005/8/layout/orgChart1"/>
    <dgm:cxn modelId="{A1005678-D7ED-4D0F-8F90-9F759DA2BE9A}" type="presParOf" srcId="{64AC48CF-D751-4285-A8F4-1414C8CEED0F}" destId="{9DDDCC21-909E-40F0-AC07-084A3B9D495A}" srcOrd="0" destOrd="0" presId="urn:microsoft.com/office/officeart/2005/8/layout/orgChart1"/>
    <dgm:cxn modelId="{2A1433AB-F698-469A-AEFB-BD273648538E}" type="presParOf" srcId="{64AC48CF-D751-4285-A8F4-1414C8CEED0F}" destId="{E2B2E932-16DA-4FF8-8C63-5187C49AAB8F}" srcOrd="1" destOrd="0" presId="urn:microsoft.com/office/officeart/2005/8/layout/orgChart1"/>
    <dgm:cxn modelId="{EF06419D-D8D1-4C2A-BF6F-9435A0970B58}" type="presParOf" srcId="{DA215ED5-8F6D-4DFA-A78A-4589FE8348DC}" destId="{7A74557A-68F1-4A83-AFD4-9999D1C90B92}" srcOrd="1" destOrd="0" presId="urn:microsoft.com/office/officeart/2005/8/layout/orgChart1"/>
    <dgm:cxn modelId="{5DA629DA-0963-4467-B308-7AB3A270BEBF}" type="presParOf" srcId="{7A74557A-68F1-4A83-AFD4-9999D1C90B92}" destId="{B562BC9D-2470-46A9-8832-CE55FD79A8CC}" srcOrd="0" destOrd="0" presId="urn:microsoft.com/office/officeart/2005/8/layout/orgChart1"/>
    <dgm:cxn modelId="{7A5D3D52-ACEF-498F-9E06-DE184D5653A4}" type="presParOf" srcId="{7A74557A-68F1-4A83-AFD4-9999D1C90B92}" destId="{5778C648-A047-4C5C-9BB2-678C91A875AD}" srcOrd="1" destOrd="0" presId="urn:microsoft.com/office/officeart/2005/8/layout/orgChart1"/>
    <dgm:cxn modelId="{C6714EC3-919D-4D44-81F6-636586836E49}" type="presParOf" srcId="{5778C648-A047-4C5C-9BB2-678C91A875AD}" destId="{5E28FB7F-FBC0-4F70-8E9E-4B7BA4BDF60E}" srcOrd="0" destOrd="0" presId="urn:microsoft.com/office/officeart/2005/8/layout/orgChart1"/>
    <dgm:cxn modelId="{CE823F04-EA37-4FAC-ACAD-81632D4FE5F3}" type="presParOf" srcId="{5E28FB7F-FBC0-4F70-8E9E-4B7BA4BDF60E}" destId="{8F62BBEB-257F-4126-92CF-6C0310E96EAE}" srcOrd="0" destOrd="0" presId="urn:microsoft.com/office/officeart/2005/8/layout/orgChart1"/>
    <dgm:cxn modelId="{CE08C7CF-4916-4BE8-ADE8-144C80EAF129}" type="presParOf" srcId="{5E28FB7F-FBC0-4F70-8E9E-4B7BA4BDF60E}" destId="{C831407A-E93B-425C-A45B-EDCF3B68E22B}" srcOrd="1" destOrd="0" presId="urn:microsoft.com/office/officeart/2005/8/layout/orgChart1"/>
    <dgm:cxn modelId="{8F599780-0386-41C0-8F53-18FAC2C6555B}" type="presParOf" srcId="{5778C648-A047-4C5C-9BB2-678C91A875AD}" destId="{AB23F95F-DB51-481A-979E-66B3C4171B63}" srcOrd="1" destOrd="0" presId="urn:microsoft.com/office/officeart/2005/8/layout/orgChart1"/>
    <dgm:cxn modelId="{E0DFC73B-3E2C-4FAE-931C-E5844682A890}" type="presParOf" srcId="{5778C648-A047-4C5C-9BB2-678C91A875AD}" destId="{425876D2-B776-4B05-BFEA-FA829907863C}" srcOrd="2" destOrd="0" presId="urn:microsoft.com/office/officeart/2005/8/layout/orgChart1"/>
    <dgm:cxn modelId="{3CD3CD56-2002-4448-AD32-91AEADE097D8}" type="presParOf" srcId="{7A74557A-68F1-4A83-AFD4-9999D1C90B92}" destId="{074DBBC0-AC18-4EA6-B1BA-D9CD0E8E92BD}" srcOrd="2" destOrd="0" presId="urn:microsoft.com/office/officeart/2005/8/layout/orgChart1"/>
    <dgm:cxn modelId="{8EFA8E08-DAB8-4411-88F0-361C984CEC75}" type="presParOf" srcId="{7A74557A-68F1-4A83-AFD4-9999D1C90B92}" destId="{ED742EDF-2939-44BA-813B-48A6EAB4055D}" srcOrd="3" destOrd="0" presId="urn:microsoft.com/office/officeart/2005/8/layout/orgChart1"/>
    <dgm:cxn modelId="{D5D7B8DF-6BDC-43BF-AB65-993F4C09A462}" type="presParOf" srcId="{ED742EDF-2939-44BA-813B-48A6EAB4055D}" destId="{F68723F6-DCC5-46A8-BA71-C7263FD6235C}" srcOrd="0" destOrd="0" presId="urn:microsoft.com/office/officeart/2005/8/layout/orgChart1"/>
    <dgm:cxn modelId="{D21B68B8-3B1B-4DDA-8FB3-3A8D2178C6E0}" type="presParOf" srcId="{F68723F6-DCC5-46A8-BA71-C7263FD6235C}" destId="{84DB9326-1650-42F2-8ED7-A54110F90193}" srcOrd="0" destOrd="0" presId="urn:microsoft.com/office/officeart/2005/8/layout/orgChart1"/>
    <dgm:cxn modelId="{B2DE0A06-F923-4343-AA87-5C231FD3877E}" type="presParOf" srcId="{F68723F6-DCC5-46A8-BA71-C7263FD6235C}" destId="{9AEEAFB6-7BFD-41C1-A44D-A79BBD7EB99A}" srcOrd="1" destOrd="0" presId="urn:microsoft.com/office/officeart/2005/8/layout/orgChart1"/>
    <dgm:cxn modelId="{1F5E54B8-3087-4B49-B839-162E08EF5418}" type="presParOf" srcId="{ED742EDF-2939-44BA-813B-48A6EAB4055D}" destId="{BF7D74B0-DFE2-4DC8-969F-310F3AE17E2B}" srcOrd="1" destOrd="0" presId="urn:microsoft.com/office/officeart/2005/8/layout/orgChart1"/>
    <dgm:cxn modelId="{9219888A-3572-42E3-B078-01BB861C2EA8}" type="presParOf" srcId="{ED742EDF-2939-44BA-813B-48A6EAB4055D}" destId="{C0B705DA-EDA1-40A1-8415-98D41529B521}" srcOrd="2" destOrd="0" presId="urn:microsoft.com/office/officeart/2005/8/layout/orgChart1"/>
    <dgm:cxn modelId="{A7AC5836-95F1-4D92-9F84-4FF887EA49A6}" type="presParOf" srcId="{DA215ED5-8F6D-4DFA-A78A-4589FE8348DC}" destId="{90A63391-5EC3-4F82-9470-A10055176E87}" srcOrd="2" destOrd="0" presId="urn:microsoft.com/office/officeart/2005/8/layout/orgChart1"/>
    <dgm:cxn modelId="{407758C8-C038-49B1-A5F7-C59AFF3ABD34}" type="presParOf" srcId="{270D4ACF-768E-4432-BDE3-F3431B803DBA}" destId="{28173B8B-E311-4E0D-984E-BCC1FDFABFBD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3FA31B-80B8-4737-BA33-DDCA53CE8A7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35BD46AC-B824-4975-9882-5162DBC39A88}">
      <dgm:prSet phldrT="[Text]"/>
      <dgm:spPr/>
      <dgm:t>
        <a:bodyPr/>
        <a:lstStyle/>
        <a:p>
          <a:r>
            <a:rPr lang="sv-SE" b="1" i="0" dirty="0" err="1"/>
            <a:t>Netherlands</a:t>
          </a:r>
          <a:endParaRPr lang="sv-SE" b="1" i="0" dirty="0"/>
        </a:p>
      </dgm:t>
    </dgm:pt>
    <dgm:pt modelId="{52CA9F0C-167B-4EDE-B066-2EEA53D24285}" type="parTrans" cxnId="{03F412EE-FC7E-4394-9C12-8EB70083973A}">
      <dgm:prSet/>
      <dgm:spPr/>
      <dgm:t>
        <a:bodyPr/>
        <a:lstStyle/>
        <a:p>
          <a:endParaRPr lang="sv-SE"/>
        </a:p>
      </dgm:t>
    </dgm:pt>
    <dgm:pt modelId="{FDE7CCF9-B15D-4D68-A95F-7C30705C5170}" type="sibTrans" cxnId="{03F412EE-FC7E-4394-9C12-8EB70083973A}">
      <dgm:prSet/>
      <dgm:spPr/>
      <dgm:t>
        <a:bodyPr/>
        <a:lstStyle/>
        <a:p>
          <a:endParaRPr lang="sv-SE"/>
        </a:p>
      </dgm:t>
    </dgm:pt>
    <dgm:pt modelId="{01E81F51-4AD7-4D9F-93FA-A95CC94FFF94}">
      <dgm:prSet phldrT="[Text]" custT="1"/>
      <dgm:spPr>
        <a:solidFill>
          <a:schemeClr val="accent2"/>
        </a:solidFill>
      </dgm:spPr>
      <dgm:t>
        <a:bodyPr/>
        <a:lstStyle/>
        <a:p>
          <a:r>
            <a:rPr lang="sv-SE" sz="1600" b="1" dirty="0" err="1"/>
            <a:t>Bathroom</a:t>
          </a:r>
          <a:r>
            <a:rPr lang="sv-SE" sz="1600" b="1" dirty="0"/>
            <a:t> </a:t>
          </a:r>
          <a:r>
            <a:rPr lang="sv-SE" sz="1600" b="1" dirty="0" err="1"/>
            <a:t>safety</a:t>
          </a:r>
          <a:endParaRPr lang="sv-SE" sz="1600" b="1" dirty="0"/>
        </a:p>
      </dgm:t>
    </dgm:pt>
    <dgm:pt modelId="{C782385C-2B24-489A-B116-32F8C2A9E6EA}" type="parTrans" cxnId="{2D9B6DC1-96BB-4E9F-BCAE-A1090133E39A}">
      <dgm:prSet/>
      <dgm:spPr/>
      <dgm:t>
        <a:bodyPr/>
        <a:lstStyle/>
        <a:p>
          <a:endParaRPr lang="sv-SE"/>
        </a:p>
      </dgm:t>
    </dgm:pt>
    <dgm:pt modelId="{E3708D52-5043-4F0E-B9EC-B67E2F2BE8A7}" type="sibTrans" cxnId="{2D9B6DC1-96BB-4E9F-BCAE-A1090133E39A}">
      <dgm:prSet/>
      <dgm:spPr/>
      <dgm:t>
        <a:bodyPr/>
        <a:lstStyle/>
        <a:p>
          <a:endParaRPr lang="sv-SE"/>
        </a:p>
      </dgm:t>
    </dgm:pt>
    <dgm:pt modelId="{3C8BD97D-1F59-43DC-95C3-504979A4778F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sv-SE" dirty="0"/>
            <a:t>Marketing and </a:t>
          </a:r>
          <a:r>
            <a:rPr lang="sv-SE" dirty="0" err="1"/>
            <a:t>sales</a:t>
          </a:r>
          <a:r>
            <a:rPr lang="sv-SE" dirty="0"/>
            <a:t> material</a:t>
          </a:r>
        </a:p>
      </dgm:t>
    </dgm:pt>
    <dgm:pt modelId="{B1BACB20-1C5B-450A-A2E8-AC0D0039E578}" type="parTrans" cxnId="{5C691FE3-2FDA-41FD-B3AB-BED59070B88A}">
      <dgm:prSet/>
      <dgm:spPr/>
      <dgm:t>
        <a:bodyPr/>
        <a:lstStyle/>
        <a:p>
          <a:endParaRPr lang="sv-SE"/>
        </a:p>
      </dgm:t>
    </dgm:pt>
    <dgm:pt modelId="{B83C009D-42A4-4580-9085-BECCE19ED4D8}" type="sibTrans" cxnId="{5C691FE3-2FDA-41FD-B3AB-BED59070B88A}">
      <dgm:prSet/>
      <dgm:spPr/>
      <dgm:t>
        <a:bodyPr/>
        <a:lstStyle/>
        <a:p>
          <a:endParaRPr lang="sv-SE"/>
        </a:p>
      </dgm:t>
    </dgm:pt>
    <dgm:pt modelId="{01D7F91E-16A8-456B-BA63-66CF9B0D93F4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sv-SE" dirty="0"/>
            <a:t>Price Lists/</a:t>
          </a:r>
          <a:r>
            <a:rPr lang="sv-SE" dirty="0" err="1"/>
            <a:t>Local</a:t>
          </a:r>
          <a:r>
            <a:rPr lang="sv-SE" dirty="0"/>
            <a:t> </a:t>
          </a:r>
          <a:r>
            <a:rPr lang="sv-SE" dirty="0" err="1"/>
            <a:t>content</a:t>
          </a:r>
          <a:r>
            <a:rPr lang="sv-SE" dirty="0"/>
            <a:t> </a:t>
          </a:r>
        </a:p>
      </dgm:t>
    </dgm:pt>
    <dgm:pt modelId="{6DE28775-8C41-4787-A860-7E942AE532FE}" type="parTrans" cxnId="{B5C92755-DA31-4F97-BC36-A3A5B8CF8465}">
      <dgm:prSet/>
      <dgm:spPr/>
      <dgm:t>
        <a:bodyPr/>
        <a:lstStyle/>
        <a:p>
          <a:endParaRPr lang="sv-SE"/>
        </a:p>
      </dgm:t>
    </dgm:pt>
    <dgm:pt modelId="{5F04F231-5515-4461-8923-7F52C1F10580}" type="sibTrans" cxnId="{B5C92755-DA31-4F97-BC36-A3A5B8CF8465}">
      <dgm:prSet/>
      <dgm:spPr/>
      <dgm:t>
        <a:bodyPr/>
        <a:lstStyle/>
        <a:p>
          <a:endParaRPr lang="sv-SE"/>
        </a:p>
      </dgm:t>
    </dgm:pt>
    <dgm:pt modelId="{D6BF293F-7586-4025-8FFA-7BC33A7BE042}" type="pres">
      <dgm:prSet presAssocID="{813FA31B-80B8-4737-BA33-DDCA53CE8A7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70D4ACF-768E-4432-BDE3-F3431B803DBA}" type="pres">
      <dgm:prSet presAssocID="{35BD46AC-B824-4975-9882-5162DBC39A88}" presName="hierRoot1" presStyleCnt="0">
        <dgm:presLayoutVars>
          <dgm:hierBranch val="init"/>
        </dgm:presLayoutVars>
      </dgm:prSet>
      <dgm:spPr/>
    </dgm:pt>
    <dgm:pt modelId="{98BDAA8E-E52C-4986-A8CF-107C8C8ACA35}" type="pres">
      <dgm:prSet presAssocID="{35BD46AC-B824-4975-9882-5162DBC39A88}" presName="rootComposite1" presStyleCnt="0"/>
      <dgm:spPr/>
    </dgm:pt>
    <dgm:pt modelId="{570634CE-03AC-4162-9427-7212D61F89C2}" type="pres">
      <dgm:prSet presAssocID="{35BD46AC-B824-4975-9882-5162DBC39A88}" presName="rootText1" presStyleLbl="node0" presStyleIdx="0" presStyleCnt="1" custLinFactX="-161767" custLinFactNeighborX="-200000">
        <dgm:presLayoutVars>
          <dgm:chPref val="3"/>
        </dgm:presLayoutVars>
      </dgm:prSet>
      <dgm:spPr/>
    </dgm:pt>
    <dgm:pt modelId="{CF8D69BE-8C38-4B2B-9C77-4C59742DC91D}" type="pres">
      <dgm:prSet presAssocID="{35BD46AC-B824-4975-9882-5162DBC39A88}" presName="rootConnector1" presStyleLbl="node1" presStyleIdx="0" presStyleCnt="0"/>
      <dgm:spPr/>
    </dgm:pt>
    <dgm:pt modelId="{6AF2ACE7-4BD4-49CE-9F31-21B7C84F73A4}" type="pres">
      <dgm:prSet presAssocID="{35BD46AC-B824-4975-9882-5162DBC39A88}" presName="hierChild2" presStyleCnt="0"/>
      <dgm:spPr/>
    </dgm:pt>
    <dgm:pt modelId="{384D39E1-1850-4CD8-82E8-B35C9A6B5850}" type="pres">
      <dgm:prSet presAssocID="{C782385C-2B24-489A-B116-32F8C2A9E6EA}" presName="Name37" presStyleLbl="parChTrans1D2" presStyleIdx="0" presStyleCnt="1"/>
      <dgm:spPr/>
    </dgm:pt>
    <dgm:pt modelId="{DA215ED5-8F6D-4DFA-A78A-4589FE8348DC}" type="pres">
      <dgm:prSet presAssocID="{01E81F51-4AD7-4D9F-93FA-A95CC94FFF94}" presName="hierRoot2" presStyleCnt="0">
        <dgm:presLayoutVars>
          <dgm:hierBranch val="init"/>
        </dgm:presLayoutVars>
      </dgm:prSet>
      <dgm:spPr/>
    </dgm:pt>
    <dgm:pt modelId="{64AC48CF-D751-4285-A8F4-1414C8CEED0F}" type="pres">
      <dgm:prSet presAssocID="{01E81F51-4AD7-4D9F-93FA-A95CC94FFF94}" presName="rootComposite" presStyleCnt="0"/>
      <dgm:spPr/>
    </dgm:pt>
    <dgm:pt modelId="{9DDDCC21-909E-40F0-AC07-084A3B9D495A}" type="pres">
      <dgm:prSet presAssocID="{01E81F51-4AD7-4D9F-93FA-A95CC94FFF94}" presName="rootText" presStyleLbl="node2" presStyleIdx="0" presStyleCnt="1" custLinFactX="-100000" custLinFactNeighborX="-168276" custLinFactNeighborY="-29542">
        <dgm:presLayoutVars>
          <dgm:chPref val="3"/>
        </dgm:presLayoutVars>
      </dgm:prSet>
      <dgm:spPr/>
    </dgm:pt>
    <dgm:pt modelId="{E2B2E932-16DA-4FF8-8C63-5187C49AAB8F}" type="pres">
      <dgm:prSet presAssocID="{01E81F51-4AD7-4D9F-93FA-A95CC94FFF94}" presName="rootConnector" presStyleLbl="node2" presStyleIdx="0" presStyleCnt="1"/>
      <dgm:spPr/>
    </dgm:pt>
    <dgm:pt modelId="{7A74557A-68F1-4A83-AFD4-9999D1C90B92}" type="pres">
      <dgm:prSet presAssocID="{01E81F51-4AD7-4D9F-93FA-A95CC94FFF94}" presName="hierChild4" presStyleCnt="0"/>
      <dgm:spPr/>
    </dgm:pt>
    <dgm:pt modelId="{B562BC9D-2470-46A9-8832-CE55FD79A8CC}" type="pres">
      <dgm:prSet presAssocID="{B1BACB20-1C5B-450A-A2E8-AC0D0039E578}" presName="Name37" presStyleLbl="parChTrans1D3" presStyleIdx="0" presStyleCnt="2"/>
      <dgm:spPr/>
    </dgm:pt>
    <dgm:pt modelId="{5778C648-A047-4C5C-9BB2-678C91A875AD}" type="pres">
      <dgm:prSet presAssocID="{3C8BD97D-1F59-43DC-95C3-504979A4778F}" presName="hierRoot2" presStyleCnt="0">
        <dgm:presLayoutVars>
          <dgm:hierBranch val="init"/>
        </dgm:presLayoutVars>
      </dgm:prSet>
      <dgm:spPr/>
    </dgm:pt>
    <dgm:pt modelId="{5E28FB7F-FBC0-4F70-8E9E-4B7BA4BDF60E}" type="pres">
      <dgm:prSet presAssocID="{3C8BD97D-1F59-43DC-95C3-504979A4778F}" presName="rootComposite" presStyleCnt="0"/>
      <dgm:spPr/>
    </dgm:pt>
    <dgm:pt modelId="{8F62BBEB-257F-4126-92CF-6C0310E96EAE}" type="pres">
      <dgm:prSet presAssocID="{3C8BD97D-1F59-43DC-95C3-504979A4778F}" presName="rootText" presStyleLbl="node3" presStyleIdx="0" presStyleCnt="2" custLinFactX="-62577" custLinFactNeighborX="-100000" custLinFactNeighborY="-54794">
        <dgm:presLayoutVars>
          <dgm:chPref val="3"/>
        </dgm:presLayoutVars>
      </dgm:prSet>
      <dgm:spPr/>
    </dgm:pt>
    <dgm:pt modelId="{C831407A-E93B-425C-A45B-EDCF3B68E22B}" type="pres">
      <dgm:prSet presAssocID="{3C8BD97D-1F59-43DC-95C3-504979A4778F}" presName="rootConnector" presStyleLbl="node3" presStyleIdx="0" presStyleCnt="2"/>
      <dgm:spPr/>
    </dgm:pt>
    <dgm:pt modelId="{AB23F95F-DB51-481A-979E-66B3C4171B63}" type="pres">
      <dgm:prSet presAssocID="{3C8BD97D-1F59-43DC-95C3-504979A4778F}" presName="hierChild4" presStyleCnt="0"/>
      <dgm:spPr/>
    </dgm:pt>
    <dgm:pt modelId="{425876D2-B776-4B05-BFEA-FA829907863C}" type="pres">
      <dgm:prSet presAssocID="{3C8BD97D-1F59-43DC-95C3-504979A4778F}" presName="hierChild5" presStyleCnt="0"/>
      <dgm:spPr/>
    </dgm:pt>
    <dgm:pt modelId="{074DBBC0-AC18-4EA6-B1BA-D9CD0E8E92BD}" type="pres">
      <dgm:prSet presAssocID="{6DE28775-8C41-4787-A860-7E942AE532FE}" presName="Name37" presStyleLbl="parChTrans1D3" presStyleIdx="1" presStyleCnt="2"/>
      <dgm:spPr/>
    </dgm:pt>
    <dgm:pt modelId="{ED742EDF-2939-44BA-813B-48A6EAB4055D}" type="pres">
      <dgm:prSet presAssocID="{01D7F91E-16A8-456B-BA63-66CF9B0D93F4}" presName="hierRoot2" presStyleCnt="0">
        <dgm:presLayoutVars>
          <dgm:hierBranch val="init"/>
        </dgm:presLayoutVars>
      </dgm:prSet>
      <dgm:spPr/>
    </dgm:pt>
    <dgm:pt modelId="{F68723F6-DCC5-46A8-BA71-C7263FD6235C}" type="pres">
      <dgm:prSet presAssocID="{01D7F91E-16A8-456B-BA63-66CF9B0D93F4}" presName="rootComposite" presStyleCnt="0"/>
      <dgm:spPr/>
    </dgm:pt>
    <dgm:pt modelId="{84DB9326-1650-42F2-8ED7-A54110F90193}" type="pres">
      <dgm:prSet presAssocID="{01D7F91E-16A8-456B-BA63-66CF9B0D93F4}" presName="rootText" presStyleLbl="node3" presStyleIdx="1" presStyleCnt="2" custLinFactX="-62577" custLinFactNeighborX="-100000" custLinFactNeighborY="-71406">
        <dgm:presLayoutVars>
          <dgm:chPref val="3"/>
        </dgm:presLayoutVars>
      </dgm:prSet>
      <dgm:spPr/>
    </dgm:pt>
    <dgm:pt modelId="{9AEEAFB6-7BFD-41C1-A44D-A79BBD7EB99A}" type="pres">
      <dgm:prSet presAssocID="{01D7F91E-16A8-456B-BA63-66CF9B0D93F4}" presName="rootConnector" presStyleLbl="node3" presStyleIdx="1" presStyleCnt="2"/>
      <dgm:spPr/>
    </dgm:pt>
    <dgm:pt modelId="{BF7D74B0-DFE2-4DC8-969F-310F3AE17E2B}" type="pres">
      <dgm:prSet presAssocID="{01D7F91E-16A8-456B-BA63-66CF9B0D93F4}" presName="hierChild4" presStyleCnt="0"/>
      <dgm:spPr/>
    </dgm:pt>
    <dgm:pt modelId="{C0B705DA-EDA1-40A1-8415-98D41529B521}" type="pres">
      <dgm:prSet presAssocID="{01D7F91E-16A8-456B-BA63-66CF9B0D93F4}" presName="hierChild5" presStyleCnt="0"/>
      <dgm:spPr/>
    </dgm:pt>
    <dgm:pt modelId="{90A63391-5EC3-4F82-9470-A10055176E87}" type="pres">
      <dgm:prSet presAssocID="{01E81F51-4AD7-4D9F-93FA-A95CC94FFF94}" presName="hierChild5" presStyleCnt="0"/>
      <dgm:spPr/>
    </dgm:pt>
    <dgm:pt modelId="{28173B8B-E311-4E0D-984E-BCC1FDFABFBD}" type="pres">
      <dgm:prSet presAssocID="{35BD46AC-B824-4975-9882-5162DBC39A88}" presName="hierChild3" presStyleCnt="0"/>
      <dgm:spPr/>
    </dgm:pt>
  </dgm:ptLst>
  <dgm:cxnLst>
    <dgm:cxn modelId="{12E1962C-5D17-46D3-8C58-D8BC01A22D8C}" type="presOf" srcId="{6DE28775-8C41-4787-A860-7E942AE532FE}" destId="{074DBBC0-AC18-4EA6-B1BA-D9CD0E8E92BD}" srcOrd="0" destOrd="0" presId="urn:microsoft.com/office/officeart/2005/8/layout/orgChart1"/>
    <dgm:cxn modelId="{0F39572D-A20F-4364-AC39-82E3FAA35E90}" type="presOf" srcId="{35BD46AC-B824-4975-9882-5162DBC39A88}" destId="{CF8D69BE-8C38-4B2B-9C77-4C59742DC91D}" srcOrd="1" destOrd="0" presId="urn:microsoft.com/office/officeart/2005/8/layout/orgChart1"/>
    <dgm:cxn modelId="{F1B8B22F-CE69-49A3-AA75-FCA73A93996A}" type="presOf" srcId="{813FA31B-80B8-4737-BA33-DDCA53CE8A7C}" destId="{D6BF293F-7586-4025-8FFA-7BC33A7BE042}" srcOrd="0" destOrd="0" presId="urn:microsoft.com/office/officeart/2005/8/layout/orgChart1"/>
    <dgm:cxn modelId="{96C8F432-CA1A-4DC8-B708-6EB47C1256F2}" type="presOf" srcId="{B1BACB20-1C5B-450A-A2E8-AC0D0039E578}" destId="{B562BC9D-2470-46A9-8832-CE55FD79A8CC}" srcOrd="0" destOrd="0" presId="urn:microsoft.com/office/officeart/2005/8/layout/orgChart1"/>
    <dgm:cxn modelId="{66B5C15F-1DA4-4454-AA35-5526DF0F1300}" type="presOf" srcId="{3C8BD97D-1F59-43DC-95C3-504979A4778F}" destId="{8F62BBEB-257F-4126-92CF-6C0310E96EAE}" srcOrd="0" destOrd="0" presId="urn:microsoft.com/office/officeart/2005/8/layout/orgChart1"/>
    <dgm:cxn modelId="{930BBE4C-E0D9-4FFA-87D1-4A585C7F19C2}" type="presOf" srcId="{35BD46AC-B824-4975-9882-5162DBC39A88}" destId="{570634CE-03AC-4162-9427-7212D61F89C2}" srcOrd="0" destOrd="0" presId="urn:microsoft.com/office/officeart/2005/8/layout/orgChart1"/>
    <dgm:cxn modelId="{B5C92755-DA31-4F97-BC36-A3A5B8CF8465}" srcId="{01E81F51-4AD7-4D9F-93FA-A95CC94FFF94}" destId="{01D7F91E-16A8-456B-BA63-66CF9B0D93F4}" srcOrd="1" destOrd="0" parTransId="{6DE28775-8C41-4787-A860-7E942AE532FE}" sibTransId="{5F04F231-5515-4461-8923-7F52C1F10580}"/>
    <dgm:cxn modelId="{81075586-FB57-456B-9B2A-A4B0D6058778}" type="presOf" srcId="{01E81F51-4AD7-4D9F-93FA-A95CC94FFF94}" destId="{E2B2E932-16DA-4FF8-8C63-5187C49AAB8F}" srcOrd="1" destOrd="0" presId="urn:microsoft.com/office/officeart/2005/8/layout/orgChart1"/>
    <dgm:cxn modelId="{FCD2B490-28A7-4ECF-BCF6-3F041F8859A8}" type="presOf" srcId="{01D7F91E-16A8-456B-BA63-66CF9B0D93F4}" destId="{9AEEAFB6-7BFD-41C1-A44D-A79BBD7EB99A}" srcOrd="1" destOrd="0" presId="urn:microsoft.com/office/officeart/2005/8/layout/orgChart1"/>
    <dgm:cxn modelId="{8F2E3DA7-6CDD-4FFC-80C2-2EE246AE4E88}" type="presOf" srcId="{C782385C-2B24-489A-B116-32F8C2A9E6EA}" destId="{384D39E1-1850-4CD8-82E8-B35C9A6B5850}" srcOrd="0" destOrd="0" presId="urn:microsoft.com/office/officeart/2005/8/layout/orgChart1"/>
    <dgm:cxn modelId="{2D9B6DC1-96BB-4E9F-BCAE-A1090133E39A}" srcId="{35BD46AC-B824-4975-9882-5162DBC39A88}" destId="{01E81F51-4AD7-4D9F-93FA-A95CC94FFF94}" srcOrd="0" destOrd="0" parTransId="{C782385C-2B24-489A-B116-32F8C2A9E6EA}" sibTransId="{E3708D52-5043-4F0E-B9EC-B67E2F2BE8A7}"/>
    <dgm:cxn modelId="{5DB8F2CE-EB26-44FA-8B54-DC7118D89CFA}" type="presOf" srcId="{3C8BD97D-1F59-43DC-95C3-504979A4778F}" destId="{C831407A-E93B-425C-A45B-EDCF3B68E22B}" srcOrd="1" destOrd="0" presId="urn:microsoft.com/office/officeart/2005/8/layout/orgChart1"/>
    <dgm:cxn modelId="{F00D4FD2-3F42-4008-B65A-FF1B5A444369}" type="presOf" srcId="{01E81F51-4AD7-4D9F-93FA-A95CC94FFF94}" destId="{9DDDCC21-909E-40F0-AC07-084A3B9D495A}" srcOrd="0" destOrd="0" presId="urn:microsoft.com/office/officeart/2005/8/layout/orgChart1"/>
    <dgm:cxn modelId="{5C691FE3-2FDA-41FD-B3AB-BED59070B88A}" srcId="{01E81F51-4AD7-4D9F-93FA-A95CC94FFF94}" destId="{3C8BD97D-1F59-43DC-95C3-504979A4778F}" srcOrd="0" destOrd="0" parTransId="{B1BACB20-1C5B-450A-A2E8-AC0D0039E578}" sibTransId="{B83C009D-42A4-4580-9085-BECCE19ED4D8}"/>
    <dgm:cxn modelId="{03F412EE-FC7E-4394-9C12-8EB70083973A}" srcId="{813FA31B-80B8-4737-BA33-DDCA53CE8A7C}" destId="{35BD46AC-B824-4975-9882-5162DBC39A88}" srcOrd="0" destOrd="0" parTransId="{52CA9F0C-167B-4EDE-B066-2EEA53D24285}" sibTransId="{FDE7CCF9-B15D-4D68-A95F-7C30705C5170}"/>
    <dgm:cxn modelId="{6AB54DF2-EC43-47AF-8457-99C19BAD01E4}" type="presOf" srcId="{01D7F91E-16A8-456B-BA63-66CF9B0D93F4}" destId="{84DB9326-1650-42F2-8ED7-A54110F90193}" srcOrd="0" destOrd="0" presId="urn:microsoft.com/office/officeart/2005/8/layout/orgChart1"/>
    <dgm:cxn modelId="{F6477413-E133-423D-B170-7666DC5AFD34}" type="presParOf" srcId="{D6BF293F-7586-4025-8FFA-7BC33A7BE042}" destId="{270D4ACF-768E-4432-BDE3-F3431B803DBA}" srcOrd="0" destOrd="0" presId="urn:microsoft.com/office/officeart/2005/8/layout/orgChart1"/>
    <dgm:cxn modelId="{C46B3DCB-14A9-4EA5-A2D3-8CE40BD996C4}" type="presParOf" srcId="{270D4ACF-768E-4432-BDE3-F3431B803DBA}" destId="{98BDAA8E-E52C-4986-A8CF-107C8C8ACA35}" srcOrd="0" destOrd="0" presId="urn:microsoft.com/office/officeart/2005/8/layout/orgChart1"/>
    <dgm:cxn modelId="{72F6E2F2-609F-409C-8332-B40A3E9620C0}" type="presParOf" srcId="{98BDAA8E-E52C-4986-A8CF-107C8C8ACA35}" destId="{570634CE-03AC-4162-9427-7212D61F89C2}" srcOrd="0" destOrd="0" presId="urn:microsoft.com/office/officeart/2005/8/layout/orgChart1"/>
    <dgm:cxn modelId="{C8909532-A7EB-462D-ABB9-B814920E8F82}" type="presParOf" srcId="{98BDAA8E-E52C-4986-A8CF-107C8C8ACA35}" destId="{CF8D69BE-8C38-4B2B-9C77-4C59742DC91D}" srcOrd="1" destOrd="0" presId="urn:microsoft.com/office/officeart/2005/8/layout/orgChart1"/>
    <dgm:cxn modelId="{074F32E9-2E76-4C42-BB30-6B18CBA9A6E2}" type="presParOf" srcId="{270D4ACF-768E-4432-BDE3-F3431B803DBA}" destId="{6AF2ACE7-4BD4-49CE-9F31-21B7C84F73A4}" srcOrd="1" destOrd="0" presId="urn:microsoft.com/office/officeart/2005/8/layout/orgChart1"/>
    <dgm:cxn modelId="{06884BCC-B726-4BD3-ABC3-5E8BBC57D9F6}" type="presParOf" srcId="{6AF2ACE7-4BD4-49CE-9F31-21B7C84F73A4}" destId="{384D39E1-1850-4CD8-82E8-B35C9A6B5850}" srcOrd="0" destOrd="0" presId="urn:microsoft.com/office/officeart/2005/8/layout/orgChart1"/>
    <dgm:cxn modelId="{5FB1A55A-FC94-42A2-A6D7-E2E8C3CE5161}" type="presParOf" srcId="{6AF2ACE7-4BD4-49CE-9F31-21B7C84F73A4}" destId="{DA215ED5-8F6D-4DFA-A78A-4589FE8348DC}" srcOrd="1" destOrd="0" presId="urn:microsoft.com/office/officeart/2005/8/layout/orgChart1"/>
    <dgm:cxn modelId="{5B324952-88AB-49B0-8658-8726EBF1329F}" type="presParOf" srcId="{DA215ED5-8F6D-4DFA-A78A-4589FE8348DC}" destId="{64AC48CF-D751-4285-A8F4-1414C8CEED0F}" srcOrd="0" destOrd="0" presId="urn:microsoft.com/office/officeart/2005/8/layout/orgChart1"/>
    <dgm:cxn modelId="{A1005678-D7ED-4D0F-8F90-9F759DA2BE9A}" type="presParOf" srcId="{64AC48CF-D751-4285-A8F4-1414C8CEED0F}" destId="{9DDDCC21-909E-40F0-AC07-084A3B9D495A}" srcOrd="0" destOrd="0" presId="urn:microsoft.com/office/officeart/2005/8/layout/orgChart1"/>
    <dgm:cxn modelId="{2A1433AB-F698-469A-AEFB-BD273648538E}" type="presParOf" srcId="{64AC48CF-D751-4285-A8F4-1414C8CEED0F}" destId="{E2B2E932-16DA-4FF8-8C63-5187C49AAB8F}" srcOrd="1" destOrd="0" presId="urn:microsoft.com/office/officeart/2005/8/layout/orgChart1"/>
    <dgm:cxn modelId="{EF06419D-D8D1-4C2A-BF6F-9435A0970B58}" type="presParOf" srcId="{DA215ED5-8F6D-4DFA-A78A-4589FE8348DC}" destId="{7A74557A-68F1-4A83-AFD4-9999D1C90B92}" srcOrd="1" destOrd="0" presId="urn:microsoft.com/office/officeart/2005/8/layout/orgChart1"/>
    <dgm:cxn modelId="{5DA629DA-0963-4467-B308-7AB3A270BEBF}" type="presParOf" srcId="{7A74557A-68F1-4A83-AFD4-9999D1C90B92}" destId="{B562BC9D-2470-46A9-8832-CE55FD79A8CC}" srcOrd="0" destOrd="0" presId="urn:microsoft.com/office/officeart/2005/8/layout/orgChart1"/>
    <dgm:cxn modelId="{7A5D3D52-ACEF-498F-9E06-DE184D5653A4}" type="presParOf" srcId="{7A74557A-68F1-4A83-AFD4-9999D1C90B92}" destId="{5778C648-A047-4C5C-9BB2-678C91A875AD}" srcOrd="1" destOrd="0" presId="urn:microsoft.com/office/officeart/2005/8/layout/orgChart1"/>
    <dgm:cxn modelId="{C6714EC3-919D-4D44-81F6-636586836E49}" type="presParOf" srcId="{5778C648-A047-4C5C-9BB2-678C91A875AD}" destId="{5E28FB7F-FBC0-4F70-8E9E-4B7BA4BDF60E}" srcOrd="0" destOrd="0" presId="urn:microsoft.com/office/officeart/2005/8/layout/orgChart1"/>
    <dgm:cxn modelId="{CE823F04-EA37-4FAC-ACAD-81632D4FE5F3}" type="presParOf" srcId="{5E28FB7F-FBC0-4F70-8E9E-4B7BA4BDF60E}" destId="{8F62BBEB-257F-4126-92CF-6C0310E96EAE}" srcOrd="0" destOrd="0" presId="urn:microsoft.com/office/officeart/2005/8/layout/orgChart1"/>
    <dgm:cxn modelId="{CE08C7CF-4916-4BE8-ADE8-144C80EAF129}" type="presParOf" srcId="{5E28FB7F-FBC0-4F70-8E9E-4B7BA4BDF60E}" destId="{C831407A-E93B-425C-A45B-EDCF3B68E22B}" srcOrd="1" destOrd="0" presId="urn:microsoft.com/office/officeart/2005/8/layout/orgChart1"/>
    <dgm:cxn modelId="{8F599780-0386-41C0-8F53-18FAC2C6555B}" type="presParOf" srcId="{5778C648-A047-4C5C-9BB2-678C91A875AD}" destId="{AB23F95F-DB51-481A-979E-66B3C4171B63}" srcOrd="1" destOrd="0" presId="urn:microsoft.com/office/officeart/2005/8/layout/orgChart1"/>
    <dgm:cxn modelId="{E0DFC73B-3E2C-4FAE-931C-E5844682A890}" type="presParOf" srcId="{5778C648-A047-4C5C-9BB2-678C91A875AD}" destId="{425876D2-B776-4B05-BFEA-FA829907863C}" srcOrd="2" destOrd="0" presId="urn:microsoft.com/office/officeart/2005/8/layout/orgChart1"/>
    <dgm:cxn modelId="{3CD3CD56-2002-4448-AD32-91AEADE097D8}" type="presParOf" srcId="{7A74557A-68F1-4A83-AFD4-9999D1C90B92}" destId="{074DBBC0-AC18-4EA6-B1BA-D9CD0E8E92BD}" srcOrd="2" destOrd="0" presId="urn:microsoft.com/office/officeart/2005/8/layout/orgChart1"/>
    <dgm:cxn modelId="{8EFA8E08-DAB8-4411-88F0-361C984CEC75}" type="presParOf" srcId="{7A74557A-68F1-4A83-AFD4-9999D1C90B92}" destId="{ED742EDF-2939-44BA-813B-48A6EAB4055D}" srcOrd="3" destOrd="0" presId="urn:microsoft.com/office/officeart/2005/8/layout/orgChart1"/>
    <dgm:cxn modelId="{D5D7B8DF-6BDC-43BF-AB65-993F4C09A462}" type="presParOf" srcId="{ED742EDF-2939-44BA-813B-48A6EAB4055D}" destId="{F68723F6-DCC5-46A8-BA71-C7263FD6235C}" srcOrd="0" destOrd="0" presId="urn:microsoft.com/office/officeart/2005/8/layout/orgChart1"/>
    <dgm:cxn modelId="{D21B68B8-3B1B-4DDA-8FB3-3A8D2178C6E0}" type="presParOf" srcId="{F68723F6-DCC5-46A8-BA71-C7263FD6235C}" destId="{84DB9326-1650-42F2-8ED7-A54110F90193}" srcOrd="0" destOrd="0" presId="urn:microsoft.com/office/officeart/2005/8/layout/orgChart1"/>
    <dgm:cxn modelId="{B2DE0A06-F923-4343-AA87-5C231FD3877E}" type="presParOf" srcId="{F68723F6-DCC5-46A8-BA71-C7263FD6235C}" destId="{9AEEAFB6-7BFD-41C1-A44D-A79BBD7EB99A}" srcOrd="1" destOrd="0" presId="urn:microsoft.com/office/officeart/2005/8/layout/orgChart1"/>
    <dgm:cxn modelId="{1F5E54B8-3087-4B49-B839-162E08EF5418}" type="presParOf" srcId="{ED742EDF-2939-44BA-813B-48A6EAB4055D}" destId="{BF7D74B0-DFE2-4DC8-969F-310F3AE17E2B}" srcOrd="1" destOrd="0" presId="urn:microsoft.com/office/officeart/2005/8/layout/orgChart1"/>
    <dgm:cxn modelId="{9219888A-3572-42E3-B078-01BB861C2EA8}" type="presParOf" srcId="{ED742EDF-2939-44BA-813B-48A6EAB4055D}" destId="{C0B705DA-EDA1-40A1-8415-98D41529B521}" srcOrd="2" destOrd="0" presId="urn:microsoft.com/office/officeart/2005/8/layout/orgChart1"/>
    <dgm:cxn modelId="{A7AC5836-95F1-4D92-9F84-4FF887EA49A6}" type="presParOf" srcId="{DA215ED5-8F6D-4DFA-A78A-4589FE8348DC}" destId="{90A63391-5EC3-4F82-9470-A10055176E87}" srcOrd="2" destOrd="0" presId="urn:microsoft.com/office/officeart/2005/8/layout/orgChart1"/>
    <dgm:cxn modelId="{407758C8-C038-49B1-A5F7-C59AFF3ABD34}" type="presParOf" srcId="{270D4ACF-768E-4432-BDE3-F3431B803DBA}" destId="{28173B8B-E311-4E0D-984E-BCC1FDFABFBD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4DBBC0-AC18-4EA6-B1BA-D9CD0E8E92BD}">
      <dsp:nvSpPr>
        <dsp:cNvPr id="0" name=""/>
        <dsp:cNvSpPr/>
      </dsp:nvSpPr>
      <dsp:spPr>
        <a:xfrm>
          <a:off x="260476" y="2770748"/>
          <a:ext cx="271793" cy="25023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2349"/>
              </a:lnTo>
              <a:lnTo>
                <a:pt x="271793" y="2502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62BC9D-2470-46A9-8832-CE55FD79A8CC}">
      <dsp:nvSpPr>
        <dsp:cNvPr id="0" name=""/>
        <dsp:cNvSpPr/>
      </dsp:nvSpPr>
      <dsp:spPr>
        <a:xfrm>
          <a:off x="260476" y="2770748"/>
          <a:ext cx="271793" cy="8693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9315"/>
              </a:lnTo>
              <a:lnTo>
                <a:pt x="271793" y="869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4D39E1-1850-4CD8-82E8-B35C9A6B5850}">
      <dsp:nvSpPr>
        <dsp:cNvPr id="0" name=""/>
        <dsp:cNvSpPr/>
      </dsp:nvSpPr>
      <dsp:spPr>
        <a:xfrm>
          <a:off x="1256664" y="1306112"/>
          <a:ext cx="91440" cy="1622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22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0634CE-03AC-4162-9427-7212D61F89C2}">
      <dsp:nvSpPr>
        <dsp:cNvPr id="0" name=""/>
        <dsp:cNvSpPr/>
      </dsp:nvSpPr>
      <dsp:spPr>
        <a:xfrm>
          <a:off x="0" y="3727"/>
          <a:ext cx="2604769" cy="13023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100" b="1" i="0" kern="1200" dirty="0"/>
            <a:t>Canada</a:t>
          </a:r>
        </a:p>
      </dsp:txBody>
      <dsp:txXfrm>
        <a:off x="0" y="3727"/>
        <a:ext cx="2604769" cy="1302384"/>
      </dsp:txXfrm>
    </dsp:sp>
    <dsp:sp modelId="{9DDDCC21-909E-40F0-AC07-084A3B9D495A}">
      <dsp:nvSpPr>
        <dsp:cNvPr id="0" name=""/>
        <dsp:cNvSpPr/>
      </dsp:nvSpPr>
      <dsp:spPr>
        <a:xfrm>
          <a:off x="0" y="1468363"/>
          <a:ext cx="2604769" cy="1302384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600" b="1" kern="1200" dirty="0" err="1"/>
            <a:t>Bathroom</a:t>
          </a:r>
          <a:r>
            <a:rPr lang="sv-SE" sz="1600" b="1" kern="1200" dirty="0"/>
            <a:t> </a:t>
          </a:r>
          <a:r>
            <a:rPr lang="sv-SE" sz="1600" b="1" kern="1200" dirty="0" err="1"/>
            <a:t>safety</a:t>
          </a:r>
          <a:endParaRPr lang="sv-SE" sz="1600" b="1" kern="1200" dirty="0"/>
        </a:p>
      </dsp:txBody>
      <dsp:txXfrm>
        <a:off x="0" y="1468363"/>
        <a:ext cx="2604769" cy="1302384"/>
      </dsp:txXfrm>
    </dsp:sp>
    <dsp:sp modelId="{8F62BBEB-257F-4126-92CF-6C0310E96EAE}">
      <dsp:nvSpPr>
        <dsp:cNvPr id="0" name=""/>
        <dsp:cNvSpPr/>
      </dsp:nvSpPr>
      <dsp:spPr>
        <a:xfrm>
          <a:off x="532270" y="2988871"/>
          <a:ext cx="2604769" cy="1302384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100" kern="1200" dirty="0"/>
            <a:t>Marketing and </a:t>
          </a:r>
          <a:r>
            <a:rPr lang="sv-SE" sz="3100" kern="1200" dirty="0" err="1"/>
            <a:t>sales</a:t>
          </a:r>
          <a:r>
            <a:rPr lang="sv-SE" sz="3100" kern="1200" dirty="0"/>
            <a:t> material</a:t>
          </a:r>
        </a:p>
      </dsp:txBody>
      <dsp:txXfrm>
        <a:off x="532270" y="2988871"/>
        <a:ext cx="2604769" cy="1302384"/>
      </dsp:txXfrm>
    </dsp:sp>
    <dsp:sp modelId="{84DB9326-1650-42F2-8ED7-A54110F90193}">
      <dsp:nvSpPr>
        <dsp:cNvPr id="0" name=""/>
        <dsp:cNvSpPr/>
      </dsp:nvSpPr>
      <dsp:spPr>
        <a:xfrm>
          <a:off x="532270" y="4621905"/>
          <a:ext cx="2604769" cy="1302384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100" kern="1200" dirty="0"/>
            <a:t>Price Lists/</a:t>
          </a:r>
          <a:r>
            <a:rPr lang="sv-SE" sz="3100" kern="1200" dirty="0" err="1"/>
            <a:t>Local</a:t>
          </a:r>
          <a:r>
            <a:rPr lang="sv-SE" sz="3100" kern="1200" dirty="0"/>
            <a:t> </a:t>
          </a:r>
          <a:r>
            <a:rPr lang="sv-SE" sz="3100" kern="1200" dirty="0" err="1"/>
            <a:t>content</a:t>
          </a:r>
          <a:r>
            <a:rPr lang="sv-SE" sz="3100" kern="1200" dirty="0"/>
            <a:t> </a:t>
          </a:r>
        </a:p>
      </dsp:txBody>
      <dsp:txXfrm>
        <a:off x="532270" y="4621905"/>
        <a:ext cx="2604769" cy="13023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4DBBC0-AC18-4EA6-B1BA-D9CD0E8E92BD}">
      <dsp:nvSpPr>
        <dsp:cNvPr id="0" name=""/>
        <dsp:cNvSpPr/>
      </dsp:nvSpPr>
      <dsp:spPr>
        <a:xfrm>
          <a:off x="260476" y="2770748"/>
          <a:ext cx="271793" cy="25023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2349"/>
              </a:lnTo>
              <a:lnTo>
                <a:pt x="271793" y="2502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62BC9D-2470-46A9-8832-CE55FD79A8CC}">
      <dsp:nvSpPr>
        <dsp:cNvPr id="0" name=""/>
        <dsp:cNvSpPr/>
      </dsp:nvSpPr>
      <dsp:spPr>
        <a:xfrm>
          <a:off x="260476" y="2770748"/>
          <a:ext cx="271793" cy="8693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9315"/>
              </a:lnTo>
              <a:lnTo>
                <a:pt x="271793" y="869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4D39E1-1850-4CD8-82E8-B35C9A6B5850}">
      <dsp:nvSpPr>
        <dsp:cNvPr id="0" name=""/>
        <dsp:cNvSpPr/>
      </dsp:nvSpPr>
      <dsp:spPr>
        <a:xfrm>
          <a:off x="1256664" y="1306112"/>
          <a:ext cx="91440" cy="1622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22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0634CE-03AC-4162-9427-7212D61F89C2}">
      <dsp:nvSpPr>
        <dsp:cNvPr id="0" name=""/>
        <dsp:cNvSpPr/>
      </dsp:nvSpPr>
      <dsp:spPr>
        <a:xfrm>
          <a:off x="0" y="3727"/>
          <a:ext cx="2604769" cy="13023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100" b="1" i="0" kern="1200" dirty="0" err="1"/>
            <a:t>Netherlands</a:t>
          </a:r>
          <a:endParaRPr lang="sv-SE" sz="3100" b="1" i="0" kern="1200" dirty="0"/>
        </a:p>
      </dsp:txBody>
      <dsp:txXfrm>
        <a:off x="0" y="3727"/>
        <a:ext cx="2604769" cy="1302384"/>
      </dsp:txXfrm>
    </dsp:sp>
    <dsp:sp modelId="{9DDDCC21-909E-40F0-AC07-084A3B9D495A}">
      <dsp:nvSpPr>
        <dsp:cNvPr id="0" name=""/>
        <dsp:cNvSpPr/>
      </dsp:nvSpPr>
      <dsp:spPr>
        <a:xfrm>
          <a:off x="0" y="1468363"/>
          <a:ext cx="2604769" cy="1302384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600" b="1" kern="1200" dirty="0" err="1"/>
            <a:t>Bathroom</a:t>
          </a:r>
          <a:r>
            <a:rPr lang="sv-SE" sz="1600" b="1" kern="1200" dirty="0"/>
            <a:t> </a:t>
          </a:r>
          <a:r>
            <a:rPr lang="sv-SE" sz="1600" b="1" kern="1200" dirty="0" err="1"/>
            <a:t>safety</a:t>
          </a:r>
          <a:endParaRPr lang="sv-SE" sz="1600" b="1" kern="1200" dirty="0"/>
        </a:p>
      </dsp:txBody>
      <dsp:txXfrm>
        <a:off x="0" y="1468363"/>
        <a:ext cx="2604769" cy="1302384"/>
      </dsp:txXfrm>
    </dsp:sp>
    <dsp:sp modelId="{8F62BBEB-257F-4126-92CF-6C0310E96EAE}">
      <dsp:nvSpPr>
        <dsp:cNvPr id="0" name=""/>
        <dsp:cNvSpPr/>
      </dsp:nvSpPr>
      <dsp:spPr>
        <a:xfrm>
          <a:off x="532270" y="2988871"/>
          <a:ext cx="2604769" cy="1302384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100" kern="1200" dirty="0"/>
            <a:t>Marketing and </a:t>
          </a:r>
          <a:r>
            <a:rPr lang="sv-SE" sz="3100" kern="1200" dirty="0" err="1"/>
            <a:t>sales</a:t>
          </a:r>
          <a:r>
            <a:rPr lang="sv-SE" sz="3100" kern="1200" dirty="0"/>
            <a:t> material</a:t>
          </a:r>
        </a:p>
      </dsp:txBody>
      <dsp:txXfrm>
        <a:off x="532270" y="2988871"/>
        <a:ext cx="2604769" cy="1302384"/>
      </dsp:txXfrm>
    </dsp:sp>
    <dsp:sp modelId="{84DB9326-1650-42F2-8ED7-A54110F90193}">
      <dsp:nvSpPr>
        <dsp:cNvPr id="0" name=""/>
        <dsp:cNvSpPr/>
      </dsp:nvSpPr>
      <dsp:spPr>
        <a:xfrm>
          <a:off x="532270" y="4621905"/>
          <a:ext cx="2604769" cy="1302384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100" kern="1200" dirty="0"/>
            <a:t>Price Lists/</a:t>
          </a:r>
          <a:r>
            <a:rPr lang="sv-SE" sz="3100" kern="1200" dirty="0" err="1"/>
            <a:t>Local</a:t>
          </a:r>
          <a:r>
            <a:rPr lang="sv-SE" sz="3100" kern="1200" dirty="0"/>
            <a:t> </a:t>
          </a:r>
          <a:r>
            <a:rPr lang="sv-SE" sz="3100" kern="1200" dirty="0" err="1"/>
            <a:t>content</a:t>
          </a:r>
          <a:r>
            <a:rPr lang="sv-SE" sz="3100" kern="1200" dirty="0"/>
            <a:t> </a:t>
          </a:r>
        </a:p>
      </dsp:txBody>
      <dsp:txXfrm>
        <a:off x="532270" y="4621905"/>
        <a:ext cx="2604769" cy="13023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om du vill redigera mall för underrubrikformat</a:t>
            </a:r>
            <a:endParaRPr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3B4F-E4AB-499D-BC64-E5524887C4B1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F14FB-8A51-4155-97D3-D13951BD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48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3B4F-E4AB-499D-BC64-E5524887C4B1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F14FB-8A51-4155-97D3-D13951BD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41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3B4F-E4AB-499D-BC64-E5524887C4B1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F14FB-8A51-4155-97D3-D13951BD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8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3B4F-E4AB-499D-BC64-E5524887C4B1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F14FB-8A51-4155-97D3-D13951BD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44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3B4F-E4AB-499D-BC64-E5524887C4B1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F14FB-8A51-4155-97D3-D13951BD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3B4F-E4AB-499D-BC64-E5524887C4B1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F14FB-8A51-4155-97D3-D13951BD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5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3B4F-E4AB-499D-BC64-E5524887C4B1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F14FB-8A51-4155-97D3-D13951BD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41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3B4F-E4AB-499D-BC64-E5524887C4B1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F14FB-8A51-4155-97D3-D13951BD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0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3B4F-E4AB-499D-BC64-E5524887C4B1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F14FB-8A51-4155-97D3-D13951BD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57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3B4F-E4AB-499D-BC64-E5524887C4B1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F14FB-8A51-4155-97D3-D13951BD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68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3B4F-E4AB-499D-BC64-E5524887C4B1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F14FB-8A51-4155-97D3-D13951BD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31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43B4F-E4AB-499D-BC64-E5524887C4B1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F14FB-8A51-4155-97D3-D13951BD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42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humancareworld.com/sales/price-lists-canada" TargetMode="External"/><Relationship Id="rId3" Type="http://schemas.openxmlformats.org/officeDocument/2006/relationships/diagramLayout" Target="../diagrams/layout1.xml"/><Relationship Id="rId7" Type="http://schemas.openxmlformats.org/officeDocument/2006/relationships/hyperlink" Target="http://www.humancareworld.com/productinformation/bathroom-safety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humancareworld.com/sales/price-lists-netherlands" TargetMode="External"/><Relationship Id="rId3" Type="http://schemas.openxmlformats.org/officeDocument/2006/relationships/diagramLayout" Target="../diagrams/layout2.xml"/><Relationship Id="rId7" Type="http://schemas.openxmlformats.org/officeDocument/2006/relationships/hyperlink" Target="http://www.humancareworld.com/productinformation/bathroom-safety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4018895696"/>
              </p:ext>
            </p:extLst>
          </p:nvPr>
        </p:nvGraphicFramePr>
        <p:xfrm>
          <a:off x="154721" y="138622"/>
          <a:ext cx="11487629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Rektangel 12"/>
          <p:cNvSpPr/>
          <p:nvPr/>
        </p:nvSpPr>
        <p:spPr>
          <a:xfrm>
            <a:off x="3532595" y="3138335"/>
            <a:ext cx="3072922" cy="14689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900" dirty="0">
                <a:hlinkClick r:id="rId7"/>
              </a:rPr>
              <a:t>http://www.humancareworld.com/productinformation/bathroom-safety</a:t>
            </a:r>
            <a:endParaRPr lang="sv-SE" sz="900" dirty="0"/>
          </a:p>
          <a:p>
            <a:pPr algn="ctr"/>
            <a:r>
              <a:rPr lang="sv-SE" sz="900" dirty="0">
                <a:solidFill>
                  <a:schemeClr val="tx1"/>
                </a:solidFill>
              </a:rPr>
              <a:t>Product </a:t>
            </a:r>
            <a:r>
              <a:rPr lang="sv-SE" sz="900" dirty="0" err="1">
                <a:solidFill>
                  <a:schemeClr val="tx1"/>
                </a:solidFill>
              </a:rPr>
              <a:t>catalogue</a:t>
            </a:r>
            <a:r>
              <a:rPr lang="sv-SE" sz="900" dirty="0">
                <a:solidFill>
                  <a:schemeClr val="tx1"/>
                </a:solidFill>
              </a:rPr>
              <a:t> </a:t>
            </a:r>
            <a:r>
              <a:rPr lang="sv-SE" sz="900" dirty="0" err="1">
                <a:solidFill>
                  <a:schemeClr val="tx1"/>
                </a:solidFill>
              </a:rPr>
              <a:t>english</a:t>
            </a:r>
            <a:r>
              <a:rPr lang="sv-SE" sz="900" dirty="0">
                <a:solidFill>
                  <a:schemeClr val="tx1"/>
                </a:solidFill>
              </a:rPr>
              <a:t>/</a:t>
            </a:r>
            <a:r>
              <a:rPr lang="sv-SE" sz="900" dirty="0" err="1">
                <a:solidFill>
                  <a:schemeClr val="tx1"/>
                </a:solidFill>
              </a:rPr>
              <a:t>french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5" name="Rektangel 14"/>
          <p:cNvSpPr/>
          <p:nvPr/>
        </p:nvSpPr>
        <p:spPr>
          <a:xfrm>
            <a:off x="3532594" y="4771548"/>
            <a:ext cx="3072922" cy="13017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900" b="1" dirty="0">
                <a:solidFill>
                  <a:schemeClr val="tx1"/>
                </a:solidFill>
                <a:hlinkClick r:id="rId8"/>
              </a:rPr>
              <a:t>http://www.humancareworld.com/sales/price-lists-canada</a:t>
            </a:r>
            <a:r>
              <a:rPr lang="sv-SE" sz="900" b="1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sv-SE" sz="900" b="1" dirty="0">
                <a:solidFill>
                  <a:schemeClr val="tx1"/>
                </a:solidFill>
              </a:rPr>
              <a:t>MSRP </a:t>
            </a:r>
            <a:r>
              <a:rPr lang="sv-SE" sz="900" b="1" dirty="0" err="1">
                <a:solidFill>
                  <a:schemeClr val="tx1"/>
                </a:solidFill>
              </a:rPr>
              <a:t>bathroom</a:t>
            </a:r>
            <a:r>
              <a:rPr lang="sv-SE" sz="900" b="1" dirty="0">
                <a:solidFill>
                  <a:schemeClr val="tx1"/>
                </a:solidFill>
              </a:rPr>
              <a:t> 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2" name="Ellips 1"/>
          <p:cNvSpPr/>
          <p:nvPr/>
        </p:nvSpPr>
        <p:spPr>
          <a:xfrm>
            <a:off x="6002030" y="163230"/>
            <a:ext cx="2457450" cy="11715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tx1"/>
                </a:solidFill>
              </a:rPr>
              <a:t>Bathroom</a:t>
            </a:r>
            <a:r>
              <a:rPr lang="sv-SE" sz="1600" dirty="0">
                <a:solidFill>
                  <a:schemeClr val="tx1"/>
                </a:solidFill>
              </a:rPr>
              <a:t> </a:t>
            </a:r>
            <a:r>
              <a:rPr lang="sv-SE" sz="1600" dirty="0" err="1">
                <a:solidFill>
                  <a:schemeClr val="tx1"/>
                </a:solidFill>
              </a:rPr>
              <a:t>safety</a:t>
            </a:r>
            <a:r>
              <a:rPr lang="sv-SE" sz="1600" dirty="0">
                <a:solidFill>
                  <a:schemeClr val="tx1"/>
                </a:solidFill>
              </a:rPr>
              <a:t> - </a:t>
            </a:r>
            <a:r>
              <a:rPr lang="sv-SE" sz="1600" dirty="0" err="1">
                <a:solidFill>
                  <a:schemeClr val="tx1"/>
                </a:solidFill>
              </a:rPr>
              <a:t>Only</a:t>
            </a:r>
            <a:r>
              <a:rPr lang="sv-SE" sz="1600" dirty="0">
                <a:solidFill>
                  <a:schemeClr val="tx1"/>
                </a:solidFill>
              </a:rPr>
              <a:t> for </a:t>
            </a:r>
            <a:r>
              <a:rPr lang="sv-SE" sz="1600" dirty="0" err="1">
                <a:solidFill>
                  <a:schemeClr val="tx1"/>
                </a:solidFill>
              </a:rPr>
              <a:t>canada</a:t>
            </a:r>
            <a:r>
              <a:rPr lang="sv-SE" sz="1600" dirty="0">
                <a:solidFill>
                  <a:schemeClr val="tx1"/>
                </a:solidFill>
              </a:rPr>
              <a:t> and </a:t>
            </a:r>
            <a:r>
              <a:rPr lang="sv-SE" sz="1600" dirty="0" err="1">
                <a:solidFill>
                  <a:schemeClr val="tx1"/>
                </a:solidFill>
              </a:rPr>
              <a:t>netherlands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160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2004284027"/>
              </p:ext>
            </p:extLst>
          </p:nvPr>
        </p:nvGraphicFramePr>
        <p:xfrm>
          <a:off x="154721" y="138622"/>
          <a:ext cx="11487629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Rektangel 12"/>
          <p:cNvSpPr/>
          <p:nvPr/>
        </p:nvSpPr>
        <p:spPr>
          <a:xfrm>
            <a:off x="3532595" y="3138335"/>
            <a:ext cx="3072922" cy="14689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900" dirty="0">
                <a:hlinkClick r:id="rId7"/>
              </a:rPr>
              <a:t>http://www.humancareworld.com/productinformation/bathroom-safety</a:t>
            </a:r>
            <a:endParaRPr lang="sv-SE" sz="900" dirty="0"/>
          </a:p>
          <a:p>
            <a:pPr algn="ctr"/>
            <a:r>
              <a:rPr lang="sv-SE" sz="900" dirty="0">
                <a:solidFill>
                  <a:schemeClr val="tx1"/>
                </a:solidFill>
              </a:rPr>
              <a:t>Product </a:t>
            </a:r>
            <a:r>
              <a:rPr lang="sv-SE" sz="900" dirty="0" err="1">
                <a:solidFill>
                  <a:schemeClr val="tx1"/>
                </a:solidFill>
              </a:rPr>
              <a:t>catalogue</a:t>
            </a:r>
            <a:r>
              <a:rPr lang="sv-SE" sz="900" dirty="0">
                <a:solidFill>
                  <a:schemeClr val="tx1"/>
                </a:solidFill>
              </a:rPr>
              <a:t> </a:t>
            </a:r>
            <a:r>
              <a:rPr lang="sv-SE" sz="900" dirty="0" err="1">
                <a:solidFill>
                  <a:schemeClr val="tx1"/>
                </a:solidFill>
              </a:rPr>
              <a:t>dutch</a:t>
            </a:r>
            <a:r>
              <a:rPr lang="sv-SE" sz="900" dirty="0">
                <a:solidFill>
                  <a:schemeClr val="tx1"/>
                </a:solidFill>
              </a:rPr>
              <a:t> version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5" name="Rektangel 14"/>
          <p:cNvSpPr/>
          <p:nvPr/>
        </p:nvSpPr>
        <p:spPr>
          <a:xfrm>
            <a:off x="3532594" y="4771548"/>
            <a:ext cx="3072922" cy="13017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900" b="1" dirty="0">
                <a:solidFill>
                  <a:schemeClr val="tx1"/>
                </a:solidFill>
                <a:hlinkClick r:id="rId8"/>
              </a:rPr>
              <a:t>http://www.humancareworld.com/sales/price-lists-netherlands</a:t>
            </a:r>
            <a:r>
              <a:rPr lang="sv-SE" sz="900" b="1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sv-SE" sz="900" b="1" dirty="0">
                <a:solidFill>
                  <a:schemeClr val="tx1"/>
                </a:solidFill>
              </a:rPr>
              <a:t>Price list </a:t>
            </a:r>
            <a:r>
              <a:rPr lang="sv-SE" sz="900" b="1" dirty="0" err="1">
                <a:solidFill>
                  <a:schemeClr val="tx1"/>
                </a:solidFill>
              </a:rPr>
              <a:t>netherlands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2" name="Ellips 1"/>
          <p:cNvSpPr/>
          <p:nvPr/>
        </p:nvSpPr>
        <p:spPr>
          <a:xfrm>
            <a:off x="6002030" y="163230"/>
            <a:ext cx="2457450" cy="11715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tx1"/>
                </a:solidFill>
              </a:rPr>
              <a:t>Bathroom</a:t>
            </a:r>
            <a:r>
              <a:rPr lang="sv-SE" sz="1600" dirty="0">
                <a:solidFill>
                  <a:schemeClr val="tx1"/>
                </a:solidFill>
              </a:rPr>
              <a:t> </a:t>
            </a:r>
            <a:r>
              <a:rPr lang="sv-SE" sz="1600" dirty="0" err="1">
                <a:solidFill>
                  <a:schemeClr val="tx1"/>
                </a:solidFill>
              </a:rPr>
              <a:t>safety</a:t>
            </a:r>
            <a:r>
              <a:rPr lang="sv-SE" sz="1600" dirty="0">
                <a:solidFill>
                  <a:schemeClr val="tx1"/>
                </a:solidFill>
              </a:rPr>
              <a:t> - </a:t>
            </a:r>
            <a:r>
              <a:rPr lang="sv-SE" sz="1600" dirty="0" err="1">
                <a:solidFill>
                  <a:schemeClr val="tx1"/>
                </a:solidFill>
              </a:rPr>
              <a:t>Only</a:t>
            </a:r>
            <a:r>
              <a:rPr lang="sv-SE" sz="1600" dirty="0">
                <a:solidFill>
                  <a:schemeClr val="tx1"/>
                </a:solidFill>
              </a:rPr>
              <a:t> for </a:t>
            </a:r>
            <a:r>
              <a:rPr lang="sv-SE" sz="1600" dirty="0" err="1">
                <a:solidFill>
                  <a:schemeClr val="tx1"/>
                </a:solidFill>
              </a:rPr>
              <a:t>canada</a:t>
            </a:r>
            <a:r>
              <a:rPr lang="sv-SE" sz="1600" dirty="0">
                <a:solidFill>
                  <a:schemeClr val="tx1"/>
                </a:solidFill>
              </a:rPr>
              <a:t> and </a:t>
            </a:r>
            <a:r>
              <a:rPr lang="sv-SE" sz="1600" dirty="0" err="1">
                <a:solidFill>
                  <a:schemeClr val="tx1"/>
                </a:solidFill>
              </a:rPr>
              <a:t>netherlands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048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98</Words>
  <Application>Microsoft Office PowerPoint</Application>
  <PresentationFormat>Bredbild</PresentationFormat>
  <Paragraphs>18</Paragraphs>
  <Slides>2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Office-tema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Frida Hallmén</dc:creator>
  <cp:lastModifiedBy>Frida Hallmén</cp:lastModifiedBy>
  <cp:revision>17</cp:revision>
  <dcterms:created xsi:type="dcterms:W3CDTF">2017-08-16T08:32:05Z</dcterms:created>
  <dcterms:modified xsi:type="dcterms:W3CDTF">2017-08-30T11:36:40Z</dcterms:modified>
</cp:coreProperties>
</file>