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1" r:id="rId4"/>
  </p:sldMasterIdLst>
  <p:notesMasterIdLst>
    <p:notesMasterId r:id="rId46"/>
  </p:notesMasterIdLst>
  <p:handoutMasterIdLst>
    <p:handoutMasterId r:id="rId47"/>
  </p:handoutMasterIdLst>
  <p:sldIdLst>
    <p:sldId id="256" r:id="rId5"/>
    <p:sldId id="310" r:id="rId6"/>
    <p:sldId id="300" r:id="rId7"/>
    <p:sldId id="273" r:id="rId8"/>
    <p:sldId id="290" r:id="rId9"/>
    <p:sldId id="331" r:id="rId10"/>
    <p:sldId id="305" r:id="rId11"/>
    <p:sldId id="306" r:id="rId12"/>
    <p:sldId id="298" r:id="rId13"/>
    <p:sldId id="303" r:id="rId14"/>
    <p:sldId id="297" r:id="rId15"/>
    <p:sldId id="307" r:id="rId16"/>
    <p:sldId id="308" r:id="rId17"/>
    <p:sldId id="309" r:id="rId18"/>
    <p:sldId id="301" r:id="rId19"/>
    <p:sldId id="294" r:id="rId20"/>
    <p:sldId id="293" r:id="rId21"/>
    <p:sldId id="326" r:id="rId22"/>
    <p:sldId id="327" r:id="rId23"/>
    <p:sldId id="291" r:id="rId24"/>
    <p:sldId id="304" r:id="rId25"/>
    <p:sldId id="323" r:id="rId26"/>
    <p:sldId id="324" r:id="rId27"/>
    <p:sldId id="325" r:id="rId28"/>
    <p:sldId id="311" r:id="rId29"/>
    <p:sldId id="321" r:id="rId30"/>
    <p:sldId id="328" r:id="rId31"/>
    <p:sldId id="329" r:id="rId32"/>
    <p:sldId id="330" r:id="rId33"/>
    <p:sldId id="319" r:id="rId34"/>
    <p:sldId id="322" r:id="rId35"/>
    <p:sldId id="320" r:id="rId36"/>
    <p:sldId id="299" r:id="rId37"/>
    <p:sldId id="333" r:id="rId38"/>
    <p:sldId id="271" r:id="rId39"/>
    <p:sldId id="265" r:id="rId40"/>
    <p:sldId id="292" r:id="rId41"/>
    <p:sldId id="282" r:id="rId42"/>
    <p:sldId id="280" r:id="rId43"/>
    <p:sldId id="289" r:id="rId44"/>
    <p:sldId id="2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6C19F-421C-4FD3-E799-D74C0D6D4DF9}" v="122" dt="2024-09-15T18:18:45.356"/>
    <p1510:client id="{2332D988-6ECB-F7C2-2A27-7C6E1E2B6E33}" v="476" dt="2024-09-14T17:27:44.581"/>
    <p1510:client id="{469ABB62-CEC6-4A7B-8F66-FDA0645B1210}" v="30" dt="2024-09-14T05:15:23.656"/>
    <p1510:client id="{63503D1E-EFAC-44DF-BEDC-32CAA0D8A6BD}" v="260" dt="2024-09-15T19:02:39.051"/>
    <p1510:client id="{88F22AB5-0AF7-412D-93EA-E751EE082CC6}" v="178" dt="2024-09-14T06:22:43.706"/>
    <p1510:client id="{991F394E-6D2F-4DEF-93A1-08F3174ED631}" v="423" dt="2024-09-15T20:38:21.428"/>
    <p1510:client id="{9B2FBAEB-C680-42CA-07F6-C30B802B261D}" v="143" dt="2024-09-15T21:54:58.297"/>
    <p1510:client id="{AF1C19E2-4852-3B62-BC85-A1E3CDF5CAA8}" v="630" dt="2024-09-15T19:15:04.159"/>
    <p1510:client id="{BF2898BB-A2F1-B5AB-3971-37423766EC5B}" v="2" dt="2024-09-14T17:34:37.548"/>
    <p1510:client id="{D4E2A8F4-F1B1-3358-E31E-B1805879B5E5}" v="288" dt="2024-09-14T11:29:10.055"/>
    <p1510:client id="{E99E4E9E-5D0F-DF9A-117E-FA687DCA66EB}" v="4" dt="2024-09-15T21:00:35.749"/>
    <p1510:client id="{F827BD8E-F8F2-4E04-AC6A-B19B087A6210}" v="154" dt="2024-09-15T12:27:15.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Murphy" userId="S::cmurph66@syr.edu::6a4ee5ce-7a78-4b91-95a4-95dbde6fc266" providerId="AD" clId="Web-{C08C4071-2FE7-DB1D-FFF0-B91EF2505FF9}"/>
    <pc:docChg chg="modSld">
      <pc:chgData name="Christopher Murphy" userId="S::cmurph66@syr.edu::6a4ee5ce-7a78-4b91-95a4-95dbde6fc266" providerId="AD" clId="Web-{C08C4071-2FE7-DB1D-FFF0-B91EF2505FF9}" dt="2024-08-11T22:53:19.730" v="5"/>
      <pc:docMkLst>
        <pc:docMk/>
      </pc:docMkLst>
      <pc:sldChg chg="modNotes">
        <pc:chgData name="Christopher Murphy" userId="S::cmurph66@syr.edu::6a4ee5ce-7a78-4b91-95a4-95dbde6fc266" providerId="AD" clId="Web-{C08C4071-2FE7-DB1D-FFF0-B91EF2505FF9}" dt="2024-08-11T22:53:19.730" v="5"/>
        <pc:sldMkLst>
          <pc:docMk/>
          <pc:sldMk cId="2586058810" sldId="256"/>
        </pc:sldMkLst>
      </pc:sldChg>
    </pc:docChg>
  </pc:docChgLst>
  <pc:docChgLst>
    <pc:chgData name="Christopher Murphy" userId="S::cmurph66@syr.edu::6a4ee5ce-7a78-4b91-95a4-95dbde6fc266" providerId="AD" clId="Web-{F6E5C955-94F8-9BBA-9F43-2354D7ECFECF}"/>
    <pc:docChg chg="addSld modSld sldOrd">
      <pc:chgData name="Christopher Murphy" userId="S::cmurph66@syr.edu::6a4ee5ce-7a78-4b91-95a4-95dbde6fc266" providerId="AD" clId="Web-{F6E5C955-94F8-9BBA-9F43-2354D7ECFECF}" dt="2024-09-13T16:04:24.890" v="724"/>
      <pc:docMkLst>
        <pc:docMk/>
      </pc:docMkLst>
      <pc:sldChg chg="addSp delSp modSp ord modNotes">
        <pc:chgData name="Christopher Murphy" userId="S::cmurph66@syr.edu::6a4ee5ce-7a78-4b91-95a4-95dbde6fc266" providerId="AD" clId="Web-{F6E5C955-94F8-9BBA-9F43-2354D7ECFECF}" dt="2024-09-13T15:29:05.110" v="346"/>
        <pc:sldMkLst>
          <pc:docMk/>
          <pc:sldMk cId="325324770" sldId="311"/>
        </pc:sldMkLst>
        <pc:spChg chg="mod">
          <ac:chgData name="Christopher Murphy" userId="S::cmurph66@syr.edu::6a4ee5ce-7a78-4b91-95a4-95dbde6fc266" providerId="AD" clId="Web-{F6E5C955-94F8-9BBA-9F43-2354D7ECFECF}" dt="2024-09-13T14:56:35.361" v="12" actId="20577"/>
          <ac:spMkLst>
            <pc:docMk/>
            <pc:sldMk cId="325324770" sldId="311"/>
            <ac:spMk id="2" creationId="{2CC12905-AAF2-9854-3112-A3FD97F532B7}"/>
          </ac:spMkLst>
        </pc:spChg>
        <pc:spChg chg="mod">
          <ac:chgData name="Christopher Murphy" userId="S::cmurph66@syr.edu::6a4ee5ce-7a78-4b91-95a4-95dbde6fc266" providerId="AD" clId="Web-{F6E5C955-94F8-9BBA-9F43-2354D7ECFECF}" dt="2024-09-13T15:09:43.673" v="161" actId="20577"/>
          <ac:spMkLst>
            <pc:docMk/>
            <pc:sldMk cId="325324770" sldId="311"/>
            <ac:spMk id="3" creationId="{79DAF1B6-6A87-99E4-EBC1-DDE13A6837F7}"/>
          </ac:spMkLst>
        </pc:spChg>
        <pc:spChg chg="del">
          <ac:chgData name="Christopher Murphy" userId="S::cmurph66@syr.edu::6a4ee5ce-7a78-4b91-95a4-95dbde6fc266" providerId="AD" clId="Web-{F6E5C955-94F8-9BBA-9F43-2354D7ECFECF}" dt="2024-09-13T14:58:42.548" v="44"/>
          <ac:spMkLst>
            <pc:docMk/>
            <pc:sldMk cId="325324770" sldId="311"/>
            <ac:spMk id="4" creationId="{F26EC039-3887-8DD1-6B52-6C7BC4BD7930}"/>
          </ac:spMkLst>
        </pc:spChg>
        <pc:picChg chg="add mod">
          <ac:chgData name="Christopher Murphy" userId="S::cmurph66@syr.edu::6a4ee5ce-7a78-4b91-95a4-95dbde6fc266" providerId="AD" clId="Web-{F6E5C955-94F8-9BBA-9F43-2354D7ECFECF}" dt="2024-09-13T15:03:06.673" v="86" actId="1076"/>
          <ac:picMkLst>
            <pc:docMk/>
            <pc:sldMk cId="325324770" sldId="311"/>
            <ac:picMk id="6" creationId="{B100DC0B-68E2-3F85-8D29-7A49DCC25388}"/>
          </ac:picMkLst>
        </pc:picChg>
        <pc:picChg chg="add mod">
          <ac:chgData name="Christopher Murphy" userId="S::cmurph66@syr.edu::6a4ee5ce-7a78-4b91-95a4-95dbde6fc266" providerId="AD" clId="Web-{F6E5C955-94F8-9BBA-9F43-2354D7ECFECF}" dt="2024-09-13T15:03:11.689" v="87" actId="1076"/>
          <ac:picMkLst>
            <pc:docMk/>
            <pc:sldMk cId="325324770" sldId="311"/>
            <ac:picMk id="7" creationId="{EF57B6C6-108A-08C0-6D13-8722280B75B5}"/>
          </ac:picMkLst>
        </pc:picChg>
      </pc:sldChg>
      <pc:sldChg chg="modNotes">
        <pc:chgData name="Christopher Murphy" userId="S::cmurph66@syr.edu::6a4ee5ce-7a78-4b91-95a4-95dbde6fc266" providerId="AD" clId="Web-{F6E5C955-94F8-9BBA-9F43-2354D7ECFECF}" dt="2024-09-13T15:27:38.313" v="308"/>
        <pc:sldMkLst>
          <pc:docMk/>
          <pc:sldMk cId="1458980650" sldId="314"/>
        </pc:sldMkLst>
      </pc:sldChg>
      <pc:sldChg chg="modNotes">
        <pc:chgData name="Christopher Murphy" userId="S::cmurph66@syr.edu::6a4ee5ce-7a78-4b91-95a4-95dbde6fc266" providerId="AD" clId="Web-{F6E5C955-94F8-9BBA-9F43-2354D7ECFECF}" dt="2024-09-13T15:28:17.453" v="322"/>
        <pc:sldMkLst>
          <pc:docMk/>
          <pc:sldMk cId="3517688579" sldId="315"/>
        </pc:sldMkLst>
      </pc:sldChg>
      <pc:sldChg chg="modNotes">
        <pc:chgData name="Christopher Murphy" userId="S::cmurph66@syr.edu::6a4ee5ce-7a78-4b91-95a4-95dbde6fc266" providerId="AD" clId="Web-{F6E5C955-94F8-9BBA-9F43-2354D7ECFECF}" dt="2024-09-13T15:27:39.297" v="309"/>
        <pc:sldMkLst>
          <pc:docMk/>
          <pc:sldMk cId="1001334907" sldId="316"/>
        </pc:sldMkLst>
      </pc:sldChg>
      <pc:sldChg chg="modNotes">
        <pc:chgData name="Christopher Murphy" userId="S::cmurph66@syr.edu::6a4ee5ce-7a78-4b91-95a4-95dbde6fc266" providerId="AD" clId="Web-{F6E5C955-94F8-9BBA-9F43-2354D7ECFECF}" dt="2024-09-13T15:28:24.110" v="324"/>
        <pc:sldMkLst>
          <pc:docMk/>
          <pc:sldMk cId="1179405857" sldId="317"/>
        </pc:sldMkLst>
      </pc:sldChg>
      <pc:sldChg chg="modNotes">
        <pc:chgData name="Christopher Murphy" userId="S::cmurph66@syr.edu::6a4ee5ce-7a78-4b91-95a4-95dbde6fc266" providerId="AD" clId="Web-{F6E5C955-94F8-9BBA-9F43-2354D7ECFECF}" dt="2024-09-13T15:29:45.422" v="378"/>
        <pc:sldMkLst>
          <pc:docMk/>
          <pc:sldMk cId="4141972701" sldId="318"/>
        </pc:sldMkLst>
      </pc:sldChg>
      <pc:sldChg chg="addSp delSp modSp modNotes">
        <pc:chgData name="Christopher Murphy" userId="S::cmurph66@syr.edu::6a4ee5ce-7a78-4b91-95a4-95dbde6fc266" providerId="AD" clId="Web-{F6E5C955-94F8-9BBA-9F43-2354D7ECFECF}" dt="2024-09-13T15:59:59.484" v="717" actId="1076"/>
        <pc:sldMkLst>
          <pc:docMk/>
          <pc:sldMk cId="1665390148" sldId="319"/>
        </pc:sldMkLst>
        <pc:spChg chg="mod">
          <ac:chgData name="Christopher Murphy" userId="S::cmurph66@syr.edu::6a4ee5ce-7a78-4b91-95a4-95dbde6fc266" providerId="AD" clId="Web-{F6E5C955-94F8-9BBA-9F43-2354D7ECFECF}" dt="2024-09-13T15:41:40.937" v="546" actId="20577"/>
          <ac:spMkLst>
            <pc:docMk/>
            <pc:sldMk cId="1665390148" sldId="319"/>
            <ac:spMk id="2" creationId="{2CC12905-AAF2-9854-3112-A3FD97F532B7}"/>
          </ac:spMkLst>
        </pc:spChg>
        <pc:spChg chg="mod">
          <ac:chgData name="Christopher Murphy" userId="S::cmurph66@syr.edu::6a4ee5ce-7a78-4b91-95a4-95dbde6fc266" providerId="AD" clId="Web-{F6E5C955-94F8-9BBA-9F43-2354D7ECFECF}" dt="2024-09-13T15:59:34.953" v="715" actId="20577"/>
          <ac:spMkLst>
            <pc:docMk/>
            <pc:sldMk cId="1665390148" sldId="319"/>
            <ac:spMk id="3" creationId="{79DAF1B6-6A87-99E4-EBC1-DDE13A6837F7}"/>
          </ac:spMkLst>
        </pc:spChg>
        <pc:spChg chg="del">
          <ac:chgData name="Christopher Murphy" userId="S::cmurph66@syr.edu::6a4ee5ce-7a78-4b91-95a4-95dbde6fc266" providerId="AD" clId="Web-{F6E5C955-94F8-9BBA-9F43-2354D7ECFECF}" dt="2024-09-13T15:44:06.797" v="559"/>
          <ac:spMkLst>
            <pc:docMk/>
            <pc:sldMk cId="1665390148" sldId="319"/>
            <ac:spMk id="4" creationId="{F26EC039-3887-8DD1-6B52-6C7BC4BD7930}"/>
          </ac:spMkLst>
        </pc:spChg>
        <pc:spChg chg="add del mod">
          <ac:chgData name="Christopher Murphy" userId="S::cmurph66@syr.edu::6a4ee5ce-7a78-4b91-95a4-95dbde6fc266" providerId="AD" clId="Web-{F6E5C955-94F8-9BBA-9F43-2354D7ECFECF}" dt="2024-09-13T15:26:40.313" v="277"/>
          <ac:spMkLst>
            <pc:docMk/>
            <pc:sldMk cId="1665390148" sldId="319"/>
            <ac:spMk id="6" creationId="{C0EA2273-E658-73DC-490B-8645B6F64AAB}"/>
          </ac:spMkLst>
        </pc:spChg>
        <pc:picChg chg="add del mod">
          <ac:chgData name="Christopher Murphy" userId="S::cmurph66@syr.edu::6a4ee5ce-7a78-4b91-95a4-95dbde6fc266" providerId="AD" clId="Web-{F6E5C955-94F8-9BBA-9F43-2354D7ECFECF}" dt="2024-09-13T15:45:01.625" v="563"/>
          <ac:picMkLst>
            <pc:docMk/>
            <pc:sldMk cId="1665390148" sldId="319"/>
            <ac:picMk id="7" creationId="{11A8340D-86AB-EB37-967B-99CB363BEBEE}"/>
          </ac:picMkLst>
        </pc:picChg>
        <pc:picChg chg="add mod">
          <ac:chgData name="Christopher Murphy" userId="S::cmurph66@syr.edu::6a4ee5ce-7a78-4b91-95a4-95dbde6fc266" providerId="AD" clId="Web-{F6E5C955-94F8-9BBA-9F43-2354D7ECFECF}" dt="2024-09-13T15:46:05.047" v="565" actId="1076"/>
          <ac:picMkLst>
            <pc:docMk/>
            <pc:sldMk cId="1665390148" sldId="319"/>
            <ac:picMk id="8" creationId="{FF81A808-0587-4F6D-3F5A-AA87D713CD11}"/>
          </ac:picMkLst>
        </pc:picChg>
        <pc:picChg chg="add mod">
          <ac:chgData name="Christopher Murphy" userId="S::cmurph66@syr.edu::6a4ee5ce-7a78-4b91-95a4-95dbde6fc266" providerId="AD" clId="Web-{F6E5C955-94F8-9BBA-9F43-2354D7ECFECF}" dt="2024-09-13T15:59:59.484" v="717" actId="1076"/>
          <ac:picMkLst>
            <pc:docMk/>
            <pc:sldMk cId="1665390148" sldId="319"/>
            <ac:picMk id="9" creationId="{B34941DB-0DD1-E7CB-E858-99C25FB6A7B2}"/>
          </ac:picMkLst>
        </pc:picChg>
      </pc:sldChg>
      <pc:sldChg chg="addSp delSp modSp modNotes">
        <pc:chgData name="Christopher Murphy" userId="S::cmurph66@syr.edu::6a4ee5ce-7a78-4b91-95a4-95dbde6fc266" providerId="AD" clId="Web-{F6E5C955-94F8-9BBA-9F43-2354D7ECFECF}" dt="2024-09-13T16:04:24.890" v="724"/>
        <pc:sldMkLst>
          <pc:docMk/>
          <pc:sldMk cId="2431477823" sldId="320"/>
        </pc:sldMkLst>
        <pc:spChg chg="mod">
          <ac:chgData name="Christopher Murphy" userId="S::cmurph66@syr.edu::6a4ee5ce-7a78-4b91-95a4-95dbde6fc266" providerId="AD" clId="Web-{F6E5C955-94F8-9BBA-9F43-2354D7ECFECF}" dt="2024-09-13T16:03:36.156" v="722" actId="14100"/>
          <ac:spMkLst>
            <pc:docMk/>
            <pc:sldMk cId="2431477823" sldId="320"/>
            <ac:spMk id="2" creationId="{2CC12905-AAF2-9854-3112-A3FD97F532B7}"/>
          </ac:spMkLst>
        </pc:spChg>
        <pc:graphicFrameChg chg="del">
          <ac:chgData name="Christopher Murphy" userId="S::cmurph66@syr.edu::6a4ee5ce-7a78-4b91-95a4-95dbde6fc266" providerId="AD" clId="Web-{F6E5C955-94F8-9BBA-9F43-2354D7ECFECF}" dt="2024-09-13T16:00:12" v="718"/>
          <ac:graphicFrameMkLst>
            <pc:docMk/>
            <pc:sldMk cId="2431477823" sldId="320"/>
            <ac:graphicFrameMk id="7" creationId="{728D4E6F-8B84-67B5-F019-82608C808ED4}"/>
          </ac:graphicFrameMkLst>
        </pc:graphicFrameChg>
        <pc:picChg chg="add mod">
          <ac:chgData name="Christopher Murphy" userId="S::cmurph66@syr.edu::6a4ee5ce-7a78-4b91-95a4-95dbde6fc266" providerId="AD" clId="Web-{F6E5C955-94F8-9BBA-9F43-2354D7ECFECF}" dt="2024-09-13T16:03:42.984" v="723" actId="1076"/>
          <ac:picMkLst>
            <pc:docMk/>
            <pc:sldMk cId="2431477823" sldId="320"/>
            <ac:picMk id="3" creationId="{D34EBB0B-25F8-E07E-0273-DB746F6194A0}"/>
          </ac:picMkLst>
        </pc:picChg>
      </pc:sldChg>
      <pc:sldChg chg="addSp delSp modSp add ord replId modNotes">
        <pc:chgData name="Christopher Murphy" userId="S::cmurph66@syr.edu::6a4ee5ce-7a78-4b91-95a4-95dbde6fc266" providerId="AD" clId="Web-{F6E5C955-94F8-9BBA-9F43-2354D7ECFECF}" dt="2024-09-13T15:33:44" v="416" actId="20577"/>
        <pc:sldMkLst>
          <pc:docMk/>
          <pc:sldMk cId="2219364462" sldId="321"/>
        </pc:sldMkLst>
        <pc:spChg chg="mod">
          <ac:chgData name="Christopher Murphy" userId="S::cmurph66@syr.edu::6a4ee5ce-7a78-4b91-95a4-95dbde6fc266" providerId="AD" clId="Web-{F6E5C955-94F8-9BBA-9F43-2354D7ECFECF}" dt="2024-09-13T14:57:07.126" v="22" actId="20577"/>
          <ac:spMkLst>
            <pc:docMk/>
            <pc:sldMk cId="2219364462" sldId="321"/>
            <ac:spMk id="2" creationId="{2CC12905-AAF2-9854-3112-A3FD97F532B7}"/>
          </ac:spMkLst>
        </pc:spChg>
        <pc:spChg chg="mod">
          <ac:chgData name="Christopher Murphy" userId="S::cmurph66@syr.edu::6a4ee5ce-7a78-4b91-95a4-95dbde6fc266" providerId="AD" clId="Web-{F6E5C955-94F8-9BBA-9F43-2354D7ECFECF}" dt="2024-09-13T15:33:44" v="416" actId="20577"/>
          <ac:spMkLst>
            <pc:docMk/>
            <pc:sldMk cId="2219364462" sldId="321"/>
            <ac:spMk id="3" creationId="{79DAF1B6-6A87-99E4-EBC1-DDE13A6837F7}"/>
          </ac:spMkLst>
        </pc:spChg>
        <pc:spChg chg="del mod">
          <ac:chgData name="Christopher Murphy" userId="S::cmurph66@syr.edu::6a4ee5ce-7a78-4b91-95a4-95dbde6fc266" providerId="AD" clId="Web-{F6E5C955-94F8-9BBA-9F43-2354D7ECFECF}" dt="2024-09-13T15:11:24.766" v="164"/>
          <ac:spMkLst>
            <pc:docMk/>
            <pc:sldMk cId="2219364462" sldId="321"/>
            <ac:spMk id="4" creationId="{F26EC039-3887-8DD1-6B52-6C7BC4BD7930}"/>
          </ac:spMkLst>
        </pc:spChg>
        <pc:spChg chg="add mod">
          <ac:chgData name="Christopher Murphy" userId="S::cmurph66@syr.edu::6a4ee5ce-7a78-4b91-95a4-95dbde6fc266" providerId="AD" clId="Web-{F6E5C955-94F8-9BBA-9F43-2354D7ECFECF}" dt="2024-09-13T15:16:00.610" v="211"/>
          <ac:spMkLst>
            <pc:docMk/>
            <pc:sldMk cId="2219364462" sldId="321"/>
            <ac:spMk id="8" creationId="{7A24B57D-7C69-5595-1B95-F7DBB1A94EBA}"/>
          </ac:spMkLst>
        </pc:spChg>
        <pc:picChg chg="add mod">
          <ac:chgData name="Christopher Murphy" userId="S::cmurph66@syr.edu::6a4ee5ce-7a78-4b91-95a4-95dbde6fc266" providerId="AD" clId="Web-{F6E5C955-94F8-9BBA-9F43-2354D7ECFECF}" dt="2024-09-13T15:32:19.031" v="399" actId="14100"/>
          <ac:picMkLst>
            <pc:docMk/>
            <pc:sldMk cId="2219364462" sldId="321"/>
            <ac:picMk id="6" creationId="{10A73478-1F75-EC5E-AF3E-D3BED45EC1D7}"/>
          </ac:picMkLst>
        </pc:picChg>
        <pc:picChg chg="add mod">
          <ac:chgData name="Christopher Murphy" userId="S::cmurph66@syr.edu::6a4ee5ce-7a78-4b91-95a4-95dbde6fc266" providerId="AD" clId="Web-{F6E5C955-94F8-9BBA-9F43-2354D7ECFECF}" dt="2024-09-13T15:12:26.688" v="169" actId="1076"/>
          <ac:picMkLst>
            <pc:docMk/>
            <pc:sldMk cId="2219364462" sldId="321"/>
            <ac:picMk id="7" creationId="{E83D5553-BBA2-1AC0-2EAF-BCFE7BC8C2FC}"/>
          </ac:picMkLst>
        </pc:picChg>
      </pc:sldChg>
      <pc:sldChg chg="addSp delSp modSp add ord replId modNotes">
        <pc:chgData name="Christopher Murphy" userId="S::cmurph66@syr.edu::6a4ee5ce-7a78-4b91-95a4-95dbde6fc266" providerId="AD" clId="Web-{F6E5C955-94F8-9BBA-9F43-2354D7ECFECF}" dt="2024-09-13T15:59:54.906" v="716" actId="1076"/>
        <pc:sldMkLst>
          <pc:docMk/>
          <pc:sldMk cId="838637445" sldId="322"/>
        </pc:sldMkLst>
        <pc:spChg chg="mod">
          <ac:chgData name="Christopher Murphy" userId="S::cmurph66@syr.edu::6a4ee5ce-7a78-4b91-95a4-95dbde6fc266" providerId="AD" clId="Web-{F6E5C955-94F8-9BBA-9F43-2354D7ECFECF}" dt="2024-09-13T15:41:33.687" v="536" actId="20577"/>
          <ac:spMkLst>
            <pc:docMk/>
            <pc:sldMk cId="838637445" sldId="322"/>
            <ac:spMk id="2" creationId="{2CC12905-AAF2-9854-3112-A3FD97F532B7}"/>
          </ac:spMkLst>
        </pc:spChg>
        <pc:spChg chg="mod">
          <ac:chgData name="Christopher Murphy" userId="S::cmurph66@syr.edu::6a4ee5ce-7a78-4b91-95a4-95dbde6fc266" providerId="AD" clId="Web-{F6E5C955-94F8-9BBA-9F43-2354D7ECFECF}" dt="2024-09-13T15:41:15.234" v="520" actId="20577"/>
          <ac:spMkLst>
            <pc:docMk/>
            <pc:sldMk cId="838637445" sldId="322"/>
            <ac:spMk id="3" creationId="{79DAF1B6-6A87-99E4-EBC1-DDE13A6837F7}"/>
          </ac:spMkLst>
        </pc:spChg>
        <pc:spChg chg="del">
          <ac:chgData name="Christopher Murphy" userId="S::cmurph66@syr.edu::6a4ee5ce-7a78-4b91-95a4-95dbde6fc266" providerId="AD" clId="Web-{F6E5C955-94F8-9BBA-9F43-2354D7ECFECF}" dt="2024-09-13T15:31:37.172" v="395"/>
          <ac:spMkLst>
            <pc:docMk/>
            <pc:sldMk cId="838637445" sldId="322"/>
            <ac:spMk id="4" creationId="{F26EC039-3887-8DD1-6B52-6C7BC4BD7930}"/>
          </ac:spMkLst>
        </pc:spChg>
        <pc:picChg chg="add mod">
          <ac:chgData name="Christopher Murphy" userId="S::cmurph66@syr.edu::6a4ee5ce-7a78-4b91-95a4-95dbde6fc266" providerId="AD" clId="Web-{F6E5C955-94F8-9BBA-9F43-2354D7ECFECF}" dt="2024-09-13T15:59:54.906" v="716" actId="1076"/>
          <ac:picMkLst>
            <pc:docMk/>
            <pc:sldMk cId="838637445" sldId="322"/>
            <ac:picMk id="6" creationId="{77A4308D-29DA-8741-E275-0A07A1C8FADE}"/>
          </ac:picMkLst>
        </pc:picChg>
        <pc:picChg chg="add mod">
          <ac:chgData name="Christopher Murphy" userId="S::cmurph66@syr.edu::6a4ee5ce-7a78-4b91-95a4-95dbde6fc266" providerId="AD" clId="Web-{F6E5C955-94F8-9BBA-9F43-2354D7ECFECF}" dt="2024-09-13T15:36:57.812" v="427" actId="1076"/>
          <ac:picMkLst>
            <pc:docMk/>
            <pc:sldMk cId="838637445" sldId="322"/>
            <ac:picMk id="7" creationId="{500B4813-B89C-6885-CD05-3D4D83326D25}"/>
          </ac:picMkLst>
        </pc:picChg>
      </pc:sldChg>
    </pc:docChg>
  </pc:docChgLst>
  <pc:docChgLst>
    <pc:chgData name="Christopher Murphy" userId="S::cmurph66@syr.edu::6a4ee5ce-7a78-4b91-95a4-95dbde6fc266" providerId="AD" clId="Web-{7733B59F-4104-E4C4-D508-C03883E1DEC6}"/>
    <pc:docChg chg="addSld delSld modSld sldOrd">
      <pc:chgData name="Christopher Murphy" userId="S::cmurph66@syr.edu::6a4ee5ce-7a78-4b91-95a4-95dbde6fc266" providerId="AD" clId="Web-{7733B59F-4104-E4C4-D508-C03883E1DEC6}" dt="2024-09-11T00:16:09.521" v="299" actId="20577"/>
      <pc:docMkLst>
        <pc:docMk/>
      </pc:docMkLst>
      <pc:sldChg chg="modNotes">
        <pc:chgData name="Christopher Murphy" userId="S::cmurph66@syr.edu::6a4ee5ce-7a78-4b91-95a4-95dbde6fc266" providerId="AD" clId="Web-{7733B59F-4104-E4C4-D508-C03883E1DEC6}" dt="2024-09-10T23:57:18.111" v="22"/>
        <pc:sldMkLst>
          <pc:docMk/>
          <pc:sldMk cId="2826533859" sldId="290"/>
        </pc:sldMkLst>
      </pc:sldChg>
      <pc:sldChg chg="addSp delSp modSp">
        <pc:chgData name="Christopher Murphy" userId="S::cmurph66@syr.edu::6a4ee5ce-7a78-4b91-95a4-95dbde6fc266" providerId="AD" clId="Web-{7733B59F-4104-E4C4-D508-C03883E1DEC6}" dt="2024-09-11T00:16:09.521" v="299" actId="20577"/>
        <pc:sldMkLst>
          <pc:docMk/>
          <pc:sldMk cId="2102593137" sldId="299"/>
        </pc:sldMkLst>
        <pc:spChg chg="mod">
          <ac:chgData name="Christopher Murphy" userId="S::cmurph66@syr.edu::6a4ee5ce-7a78-4b91-95a4-95dbde6fc266" providerId="AD" clId="Web-{7733B59F-4104-E4C4-D508-C03883E1DEC6}" dt="2024-09-11T00:15:26.740" v="256" actId="20577"/>
          <ac:spMkLst>
            <pc:docMk/>
            <pc:sldMk cId="2102593137" sldId="299"/>
            <ac:spMk id="2" creationId="{2CC12905-AAF2-9854-3112-A3FD97F532B7}"/>
          </ac:spMkLst>
        </pc:spChg>
        <pc:graphicFrameChg chg="add del modGraphic">
          <ac:chgData name="Christopher Murphy" userId="S::cmurph66@syr.edu::6a4ee5ce-7a78-4b91-95a4-95dbde6fc266" providerId="AD" clId="Web-{7733B59F-4104-E4C4-D508-C03883E1DEC6}" dt="2024-09-11T00:16:09.521" v="299" actId="20577"/>
          <ac:graphicFrameMkLst>
            <pc:docMk/>
            <pc:sldMk cId="2102593137" sldId="299"/>
            <ac:graphicFrameMk id="9" creationId="{CC4D7119-04DE-527C-5834-B1423F14B17F}"/>
          </ac:graphicFrameMkLst>
        </pc:graphicFrameChg>
      </pc:sldChg>
      <pc:sldChg chg="addSp delSp modSp add ord replId modNotes">
        <pc:chgData name="Christopher Murphy" userId="S::cmurph66@syr.edu::6a4ee5ce-7a78-4b91-95a4-95dbde6fc266" providerId="AD" clId="Web-{7733B59F-4104-E4C4-D508-C03883E1DEC6}" dt="2024-09-11T00:06:16.471" v="90" actId="20577"/>
        <pc:sldMkLst>
          <pc:docMk/>
          <pc:sldMk cId="325324770" sldId="311"/>
        </pc:sldMkLst>
        <pc:spChg chg="mod">
          <ac:chgData name="Christopher Murphy" userId="S::cmurph66@syr.edu::6a4ee5ce-7a78-4b91-95a4-95dbde6fc266" providerId="AD" clId="Web-{7733B59F-4104-E4C4-D508-C03883E1DEC6}" dt="2024-09-11T00:06:16.471" v="90" actId="20577"/>
          <ac:spMkLst>
            <pc:docMk/>
            <pc:sldMk cId="325324770" sldId="311"/>
            <ac:spMk id="2" creationId="{2CC12905-AAF2-9854-3112-A3FD97F532B7}"/>
          </ac:spMkLst>
        </pc:spChg>
        <pc:spChg chg="mod">
          <ac:chgData name="Christopher Murphy" userId="S::cmurph66@syr.edu::6a4ee5ce-7a78-4b91-95a4-95dbde6fc266" providerId="AD" clId="Web-{7733B59F-4104-E4C4-D508-C03883E1DEC6}" dt="2024-09-10T23:59:24.626" v="33" actId="20577"/>
          <ac:spMkLst>
            <pc:docMk/>
            <pc:sldMk cId="325324770" sldId="311"/>
            <ac:spMk id="3" creationId="{79DAF1B6-6A87-99E4-EBC1-DDE13A6837F7}"/>
          </ac:spMkLst>
        </pc:spChg>
        <pc:spChg chg="add mod">
          <ac:chgData name="Christopher Murphy" userId="S::cmurph66@syr.edu::6a4ee5ce-7a78-4b91-95a4-95dbde6fc266" providerId="AD" clId="Web-{7733B59F-4104-E4C4-D508-C03883E1DEC6}" dt="2024-09-10T23:59:59.720" v="47" actId="20577"/>
          <ac:spMkLst>
            <pc:docMk/>
            <pc:sldMk cId="325324770" sldId="311"/>
            <ac:spMk id="4" creationId="{F26EC039-3887-8DD1-6B52-6C7BC4BD7930}"/>
          </ac:spMkLst>
        </pc:spChg>
        <pc:picChg chg="del">
          <ac:chgData name="Christopher Murphy" userId="S::cmurph66@syr.edu::6a4ee5ce-7a78-4b91-95a4-95dbde6fc266" providerId="AD" clId="Web-{7733B59F-4104-E4C4-D508-C03883E1DEC6}" dt="2024-09-10T23:59:36.533" v="35"/>
          <ac:picMkLst>
            <pc:docMk/>
            <pc:sldMk cId="325324770" sldId="311"/>
            <ac:picMk id="10" creationId="{BB3C4212-DC92-6FBE-0886-DCCFCDA9F300}"/>
          </ac:picMkLst>
        </pc:picChg>
      </pc:sldChg>
      <pc:sldChg chg="new del">
        <pc:chgData name="Christopher Murphy" userId="S::cmurph66@syr.edu::6a4ee5ce-7a78-4b91-95a4-95dbde6fc266" providerId="AD" clId="Web-{7733B59F-4104-E4C4-D508-C03883E1DEC6}" dt="2024-09-10T23:58:57.486" v="24"/>
        <pc:sldMkLst>
          <pc:docMk/>
          <pc:sldMk cId="1364332985" sldId="311"/>
        </pc:sldMkLst>
      </pc:sldChg>
      <pc:sldChg chg="addSp delSp modSp add replId">
        <pc:chgData name="Christopher Murphy" userId="S::cmurph66@syr.edu::6a4ee5ce-7a78-4b91-95a4-95dbde6fc266" providerId="AD" clId="Web-{7733B59F-4104-E4C4-D508-C03883E1DEC6}" dt="2024-09-11T00:08:24.768" v="131" actId="14100"/>
        <pc:sldMkLst>
          <pc:docMk/>
          <pc:sldMk cId="3099714809" sldId="312"/>
        </pc:sldMkLst>
        <pc:spChg chg="mod">
          <ac:chgData name="Christopher Murphy" userId="S::cmurph66@syr.edu::6a4ee5ce-7a78-4b91-95a4-95dbde6fc266" providerId="AD" clId="Web-{7733B59F-4104-E4C4-D508-C03883E1DEC6}" dt="2024-09-11T00:02:23.002" v="50" actId="20577"/>
          <ac:spMkLst>
            <pc:docMk/>
            <pc:sldMk cId="3099714809" sldId="312"/>
            <ac:spMk id="2" creationId="{2CC12905-AAF2-9854-3112-A3FD97F532B7}"/>
          </ac:spMkLst>
        </pc:spChg>
        <pc:spChg chg="add del mod">
          <ac:chgData name="Christopher Murphy" userId="S::cmurph66@syr.edu::6a4ee5ce-7a78-4b91-95a4-95dbde6fc266" providerId="AD" clId="Web-{7733B59F-4104-E4C4-D508-C03883E1DEC6}" dt="2024-09-11T00:08:24.768" v="131" actId="14100"/>
          <ac:spMkLst>
            <pc:docMk/>
            <pc:sldMk cId="3099714809" sldId="312"/>
            <ac:spMk id="3" creationId="{A47B8424-E9F8-A0F2-9BFB-EFA1A8CCEF8F}"/>
          </ac:spMkLst>
        </pc:spChg>
        <pc:spChg chg="mod">
          <ac:chgData name="Christopher Murphy" userId="S::cmurph66@syr.edu::6a4ee5ce-7a78-4b91-95a4-95dbde6fc266" providerId="AD" clId="Web-{7733B59F-4104-E4C4-D508-C03883E1DEC6}" dt="2024-09-11T00:03:03.439" v="65" actId="20577"/>
          <ac:spMkLst>
            <pc:docMk/>
            <pc:sldMk cId="3099714809" sldId="312"/>
            <ac:spMk id="6" creationId="{F169DD74-2202-24A2-CBFA-85A802D25B90}"/>
          </ac:spMkLst>
        </pc:spChg>
        <pc:picChg chg="del">
          <ac:chgData name="Christopher Murphy" userId="S::cmurph66@syr.edu::6a4ee5ce-7a78-4b91-95a4-95dbde6fc266" providerId="AD" clId="Web-{7733B59F-4104-E4C4-D508-C03883E1DEC6}" dt="2024-09-11T00:02:40.345" v="58"/>
          <ac:picMkLst>
            <pc:docMk/>
            <pc:sldMk cId="3099714809" sldId="312"/>
            <ac:picMk id="4" creationId="{477EBCB0-6C33-13BB-4619-4626D823CE72}"/>
          </ac:picMkLst>
        </pc:picChg>
        <pc:picChg chg="mod">
          <ac:chgData name="Christopher Murphy" userId="S::cmurph66@syr.edu::6a4ee5ce-7a78-4b91-95a4-95dbde6fc266" providerId="AD" clId="Web-{7733B59F-4104-E4C4-D508-C03883E1DEC6}" dt="2024-09-11T00:08:20.721" v="130" actId="1076"/>
          <ac:picMkLst>
            <pc:docMk/>
            <pc:sldMk cId="3099714809" sldId="312"/>
            <ac:picMk id="4" creationId="{7AFBEE11-EBAE-8DBE-C906-25F08DA2B236}"/>
          </ac:picMkLst>
        </pc:picChg>
      </pc:sldChg>
      <pc:sldChg chg="modSp add replId">
        <pc:chgData name="Christopher Murphy" userId="S::cmurph66@syr.edu::6a4ee5ce-7a78-4b91-95a4-95dbde6fc266" providerId="AD" clId="Web-{7733B59F-4104-E4C4-D508-C03883E1DEC6}" dt="2024-09-11T00:04:52.299" v="68" actId="20577"/>
        <pc:sldMkLst>
          <pc:docMk/>
          <pc:sldMk cId="3128359452" sldId="313"/>
        </pc:sldMkLst>
        <pc:spChg chg="mod">
          <ac:chgData name="Christopher Murphy" userId="S::cmurph66@syr.edu::6a4ee5ce-7a78-4b91-95a4-95dbde6fc266" providerId="AD" clId="Web-{7733B59F-4104-E4C4-D508-C03883E1DEC6}" dt="2024-09-11T00:04:52.299" v="68" actId="20577"/>
          <ac:spMkLst>
            <pc:docMk/>
            <pc:sldMk cId="3128359452" sldId="313"/>
            <ac:spMk id="2" creationId="{2CC12905-AAF2-9854-3112-A3FD97F532B7}"/>
          </ac:spMkLst>
        </pc:spChg>
      </pc:sldChg>
      <pc:sldChg chg="modSp add ord replId">
        <pc:chgData name="Christopher Murphy" userId="S::cmurph66@syr.edu::6a4ee5ce-7a78-4b91-95a4-95dbde6fc266" providerId="AD" clId="Web-{7733B59F-4104-E4C4-D508-C03883E1DEC6}" dt="2024-09-11T00:05:32.127" v="80"/>
        <pc:sldMkLst>
          <pc:docMk/>
          <pc:sldMk cId="1458980650" sldId="314"/>
        </pc:sldMkLst>
        <pc:spChg chg="mod">
          <ac:chgData name="Christopher Murphy" userId="S::cmurph66@syr.edu::6a4ee5ce-7a78-4b91-95a4-95dbde6fc266" providerId="AD" clId="Web-{7733B59F-4104-E4C4-D508-C03883E1DEC6}" dt="2024-09-11T00:05:28.158" v="79" actId="20577"/>
          <ac:spMkLst>
            <pc:docMk/>
            <pc:sldMk cId="1458980650" sldId="314"/>
            <ac:spMk id="2" creationId="{2CC12905-AAF2-9854-3112-A3FD97F532B7}"/>
          </ac:spMkLst>
        </pc:spChg>
      </pc:sldChg>
      <pc:sldChg chg="modSp add ord replId">
        <pc:chgData name="Christopher Murphy" userId="S::cmurph66@syr.edu::6a4ee5ce-7a78-4b91-95a4-95dbde6fc266" providerId="AD" clId="Web-{7733B59F-4104-E4C4-D508-C03883E1DEC6}" dt="2024-09-11T00:07:56.611" v="124"/>
        <pc:sldMkLst>
          <pc:docMk/>
          <pc:sldMk cId="3517688579" sldId="315"/>
        </pc:sldMkLst>
        <pc:spChg chg="mod">
          <ac:chgData name="Christopher Murphy" userId="S::cmurph66@syr.edu::6a4ee5ce-7a78-4b91-95a4-95dbde6fc266" providerId="AD" clId="Web-{7733B59F-4104-E4C4-D508-C03883E1DEC6}" dt="2024-09-11T00:06:33.096" v="100" actId="20577"/>
          <ac:spMkLst>
            <pc:docMk/>
            <pc:sldMk cId="3517688579" sldId="315"/>
            <ac:spMk id="2" creationId="{2CC12905-AAF2-9854-3112-A3FD97F532B7}"/>
          </ac:spMkLst>
        </pc:spChg>
      </pc:sldChg>
      <pc:sldChg chg="modSp add replId">
        <pc:chgData name="Christopher Murphy" userId="S::cmurph66@syr.edu::6a4ee5ce-7a78-4b91-95a4-95dbde6fc266" providerId="AD" clId="Web-{7733B59F-4104-E4C4-D508-C03883E1DEC6}" dt="2024-09-11T00:07:45.018" v="123" actId="20577"/>
        <pc:sldMkLst>
          <pc:docMk/>
          <pc:sldMk cId="1001334907" sldId="316"/>
        </pc:sldMkLst>
        <pc:spChg chg="mod">
          <ac:chgData name="Christopher Murphy" userId="S::cmurph66@syr.edu::6a4ee5ce-7a78-4b91-95a4-95dbde6fc266" providerId="AD" clId="Web-{7733B59F-4104-E4C4-D508-C03883E1DEC6}" dt="2024-09-11T00:07:45.018" v="123" actId="20577"/>
          <ac:spMkLst>
            <pc:docMk/>
            <pc:sldMk cId="1001334907" sldId="316"/>
            <ac:spMk id="2" creationId="{2CC12905-AAF2-9854-3112-A3FD97F532B7}"/>
          </ac:spMkLst>
        </pc:spChg>
      </pc:sldChg>
      <pc:sldChg chg="modSp add replId">
        <pc:chgData name="Christopher Murphy" userId="S::cmurph66@syr.edu::6a4ee5ce-7a78-4b91-95a4-95dbde6fc266" providerId="AD" clId="Web-{7733B59F-4104-E4C4-D508-C03883E1DEC6}" dt="2024-09-11T00:08:46.346" v="138" actId="20577"/>
        <pc:sldMkLst>
          <pc:docMk/>
          <pc:sldMk cId="1179405857" sldId="317"/>
        </pc:sldMkLst>
        <pc:spChg chg="mod">
          <ac:chgData name="Christopher Murphy" userId="S::cmurph66@syr.edu::6a4ee5ce-7a78-4b91-95a4-95dbde6fc266" providerId="AD" clId="Web-{7733B59F-4104-E4C4-D508-C03883E1DEC6}" dt="2024-09-11T00:08:46.346" v="138" actId="20577"/>
          <ac:spMkLst>
            <pc:docMk/>
            <pc:sldMk cId="1179405857" sldId="317"/>
            <ac:spMk id="2" creationId="{2CC12905-AAF2-9854-3112-A3FD97F532B7}"/>
          </ac:spMkLst>
        </pc:spChg>
      </pc:sldChg>
      <pc:sldChg chg="modSp add replId">
        <pc:chgData name="Christopher Murphy" userId="S::cmurph66@syr.edu::6a4ee5ce-7a78-4b91-95a4-95dbde6fc266" providerId="AD" clId="Web-{7733B59F-4104-E4C4-D508-C03883E1DEC6}" dt="2024-09-11T00:08:57.862" v="151" actId="20577"/>
        <pc:sldMkLst>
          <pc:docMk/>
          <pc:sldMk cId="4141972701" sldId="318"/>
        </pc:sldMkLst>
        <pc:spChg chg="mod">
          <ac:chgData name="Christopher Murphy" userId="S::cmurph66@syr.edu::6a4ee5ce-7a78-4b91-95a4-95dbde6fc266" providerId="AD" clId="Web-{7733B59F-4104-E4C4-D508-C03883E1DEC6}" dt="2024-09-11T00:08:57.862" v="151" actId="20577"/>
          <ac:spMkLst>
            <pc:docMk/>
            <pc:sldMk cId="4141972701" sldId="318"/>
            <ac:spMk id="2" creationId="{2CC12905-AAF2-9854-3112-A3FD97F532B7}"/>
          </ac:spMkLst>
        </pc:spChg>
      </pc:sldChg>
      <pc:sldChg chg="modSp add replId">
        <pc:chgData name="Christopher Murphy" userId="S::cmurph66@syr.edu::6a4ee5ce-7a78-4b91-95a4-95dbde6fc266" providerId="AD" clId="Web-{7733B59F-4104-E4C4-D508-C03883E1DEC6}" dt="2024-09-11T00:09:23.786" v="153" actId="20577"/>
        <pc:sldMkLst>
          <pc:docMk/>
          <pc:sldMk cId="1665390148" sldId="319"/>
        </pc:sldMkLst>
        <pc:spChg chg="mod">
          <ac:chgData name="Christopher Murphy" userId="S::cmurph66@syr.edu::6a4ee5ce-7a78-4b91-95a4-95dbde6fc266" providerId="AD" clId="Web-{7733B59F-4104-E4C4-D508-C03883E1DEC6}" dt="2024-09-11T00:09:23.786" v="153" actId="20577"/>
          <ac:spMkLst>
            <pc:docMk/>
            <pc:sldMk cId="1665390148" sldId="319"/>
            <ac:spMk id="2" creationId="{2CC12905-AAF2-9854-3112-A3FD97F532B7}"/>
          </ac:spMkLst>
        </pc:spChg>
      </pc:sldChg>
      <pc:sldChg chg="modSp add replId">
        <pc:chgData name="Christopher Murphy" userId="S::cmurph66@syr.edu::6a4ee5ce-7a78-4b91-95a4-95dbde6fc266" providerId="AD" clId="Web-{7733B59F-4104-E4C4-D508-C03883E1DEC6}" dt="2024-09-11T00:14:56.990" v="252"/>
        <pc:sldMkLst>
          <pc:docMk/>
          <pc:sldMk cId="2431477823" sldId="320"/>
        </pc:sldMkLst>
        <pc:spChg chg="mod">
          <ac:chgData name="Christopher Murphy" userId="S::cmurph66@syr.edu::6a4ee5ce-7a78-4b91-95a4-95dbde6fc266" providerId="AD" clId="Web-{7733B59F-4104-E4C4-D508-C03883E1DEC6}" dt="2024-09-11T00:12:46.240" v="165" actId="20577"/>
          <ac:spMkLst>
            <pc:docMk/>
            <pc:sldMk cId="2431477823" sldId="320"/>
            <ac:spMk id="2" creationId="{2CC12905-AAF2-9854-3112-A3FD97F532B7}"/>
          </ac:spMkLst>
        </pc:spChg>
        <pc:graphicFrameChg chg="mod modGraphic">
          <ac:chgData name="Christopher Murphy" userId="S::cmurph66@syr.edu::6a4ee5ce-7a78-4b91-95a4-95dbde6fc266" providerId="AD" clId="Web-{7733B59F-4104-E4C4-D508-C03883E1DEC6}" dt="2024-09-11T00:14:56.990" v="252"/>
          <ac:graphicFrameMkLst>
            <pc:docMk/>
            <pc:sldMk cId="2431477823" sldId="320"/>
            <ac:graphicFrameMk id="7" creationId="{728D4E6F-8B84-67B5-F019-82608C808ED4}"/>
          </ac:graphicFrameMkLst>
        </pc:graphicFrameChg>
      </pc:sldChg>
    </pc:docChg>
  </pc:docChgLst>
  <pc:docChgLst>
    <pc:chgData name="Padmaja Kurumaddali" userId="S::pkurumad@syr.edu::81382c67-fa46-4b69-9678-a5c14a9234af" providerId="AD" clId="Web-{63503D1E-EFAC-44DF-BEDC-32CAA0D8A6BD}"/>
    <pc:docChg chg="addSld delSld modSld sldOrd">
      <pc:chgData name="Padmaja Kurumaddali" userId="S::pkurumad@syr.edu::81382c67-fa46-4b69-9678-a5c14a9234af" providerId="AD" clId="Web-{63503D1E-EFAC-44DF-BEDC-32CAA0D8A6BD}" dt="2024-09-15T19:00:11.167" v="252"/>
      <pc:docMkLst>
        <pc:docMk/>
      </pc:docMkLst>
      <pc:sldChg chg="del">
        <pc:chgData name="Padmaja Kurumaddali" userId="S::pkurumad@syr.edu::81382c67-fa46-4b69-9678-a5c14a9234af" providerId="AD" clId="Web-{63503D1E-EFAC-44DF-BEDC-32CAA0D8A6BD}" dt="2024-09-15T12:43:51.822" v="216"/>
        <pc:sldMkLst>
          <pc:docMk/>
          <pc:sldMk cId="3517688579" sldId="315"/>
        </pc:sldMkLst>
      </pc:sldChg>
      <pc:sldChg chg="del">
        <pc:chgData name="Padmaja Kurumaddali" userId="S::pkurumad@syr.edu::81382c67-fa46-4b69-9678-a5c14a9234af" providerId="AD" clId="Web-{63503D1E-EFAC-44DF-BEDC-32CAA0D8A6BD}" dt="2024-09-15T12:44:06.807" v="218"/>
        <pc:sldMkLst>
          <pc:docMk/>
          <pc:sldMk cId="1179405857" sldId="317"/>
        </pc:sldMkLst>
      </pc:sldChg>
      <pc:sldChg chg="del">
        <pc:chgData name="Padmaja Kurumaddali" userId="S::pkurumad@syr.edu::81382c67-fa46-4b69-9678-a5c14a9234af" providerId="AD" clId="Web-{63503D1E-EFAC-44DF-BEDC-32CAA0D8A6BD}" dt="2024-09-15T12:44:45.464" v="225"/>
        <pc:sldMkLst>
          <pc:docMk/>
          <pc:sldMk cId="4141972701" sldId="318"/>
        </pc:sldMkLst>
      </pc:sldChg>
      <pc:sldChg chg="addSp delSp modSp">
        <pc:chgData name="Padmaja Kurumaddali" userId="S::pkurumad@syr.edu::81382c67-fa46-4b69-9678-a5c14a9234af" providerId="AD" clId="Web-{63503D1E-EFAC-44DF-BEDC-32CAA0D8A6BD}" dt="2024-09-15T12:40:20.442" v="187"/>
        <pc:sldMkLst>
          <pc:docMk/>
          <pc:sldMk cId="576900438" sldId="324"/>
        </pc:sldMkLst>
        <pc:spChg chg="mod">
          <ac:chgData name="Padmaja Kurumaddali" userId="S::pkurumad@syr.edu::81382c67-fa46-4b69-9678-a5c14a9234af" providerId="AD" clId="Web-{63503D1E-EFAC-44DF-BEDC-32CAA0D8A6BD}" dt="2024-09-15T12:38:29.418" v="121" actId="20577"/>
          <ac:spMkLst>
            <pc:docMk/>
            <pc:sldMk cId="576900438" sldId="324"/>
            <ac:spMk id="2" creationId="{2CC12905-AAF2-9854-3112-A3FD97F532B7}"/>
          </ac:spMkLst>
        </pc:spChg>
        <pc:spChg chg="del mod">
          <ac:chgData name="Padmaja Kurumaddali" userId="S::pkurumad@syr.edu::81382c67-fa46-4b69-9678-a5c14a9234af" providerId="AD" clId="Web-{63503D1E-EFAC-44DF-BEDC-32CAA0D8A6BD}" dt="2024-09-15T12:38:21.308" v="112"/>
          <ac:spMkLst>
            <pc:docMk/>
            <pc:sldMk cId="576900438" sldId="324"/>
            <ac:spMk id="9" creationId="{11654DED-85BD-2134-8A9F-735E5FD685EF}"/>
          </ac:spMkLst>
        </pc:spChg>
        <pc:graphicFrameChg chg="add mod modGraphic">
          <ac:chgData name="Padmaja Kurumaddali" userId="S::pkurumad@syr.edu::81382c67-fa46-4b69-9678-a5c14a9234af" providerId="AD" clId="Web-{63503D1E-EFAC-44DF-BEDC-32CAA0D8A6BD}" dt="2024-09-15T12:40:20.442" v="187"/>
          <ac:graphicFrameMkLst>
            <pc:docMk/>
            <pc:sldMk cId="576900438" sldId="324"/>
            <ac:graphicFrameMk id="6" creationId="{B42EEA47-5ABB-F7B7-F1FB-7D28A65F34E4}"/>
          </ac:graphicFrameMkLst>
        </pc:graphicFrameChg>
      </pc:sldChg>
      <pc:sldChg chg="modSp">
        <pc:chgData name="Padmaja Kurumaddali" userId="S::pkurumad@syr.edu::81382c67-fa46-4b69-9678-a5c14a9234af" providerId="AD" clId="Web-{63503D1E-EFAC-44DF-BEDC-32CAA0D8A6BD}" dt="2024-09-15T12:38:06.558" v="109"/>
        <pc:sldMkLst>
          <pc:docMk/>
          <pc:sldMk cId="3811150832" sldId="325"/>
        </pc:sldMkLst>
        <pc:graphicFrameChg chg="mod modGraphic">
          <ac:chgData name="Padmaja Kurumaddali" userId="S::pkurumad@syr.edu::81382c67-fa46-4b69-9678-a5c14a9234af" providerId="AD" clId="Web-{63503D1E-EFAC-44DF-BEDC-32CAA0D8A6BD}" dt="2024-09-15T12:38:06.558" v="109"/>
          <ac:graphicFrameMkLst>
            <pc:docMk/>
            <pc:sldMk cId="3811150832" sldId="325"/>
            <ac:graphicFrameMk id="8" creationId="{0B5ACBDC-77DD-B5FB-A693-DC5CF7E9DCDB}"/>
          </ac:graphicFrameMkLst>
        </pc:graphicFrameChg>
      </pc:sldChg>
      <pc:sldChg chg="addSp delSp modSp add ord replId">
        <pc:chgData name="Padmaja Kurumaddali" userId="S::pkurumad@syr.edu::81382c67-fa46-4b69-9678-a5c14a9234af" providerId="AD" clId="Web-{63503D1E-EFAC-44DF-BEDC-32CAA0D8A6BD}" dt="2024-09-15T12:44:27.182" v="223" actId="20577"/>
        <pc:sldMkLst>
          <pc:docMk/>
          <pc:sldMk cId="2860352414" sldId="328"/>
        </pc:sldMkLst>
        <pc:spChg chg="mod">
          <ac:chgData name="Padmaja Kurumaddali" userId="S::pkurumad@syr.edu::81382c67-fa46-4b69-9678-a5c14a9234af" providerId="AD" clId="Web-{63503D1E-EFAC-44DF-BEDC-32CAA0D8A6BD}" dt="2024-09-15T12:44:27.182" v="223" actId="20577"/>
          <ac:spMkLst>
            <pc:docMk/>
            <pc:sldMk cId="2860352414" sldId="328"/>
            <ac:spMk id="2" creationId="{2CC12905-AAF2-9854-3112-A3FD97F532B7}"/>
          </ac:spMkLst>
        </pc:spChg>
        <pc:picChg chg="add mod">
          <ac:chgData name="Padmaja Kurumaddali" userId="S::pkurumad@syr.edu::81382c67-fa46-4b69-9678-a5c14a9234af" providerId="AD" clId="Web-{63503D1E-EFAC-44DF-BEDC-32CAA0D8A6BD}" dt="2024-09-15T12:43:41.775" v="215" actId="14100"/>
          <ac:picMkLst>
            <pc:docMk/>
            <pc:sldMk cId="2860352414" sldId="328"/>
            <ac:picMk id="3" creationId="{8A77124C-7835-888F-C3DD-9C7992D98BDB}"/>
          </ac:picMkLst>
        </pc:picChg>
        <pc:picChg chg="del">
          <ac:chgData name="Padmaja Kurumaddali" userId="S::pkurumad@syr.edu::81382c67-fa46-4b69-9678-a5c14a9234af" providerId="AD" clId="Web-{63503D1E-EFAC-44DF-BEDC-32CAA0D8A6BD}" dt="2024-09-15T12:42:44.648" v="201"/>
          <ac:picMkLst>
            <pc:docMk/>
            <pc:sldMk cId="2860352414" sldId="328"/>
            <ac:picMk id="4" creationId="{BFBFC8D1-2145-D1D6-2560-11822472FA9D}"/>
          </ac:picMkLst>
        </pc:picChg>
        <pc:picChg chg="del">
          <ac:chgData name="Padmaja Kurumaddali" userId="S::pkurumad@syr.edu::81382c67-fa46-4b69-9678-a5c14a9234af" providerId="AD" clId="Web-{63503D1E-EFAC-44DF-BEDC-32CAA0D8A6BD}" dt="2024-09-15T12:43:00.461" v="204"/>
          <ac:picMkLst>
            <pc:docMk/>
            <pc:sldMk cId="2860352414" sldId="328"/>
            <ac:picMk id="6" creationId="{E9A0B995-AAF3-44F2-D2C0-2F0FB704E511}"/>
          </ac:picMkLst>
        </pc:picChg>
        <pc:picChg chg="add mod">
          <ac:chgData name="Padmaja Kurumaddali" userId="S::pkurumad@syr.edu::81382c67-fa46-4b69-9678-a5c14a9234af" providerId="AD" clId="Web-{63503D1E-EFAC-44DF-BEDC-32CAA0D8A6BD}" dt="2024-09-15T12:43:30.149" v="214" actId="1076"/>
          <ac:picMkLst>
            <pc:docMk/>
            <pc:sldMk cId="2860352414" sldId="328"/>
            <ac:picMk id="7" creationId="{2DA9AA20-9F02-027A-3995-610B313EFAFB}"/>
          </ac:picMkLst>
        </pc:picChg>
      </pc:sldChg>
      <pc:sldChg chg="add del replId">
        <pc:chgData name="Padmaja Kurumaddali" userId="S::pkurumad@syr.edu::81382c67-fa46-4b69-9678-a5c14a9234af" providerId="AD" clId="Web-{63503D1E-EFAC-44DF-BEDC-32CAA0D8A6BD}" dt="2024-09-15T12:41:51.803" v="189"/>
        <pc:sldMkLst>
          <pc:docMk/>
          <pc:sldMk cId="4164523433" sldId="328"/>
        </pc:sldMkLst>
      </pc:sldChg>
      <pc:sldChg chg="modSp add replId">
        <pc:chgData name="Padmaja Kurumaddali" userId="S::pkurumad@syr.edu::81382c67-fa46-4b69-9678-a5c14a9234af" providerId="AD" clId="Web-{63503D1E-EFAC-44DF-BEDC-32CAA0D8A6BD}" dt="2024-09-15T12:44:20.791" v="221" actId="20577"/>
        <pc:sldMkLst>
          <pc:docMk/>
          <pc:sldMk cId="1937036269" sldId="329"/>
        </pc:sldMkLst>
        <pc:spChg chg="mod">
          <ac:chgData name="Padmaja Kurumaddali" userId="S::pkurumad@syr.edu::81382c67-fa46-4b69-9678-a5c14a9234af" providerId="AD" clId="Web-{63503D1E-EFAC-44DF-BEDC-32CAA0D8A6BD}" dt="2024-09-15T12:44:20.791" v="221" actId="20577"/>
          <ac:spMkLst>
            <pc:docMk/>
            <pc:sldMk cId="1937036269" sldId="329"/>
            <ac:spMk id="2" creationId="{2CC12905-AAF2-9854-3112-A3FD97F532B7}"/>
          </ac:spMkLst>
        </pc:spChg>
      </pc:sldChg>
      <pc:sldChg chg="modSp add replId">
        <pc:chgData name="Padmaja Kurumaddali" userId="S::pkurumad@syr.edu::81382c67-fa46-4b69-9678-a5c14a9234af" providerId="AD" clId="Web-{63503D1E-EFAC-44DF-BEDC-32CAA0D8A6BD}" dt="2024-09-15T19:00:11.167" v="252"/>
        <pc:sldMkLst>
          <pc:docMk/>
          <pc:sldMk cId="2988413615" sldId="330"/>
        </pc:sldMkLst>
        <pc:spChg chg="mod">
          <ac:chgData name="Padmaja Kurumaddali" userId="S::pkurumad@syr.edu::81382c67-fa46-4b69-9678-a5c14a9234af" providerId="AD" clId="Web-{63503D1E-EFAC-44DF-BEDC-32CAA0D8A6BD}" dt="2024-09-15T12:44:53.714" v="228" actId="20577"/>
          <ac:spMkLst>
            <pc:docMk/>
            <pc:sldMk cId="2988413615" sldId="330"/>
            <ac:spMk id="2" creationId="{2CC12905-AAF2-9854-3112-A3FD97F532B7}"/>
          </ac:spMkLst>
        </pc:spChg>
        <pc:graphicFrameChg chg="mod modGraphic">
          <ac:chgData name="Padmaja Kurumaddali" userId="S::pkurumad@syr.edu::81382c67-fa46-4b69-9678-a5c14a9234af" providerId="AD" clId="Web-{63503D1E-EFAC-44DF-BEDC-32CAA0D8A6BD}" dt="2024-09-15T19:00:11.167" v="252"/>
          <ac:graphicFrameMkLst>
            <pc:docMk/>
            <pc:sldMk cId="2988413615" sldId="330"/>
            <ac:graphicFrameMk id="8" creationId="{0B5ACBDC-77DD-B5FB-A693-DC5CF7E9DCDB}"/>
          </ac:graphicFrameMkLst>
        </pc:graphicFrameChg>
      </pc:sldChg>
    </pc:docChg>
  </pc:docChgLst>
  <pc:docChgLst>
    <pc:chgData name="La Monte H Yarroll" userId="S::lhyarrol@syr.edu::61545f12-ddea-4643-b43f-617ebedea2c1" providerId="AD" clId="Web-{F3A45525-BDE7-358A-7432-1491FA28CC14}"/>
    <pc:docChg chg="modSld">
      <pc:chgData name="La Monte H Yarroll" userId="S::lhyarrol@syr.edu::61545f12-ddea-4643-b43f-617ebedea2c1" providerId="AD" clId="Web-{F3A45525-BDE7-358A-7432-1491FA28CC14}" dt="2024-09-11T00:07:39.978" v="2" actId="1076"/>
      <pc:docMkLst>
        <pc:docMk/>
      </pc:docMkLst>
      <pc:sldChg chg="addSp modSp">
        <pc:chgData name="La Monte H Yarroll" userId="S::lhyarrol@syr.edu::61545f12-ddea-4643-b43f-617ebedea2c1" providerId="AD" clId="Web-{F3A45525-BDE7-358A-7432-1491FA28CC14}" dt="2024-09-11T00:07:39.978" v="2" actId="1076"/>
        <pc:sldMkLst>
          <pc:docMk/>
          <pc:sldMk cId="3099714809" sldId="312"/>
        </pc:sldMkLst>
        <pc:picChg chg="add mod">
          <ac:chgData name="La Monte H Yarroll" userId="S::lhyarrol@syr.edu::61545f12-ddea-4643-b43f-617ebedea2c1" providerId="AD" clId="Web-{F3A45525-BDE7-358A-7432-1491FA28CC14}" dt="2024-09-11T00:07:39.978" v="2" actId="1076"/>
          <ac:picMkLst>
            <pc:docMk/>
            <pc:sldMk cId="3099714809" sldId="312"/>
            <ac:picMk id="4" creationId="{7AFBEE11-EBAE-8DBE-C906-25F08DA2B236}"/>
          </ac:picMkLst>
        </pc:picChg>
      </pc:sldChg>
    </pc:docChg>
  </pc:docChgLst>
  <pc:docChgLst>
    <pc:chgData name="Padmaja Kurumaddali" userId="S::pkurumad@syr.edu::81382c67-fa46-4b69-9678-a5c14a9234af" providerId="AD" clId="Web-{F827BD8E-F8F2-4E04-AC6A-B19B087A6210}"/>
    <pc:docChg chg="modSld">
      <pc:chgData name="Padmaja Kurumaddali" userId="S::pkurumad@syr.edu::81382c67-fa46-4b69-9678-a5c14a9234af" providerId="AD" clId="Web-{F827BD8E-F8F2-4E04-AC6A-B19B087A6210}" dt="2024-09-15T12:26:37.541" v="110"/>
      <pc:docMkLst>
        <pc:docMk/>
      </pc:docMkLst>
      <pc:sldChg chg="addSp delSp modSp">
        <pc:chgData name="Padmaja Kurumaddali" userId="S::pkurumad@syr.edu::81382c67-fa46-4b69-9678-a5c14a9234af" providerId="AD" clId="Web-{F827BD8E-F8F2-4E04-AC6A-B19B087A6210}" dt="2024-09-15T12:23:39.645" v="78"/>
        <pc:sldMkLst>
          <pc:docMk/>
          <pc:sldMk cId="325324770" sldId="311"/>
        </pc:sldMkLst>
        <pc:spChg chg="del mod">
          <ac:chgData name="Padmaja Kurumaddali" userId="S::pkurumad@syr.edu::81382c67-fa46-4b69-9678-a5c14a9234af" providerId="AD" clId="Web-{F827BD8E-F8F2-4E04-AC6A-B19B087A6210}" dt="2024-09-15T12:23:24.301" v="74"/>
          <ac:spMkLst>
            <pc:docMk/>
            <pc:sldMk cId="325324770" sldId="311"/>
            <ac:spMk id="3" creationId="{79DAF1B6-6A87-99E4-EBC1-DDE13A6837F7}"/>
          </ac:spMkLst>
        </pc:spChg>
        <pc:graphicFrameChg chg="add mod modGraphic">
          <ac:chgData name="Padmaja Kurumaddali" userId="S::pkurumad@syr.edu::81382c67-fa46-4b69-9678-a5c14a9234af" providerId="AD" clId="Web-{F827BD8E-F8F2-4E04-AC6A-B19B087A6210}" dt="2024-09-15T12:23:39.645" v="78"/>
          <ac:graphicFrameMkLst>
            <pc:docMk/>
            <pc:sldMk cId="325324770" sldId="311"/>
            <ac:graphicFrameMk id="7" creationId="{6D095E5C-D371-38B6-4F96-55AF647E6E78}"/>
          </ac:graphicFrameMkLst>
        </pc:graphicFrameChg>
      </pc:sldChg>
      <pc:sldChg chg="addSp delSp modSp">
        <pc:chgData name="Padmaja Kurumaddali" userId="S::pkurumad@syr.edu::81382c67-fa46-4b69-9678-a5c14a9234af" providerId="AD" clId="Web-{F827BD8E-F8F2-4E04-AC6A-B19B087A6210}" dt="2024-09-15T12:24:34.959" v="92"/>
        <pc:sldMkLst>
          <pc:docMk/>
          <pc:sldMk cId="2219364462" sldId="321"/>
        </pc:sldMkLst>
        <pc:spChg chg="del mod">
          <ac:chgData name="Padmaja Kurumaddali" userId="S::pkurumad@syr.edu::81382c67-fa46-4b69-9678-a5c14a9234af" providerId="AD" clId="Web-{F827BD8E-F8F2-4E04-AC6A-B19B087A6210}" dt="2024-09-15T12:24:29.381" v="90"/>
          <ac:spMkLst>
            <pc:docMk/>
            <pc:sldMk cId="2219364462" sldId="321"/>
            <ac:spMk id="3" creationId="{79DAF1B6-6A87-99E4-EBC1-DDE13A6837F7}"/>
          </ac:spMkLst>
        </pc:spChg>
        <pc:graphicFrameChg chg="add mod modGraphic">
          <ac:chgData name="Padmaja Kurumaddali" userId="S::pkurumad@syr.edu::81382c67-fa46-4b69-9678-a5c14a9234af" providerId="AD" clId="Web-{F827BD8E-F8F2-4E04-AC6A-B19B087A6210}" dt="2024-09-15T12:24:34.959" v="92"/>
          <ac:graphicFrameMkLst>
            <pc:docMk/>
            <pc:sldMk cId="2219364462" sldId="321"/>
            <ac:graphicFrameMk id="6" creationId="{CDF67032-3CEF-E58A-345F-F6357B72F437}"/>
          </ac:graphicFrameMkLst>
        </pc:graphicFrameChg>
      </pc:sldChg>
      <pc:sldChg chg="modSp">
        <pc:chgData name="Padmaja Kurumaddali" userId="S::pkurumad@syr.edu::81382c67-fa46-4b69-9678-a5c14a9234af" providerId="AD" clId="Web-{F827BD8E-F8F2-4E04-AC6A-B19B087A6210}" dt="2024-09-15T12:10:45.510" v="26" actId="20577"/>
        <pc:sldMkLst>
          <pc:docMk/>
          <pc:sldMk cId="1232096437" sldId="323"/>
        </pc:sldMkLst>
        <pc:spChg chg="mod">
          <ac:chgData name="Padmaja Kurumaddali" userId="S::pkurumad@syr.edu::81382c67-fa46-4b69-9678-a5c14a9234af" providerId="AD" clId="Web-{F827BD8E-F8F2-4E04-AC6A-B19B087A6210}" dt="2024-09-15T12:10:45.510" v="26" actId="20577"/>
          <ac:spMkLst>
            <pc:docMk/>
            <pc:sldMk cId="1232096437" sldId="323"/>
            <ac:spMk id="9" creationId="{11654DED-85BD-2134-8A9F-735E5FD685EF}"/>
          </ac:spMkLst>
        </pc:spChg>
      </pc:sldChg>
      <pc:sldChg chg="addSp delSp modSp">
        <pc:chgData name="Padmaja Kurumaddali" userId="S::pkurumad@syr.edu::81382c67-fa46-4b69-9678-a5c14a9234af" providerId="AD" clId="Web-{F827BD8E-F8F2-4E04-AC6A-B19B087A6210}" dt="2024-09-15T12:26:37.541" v="110"/>
        <pc:sldMkLst>
          <pc:docMk/>
          <pc:sldMk cId="3811150832" sldId="325"/>
        </pc:sldMkLst>
        <pc:spChg chg="del mod">
          <ac:chgData name="Padmaja Kurumaddali" userId="S::pkurumad@syr.edu::81382c67-fa46-4b69-9678-a5c14a9234af" providerId="AD" clId="Web-{F827BD8E-F8F2-4E04-AC6A-B19B087A6210}" dt="2024-09-15T12:21:22.125" v="54"/>
          <ac:spMkLst>
            <pc:docMk/>
            <pc:sldMk cId="3811150832" sldId="325"/>
            <ac:spMk id="3" creationId="{79DAF1B6-6A87-99E4-EBC1-DDE13A6837F7}"/>
          </ac:spMkLst>
        </pc:spChg>
        <pc:spChg chg="add del mod">
          <ac:chgData name="Padmaja Kurumaddali" userId="S::pkurumad@syr.edu::81382c67-fa46-4b69-9678-a5c14a9234af" providerId="AD" clId="Web-{F827BD8E-F8F2-4E04-AC6A-B19B087A6210}" dt="2024-09-15T12:13:34.969" v="30"/>
          <ac:spMkLst>
            <pc:docMk/>
            <pc:sldMk cId="3811150832" sldId="325"/>
            <ac:spMk id="9" creationId="{11654DED-85BD-2134-8A9F-735E5FD685EF}"/>
          </ac:spMkLst>
        </pc:spChg>
        <pc:graphicFrameChg chg="add mod modGraphic">
          <ac:chgData name="Padmaja Kurumaddali" userId="S::pkurumad@syr.edu::81382c67-fa46-4b69-9678-a5c14a9234af" providerId="AD" clId="Web-{F827BD8E-F8F2-4E04-AC6A-B19B087A6210}" dt="2024-09-15T12:26:37.541" v="110"/>
          <ac:graphicFrameMkLst>
            <pc:docMk/>
            <pc:sldMk cId="3811150832" sldId="325"/>
            <ac:graphicFrameMk id="8" creationId="{0B5ACBDC-77DD-B5FB-A693-DC5CF7E9DCDB}"/>
          </ac:graphicFrameMkLst>
        </pc:graphicFrameChg>
      </pc:sldChg>
    </pc:docChg>
  </pc:docChgLst>
  <pc:docChgLst>
    <pc:chgData name="Padmaja Kurumaddali" userId="S::pkurumad@syr.edu::81382c67-fa46-4b69-9678-a5c14a9234af" providerId="AD" clId="Web-{A8131E63-B7E4-405E-BC53-234B872C167E}"/>
    <pc:docChg chg="modSld">
      <pc:chgData name="Padmaja Kurumaddali" userId="S::pkurumad@syr.edu::81382c67-fa46-4b69-9678-a5c14a9234af" providerId="AD" clId="Web-{A8131E63-B7E4-405E-BC53-234B872C167E}" dt="2024-08-11T22:32:22.460" v="0"/>
      <pc:docMkLst>
        <pc:docMk/>
      </pc:docMkLst>
      <pc:sldChg chg="addSp delSp modSp">
        <pc:chgData name="Padmaja Kurumaddali" userId="S::pkurumad@syr.edu::81382c67-fa46-4b69-9678-a5c14a9234af" providerId="AD" clId="Web-{A8131E63-B7E4-405E-BC53-234B872C167E}" dt="2024-08-11T22:32:22.460" v="0"/>
        <pc:sldMkLst>
          <pc:docMk/>
          <pc:sldMk cId="169311932" sldId="310"/>
        </pc:sldMkLst>
        <pc:spChg chg="mod">
          <ac:chgData name="Padmaja Kurumaddali" userId="S::pkurumad@syr.edu::81382c67-fa46-4b69-9678-a5c14a9234af" providerId="AD" clId="Web-{A8131E63-B7E4-405E-BC53-234B872C167E}" dt="2024-08-11T22:32:22.460" v="0"/>
          <ac:spMkLst>
            <pc:docMk/>
            <pc:sldMk cId="169311932" sldId="310"/>
            <ac:spMk id="2" creationId="{ECECB6C1-D5CC-A815-5D71-87BEEB59198A}"/>
          </ac:spMkLst>
        </pc:spChg>
        <pc:spChg chg="mod">
          <ac:chgData name="Padmaja Kurumaddali" userId="S::pkurumad@syr.edu::81382c67-fa46-4b69-9678-a5c14a9234af" providerId="AD" clId="Web-{A8131E63-B7E4-405E-BC53-234B872C167E}" dt="2024-08-11T22:32:22.460" v="0"/>
          <ac:spMkLst>
            <pc:docMk/>
            <pc:sldMk cId="169311932" sldId="310"/>
            <ac:spMk id="7" creationId="{F6DE5E65-0DA1-26DE-D50D-26D6812C38FA}"/>
          </ac:spMkLst>
        </pc:spChg>
        <pc:spChg chg="mod">
          <ac:chgData name="Padmaja Kurumaddali" userId="S::pkurumad@syr.edu::81382c67-fa46-4b69-9678-a5c14a9234af" providerId="AD" clId="Web-{A8131E63-B7E4-405E-BC53-234B872C167E}" dt="2024-08-11T22:32:22.460" v="0"/>
          <ac:spMkLst>
            <pc:docMk/>
            <pc:sldMk cId="169311932" sldId="310"/>
            <ac:spMk id="19" creationId="{ECB31AF8-B5B3-7376-25D0-79C7F073AE0B}"/>
          </ac:spMkLst>
        </pc:spChg>
        <pc:spChg chg="del">
          <ac:chgData name="Padmaja Kurumaddali" userId="S::pkurumad@syr.edu::81382c67-fa46-4b69-9678-a5c14a9234af" providerId="AD" clId="Web-{A8131E63-B7E4-405E-BC53-234B872C167E}" dt="2024-08-11T22:32:22.460" v="0"/>
          <ac:spMkLst>
            <pc:docMk/>
            <pc:sldMk cId="169311932" sldId="310"/>
            <ac:spMk id="24" creationId="{AFF8D2E5-2C4E-47B1-930B-6C82B7C31331}"/>
          </ac:spMkLst>
        </pc:spChg>
        <pc:spChg chg="del">
          <ac:chgData name="Padmaja Kurumaddali" userId="S::pkurumad@syr.edu::81382c67-fa46-4b69-9678-a5c14a9234af" providerId="AD" clId="Web-{A8131E63-B7E4-405E-BC53-234B872C167E}" dt="2024-08-11T22:32:22.460" v="0"/>
          <ac:spMkLst>
            <pc:docMk/>
            <pc:sldMk cId="169311932" sldId="310"/>
            <ac:spMk id="26" creationId="{801E4ADA-0EA9-4930-846E-3C11E8BED6DD}"/>
          </ac:spMkLst>
        </pc:spChg>
        <pc:spChg chg="del">
          <ac:chgData name="Padmaja Kurumaddali" userId="S::pkurumad@syr.edu::81382c67-fa46-4b69-9678-a5c14a9234af" providerId="AD" clId="Web-{A8131E63-B7E4-405E-BC53-234B872C167E}" dt="2024-08-11T22:32:22.460" v="0"/>
          <ac:spMkLst>
            <pc:docMk/>
            <pc:sldMk cId="169311932" sldId="310"/>
            <ac:spMk id="28" creationId="{FB92FFCE-0C90-454E-AA25-D4EE9A6C39C5}"/>
          </ac:spMkLst>
        </pc:spChg>
        <pc:spChg chg="add">
          <ac:chgData name="Padmaja Kurumaddali" userId="S::pkurumad@syr.edu::81382c67-fa46-4b69-9678-a5c14a9234af" providerId="AD" clId="Web-{A8131E63-B7E4-405E-BC53-234B872C167E}" dt="2024-08-11T22:32:22.460" v="0"/>
          <ac:spMkLst>
            <pc:docMk/>
            <pc:sldMk cId="169311932" sldId="310"/>
            <ac:spMk id="33" creationId="{A2679492-7988-4050-9056-542444452411}"/>
          </ac:spMkLst>
        </pc:spChg>
        <pc:spChg chg="add">
          <ac:chgData name="Padmaja Kurumaddali" userId="S::pkurumad@syr.edu::81382c67-fa46-4b69-9678-a5c14a9234af" providerId="AD" clId="Web-{A8131E63-B7E4-405E-BC53-234B872C167E}" dt="2024-08-11T22:32:22.460" v="0"/>
          <ac:spMkLst>
            <pc:docMk/>
            <pc:sldMk cId="169311932" sldId="310"/>
            <ac:spMk id="35" creationId="{B091B163-7D61-4891-ABCF-5C13D9C418D0}"/>
          </ac:spMkLst>
        </pc:spChg>
        <pc:grpChg chg="add">
          <ac:chgData name="Padmaja Kurumaddali" userId="S::pkurumad@syr.edu::81382c67-fa46-4b69-9678-a5c14a9234af" providerId="AD" clId="Web-{A8131E63-B7E4-405E-BC53-234B872C167E}" dt="2024-08-11T22:32:22.460" v="0"/>
          <ac:grpSpMkLst>
            <pc:docMk/>
            <pc:sldMk cId="169311932" sldId="310"/>
            <ac:grpSpMk id="37" creationId="{0474DF76-993E-44DE-AFB0-C416182ACECF}"/>
          </ac:grpSpMkLst>
        </pc:grpChg>
        <pc:cxnChg chg="add">
          <ac:chgData name="Padmaja Kurumaddali" userId="S::pkurumad@syr.edu::81382c67-fa46-4b69-9678-a5c14a9234af" providerId="AD" clId="Web-{A8131E63-B7E4-405E-BC53-234B872C167E}" dt="2024-08-11T22:32:22.460" v="0"/>
          <ac:cxnSpMkLst>
            <pc:docMk/>
            <pc:sldMk cId="169311932" sldId="310"/>
            <ac:cxnSpMk id="42" creationId="{C49DA8F6-BCC1-4447-B54C-57856834B94B}"/>
          </ac:cxnSpMkLst>
        </pc:cxnChg>
      </pc:sldChg>
    </pc:docChg>
  </pc:docChgLst>
  <pc:docChgLst>
    <pc:chgData name="Christopher Murphy" userId="S::cmurph66@syr.edu::6a4ee5ce-7a78-4b91-95a4-95dbde6fc266" providerId="AD" clId="Web-{6162D1A6-C70D-5799-3AE4-D6E14AD22D9E}"/>
    <pc:docChg chg="modSld">
      <pc:chgData name="Christopher Murphy" userId="S::cmurph66@syr.edu::6a4ee5ce-7a78-4b91-95a4-95dbde6fc266" providerId="AD" clId="Web-{6162D1A6-C70D-5799-3AE4-D6E14AD22D9E}" dt="2024-08-11T22:51:55.891" v="46"/>
      <pc:docMkLst>
        <pc:docMk/>
      </pc:docMkLst>
      <pc:sldChg chg="modSp">
        <pc:chgData name="Christopher Murphy" userId="S::cmurph66@syr.edu::6a4ee5ce-7a78-4b91-95a4-95dbde6fc266" providerId="AD" clId="Web-{6162D1A6-C70D-5799-3AE4-D6E14AD22D9E}" dt="2024-08-11T21:53:01.435" v="29" actId="20577"/>
        <pc:sldMkLst>
          <pc:docMk/>
          <pc:sldMk cId="2586058810" sldId="256"/>
        </pc:sldMkLst>
        <pc:spChg chg="mod">
          <ac:chgData name="Christopher Murphy" userId="S::cmurph66@syr.edu::6a4ee5ce-7a78-4b91-95a4-95dbde6fc266" providerId="AD" clId="Web-{6162D1A6-C70D-5799-3AE4-D6E14AD22D9E}" dt="2024-08-11T21:53:01.435" v="29" actId="20577"/>
          <ac:spMkLst>
            <pc:docMk/>
            <pc:sldMk cId="2586058810" sldId="256"/>
            <ac:spMk id="3" creationId="{0236A1B4-B8D1-4A72-8E20-0703F54BF1FE}"/>
          </ac:spMkLst>
        </pc:spChg>
        <pc:spChg chg="mod">
          <ac:chgData name="Christopher Murphy" userId="S::cmurph66@syr.edu::6a4ee5ce-7a78-4b91-95a4-95dbde6fc266" providerId="AD" clId="Web-{6162D1A6-C70D-5799-3AE4-D6E14AD22D9E}" dt="2024-08-11T21:49:00.294" v="7" actId="20577"/>
          <ac:spMkLst>
            <pc:docMk/>
            <pc:sldMk cId="2586058810" sldId="256"/>
            <ac:spMk id="10" creationId="{94999151-0EF6-D886-96A2-F60EDB4B27CB}"/>
          </ac:spMkLst>
        </pc:spChg>
      </pc:sldChg>
      <pc:sldChg chg="delSp modSp">
        <pc:chgData name="Christopher Murphy" userId="S::cmurph66@syr.edu::6a4ee5ce-7a78-4b91-95a4-95dbde6fc266" providerId="AD" clId="Web-{6162D1A6-C70D-5799-3AE4-D6E14AD22D9E}" dt="2024-08-11T21:57:01.311" v="42" actId="20577"/>
        <pc:sldMkLst>
          <pc:docMk/>
          <pc:sldMk cId="2814854986" sldId="273"/>
        </pc:sldMkLst>
        <pc:spChg chg="del">
          <ac:chgData name="Christopher Murphy" userId="S::cmurph66@syr.edu::6a4ee5ce-7a78-4b91-95a4-95dbde6fc266" providerId="AD" clId="Web-{6162D1A6-C70D-5799-3AE4-D6E14AD22D9E}" dt="2024-08-11T21:49:14.575" v="8"/>
          <ac:spMkLst>
            <pc:docMk/>
            <pc:sldMk cId="2814854986" sldId="273"/>
            <ac:spMk id="13" creationId="{CFF0E99D-0C67-3490-30F5-9CFA11A45667}"/>
          </ac:spMkLst>
        </pc:spChg>
        <pc:graphicFrameChg chg="modGraphic">
          <ac:chgData name="Christopher Murphy" userId="S::cmurph66@syr.edu::6a4ee5ce-7a78-4b91-95a4-95dbde6fc266" providerId="AD" clId="Web-{6162D1A6-C70D-5799-3AE4-D6E14AD22D9E}" dt="2024-08-11T21:57:01.311" v="42" actId="20577"/>
          <ac:graphicFrameMkLst>
            <pc:docMk/>
            <pc:sldMk cId="2814854986" sldId="273"/>
            <ac:graphicFrameMk id="14" creationId="{314BAB3D-40C7-340B-47CB-32B4B6751377}"/>
          </ac:graphicFrameMkLst>
        </pc:graphicFrameChg>
      </pc:sldChg>
      <pc:sldChg chg="delSp">
        <pc:chgData name="Christopher Murphy" userId="S::cmurph66@syr.edu::6a4ee5ce-7a78-4b91-95a4-95dbde6fc266" providerId="AD" clId="Web-{6162D1A6-C70D-5799-3AE4-D6E14AD22D9E}" dt="2024-08-11T21:49:21.512" v="10"/>
        <pc:sldMkLst>
          <pc:docMk/>
          <pc:sldMk cId="2826533859" sldId="290"/>
        </pc:sldMkLst>
        <pc:spChg chg="del">
          <ac:chgData name="Christopher Murphy" userId="S::cmurph66@syr.edu::6a4ee5ce-7a78-4b91-95a4-95dbde6fc266" providerId="AD" clId="Web-{6162D1A6-C70D-5799-3AE4-D6E14AD22D9E}" dt="2024-08-11T21:49:21.512" v="10"/>
          <ac:spMkLst>
            <pc:docMk/>
            <pc:sldMk cId="2826533859" sldId="290"/>
            <ac:spMk id="13" creationId="{54D06772-F5C1-1BEA-0CAE-A3812649AB56}"/>
          </ac:spMkLst>
        </pc:spChg>
      </pc:sldChg>
      <pc:sldChg chg="delSp">
        <pc:chgData name="Christopher Murphy" userId="S::cmurph66@syr.edu::6a4ee5ce-7a78-4b91-95a4-95dbde6fc266" providerId="AD" clId="Web-{6162D1A6-C70D-5799-3AE4-D6E14AD22D9E}" dt="2024-08-11T21:49:34.169" v="13"/>
        <pc:sldMkLst>
          <pc:docMk/>
          <pc:sldMk cId="910099708" sldId="298"/>
        </pc:sldMkLst>
        <pc:spChg chg="del">
          <ac:chgData name="Christopher Murphy" userId="S::cmurph66@syr.edu::6a4ee5ce-7a78-4b91-95a4-95dbde6fc266" providerId="AD" clId="Web-{6162D1A6-C70D-5799-3AE4-D6E14AD22D9E}" dt="2024-08-11T21:49:34.169" v="13"/>
          <ac:spMkLst>
            <pc:docMk/>
            <pc:sldMk cId="910099708" sldId="298"/>
            <ac:spMk id="16" creationId="{D2F5A942-106F-2BBF-3EF7-F9E7C62D4F2F}"/>
          </ac:spMkLst>
        </pc:spChg>
      </pc:sldChg>
      <pc:sldChg chg="addSp delSp modSp">
        <pc:chgData name="Christopher Murphy" userId="S::cmurph66@syr.edu::6a4ee5ce-7a78-4b91-95a4-95dbde6fc266" providerId="AD" clId="Web-{6162D1A6-C70D-5799-3AE4-D6E14AD22D9E}" dt="2024-08-11T21:54:12.326" v="31" actId="1076"/>
        <pc:sldMkLst>
          <pc:docMk/>
          <pc:sldMk cId="4074183303" sldId="300"/>
        </pc:sldMkLst>
        <pc:spChg chg="del">
          <ac:chgData name="Christopher Murphy" userId="S::cmurph66@syr.edu::6a4ee5ce-7a78-4b91-95a4-95dbde6fc266" providerId="AD" clId="Web-{6162D1A6-C70D-5799-3AE4-D6E14AD22D9E}" dt="2024-08-11T21:49:18.278" v="9"/>
          <ac:spMkLst>
            <pc:docMk/>
            <pc:sldMk cId="4074183303" sldId="300"/>
            <ac:spMk id="4" creationId="{4E2A231A-D5EA-7A7A-1C0C-25E87E056253}"/>
          </ac:spMkLst>
        </pc:spChg>
        <pc:spChg chg="del mod">
          <ac:chgData name="Christopher Murphy" userId="S::cmurph66@syr.edu::6a4ee5ce-7a78-4b91-95a4-95dbde6fc266" providerId="AD" clId="Web-{6162D1A6-C70D-5799-3AE4-D6E14AD22D9E}" dt="2024-08-11T21:52:04.841" v="20"/>
          <ac:spMkLst>
            <pc:docMk/>
            <pc:sldMk cId="4074183303" sldId="300"/>
            <ac:spMk id="5" creationId="{4E15DB77-7AA1-D26A-4422-DFC7BB3C7439}"/>
          </ac:spMkLst>
        </pc:spChg>
        <pc:spChg chg="add mod">
          <ac:chgData name="Christopher Murphy" userId="S::cmurph66@syr.edu::6a4ee5ce-7a78-4b91-95a4-95dbde6fc266" providerId="AD" clId="Web-{6162D1A6-C70D-5799-3AE4-D6E14AD22D9E}" dt="2024-08-11T21:52:37.372" v="27" actId="1076"/>
          <ac:spMkLst>
            <pc:docMk/>
            <pc:sldMk cId="4074183303" sldId="300"/>
            <ac:spMk id="7" creationId="{F6DE5E65-0DA1-26DE-D50D-26D6812C38FA}"/>
          </ac:spMkLst>
        </pc:spChg>
        <pc:spChg chg="mod">
          <ac:chgData name="Christopher Murphy" userId="S::cmurph66@syr.edu::6a4ee5ce-7a78-4b91-95a4-95dbde6fc266" providerId="AD" clId="Web-{6162D1A6-C70D-5799-3AE4-D6E14AD22D9E}" dt="2024-08-11T21:54:03.888" v="30" actId="1076"/>
          <ac:spMkLst>
            <pc:docMk/>
            <pc:sldMk cId="4074183303" sldId="300"/>
            <ac:spMk id="15" creationId="{50F85311-2225-A016-2018-1B8D578AD0A0}"/>
          </ac:spMkLst>
        </pc:spChg>
        <pc:spChg chg="mod">
          <ac:chgData name="Christopher Murphy" userId="S::cmurph66@syr.edu::6a4ee5ce-7a78-4b91-95a4-95dbde6fc266" providerId="AD" clId="Web-{6162D1A6-C70D-5799-3AE4-D6E14AD22D9E}" dt="2024-08-11T21:54:12.326" v="31" actId="1076"/>
          <ac:spMkLst>
            <pc:docMk/>
            <pc:sldMk cId="4074183303" sldId="300"/>
            <ac:spMk id="19" creationId="{ECB31AF8-B5B3-7376-25D0-79C7F073AE0B}"/>
          </ac:spMkLst>
        </pc:spChg>
      </pc:sldChg>
      <pc:sldChg chg="delSp">
        <pc:chgData name="Christopher Murphy" userId="S::cmurph66@syr.edu::6a4ee5ce-7a78-4b91-95a4-95dbde6fc266" providerId="AD" clId="Web-{6162D1A6-C70D-5799-3AE4-D6E14AD22D9E}" dt="2024-08-11T21:49:49.809" v="15"/>
        <pc:sldMkLst>
          <pc:docMk/>
          <pc:sldMk cId="1883419887" sldId="301"/>
        </pc:sldMkLst>
        <pc:spChg chg="del">
          <ac:chgData name="Christopher Murphy" userId="S::cmurph66@syr.edu::6a4ee5ce-7a78-4b91-95a4-95dbde6fc266" providerId="AD" clId="Web-{6162D1A6-C70D-5799-3AE4-D6E14AD22D9E}" dt="2024-08-11T21:49:49.809" v="15"/>
          <ac:spMkLst>
            <pc:docMk/>
            <pc:sldMk cId="1883419887" sldId="301"/>
            <ac:spMk id="4" creationId="{A69D6C62-A0CD-0C6C-2AED-75F81A5A34B3}"/>
          </ac:spMkLst>
        </pc:spChg>
      </pc:sldChg>
      <pc:sldChg chg="delSp">
        <pc:chgData name="Christopher Murphy" userId="S::cmurph66@syr.edu::6a4ee5ce-7a78-4b91-95a4-95dbde6fc266" providerId="AD" clId="Web-{6162D1A6-C70D-5799-3AE4-D6E14AD22D9E}" dt="2024-08-11T21:49:39.028" v="14"/>
        <pc:sldMkLst>
          <pc:docMk/>
          <pc:sldMk cId="3503652849" sldId="303"/>
        </pc:sldMkLst>
        <pc:spChg chg="del">
          <ac:chgData name="Christopher Murphy" userId="S::cmurph66@syr.edu::6a4ee5ce-7a78-4b91-95a4-95dbde6fc266" providerId="AD" clId="Web-{6162D1A6-C70D-5799-3AE4-D6E14AD22D9E}" dt="2024-08-11T21:49:39.028" v="14"/>
          <ac:spMkLst>
            <pc:docMk/>
            <pc:sldMk cId="3503652849" sldId="303"/>
            <ac:spMk id="4" creationId="{A69D6C62-A0CD-0C6C-2AED-75F81A5A34B3}"/>
          </ac:spMkLst>
        </pc:spChg>
      </pc:sldChg>
      <pc:sldChg chg="delSp modSp modNotes">
        <pc:chgData name="Christopher Murphy" userId="S::cmurph66@syr.edu::6a4ee5ce-7a78-4b91-95a4-95dbde6fc266" providerId="AD" clId="Web-{6162D1A6-C70D-5799-3AE4-D6E14AD22D9E}" dt="2024-08-11T22:51:55.891" v="46"/>
        <pc:sldMkLst>
          <pc:docMk/>
          <pc:sldMk cId="1399244324" sldId="305"/>
        </pc:sldMkLst>
        <pc:spChg chg="mod">
          <ac:chgData name="Christopher Murphy" userId="S::cmurph66@syr.edu::6a4ee5ce-7a78-4b91-95a4-95dbde6fc266" providerId="AD" clId="Web-{6162D1A6-C70D-5799-3AE4-D6E14AD22D9E}" dt="2024-08-11T21:50:16.294" v="16" actId="14100"/>
          <ac:spMkLst>
            <pc:docMk/>
            <pc:sldMk cId="1399244324" sldId="305"/>
            <ac:spMk id="11" creationId="{00764D0B-E364-EEE7-6D92-EB0C3EB0218D}"/>
          </ac:spMkLst>
        </pc:spChg>
        <pc:spChg chg="del">
          <ac:chgData name="Christopher Murphy" userId="S::cmurph66@syr.edu::6a4ee5ce-7a78-4b91-95a4-95dbde6fc266" providerId="AD" clId="Web-{6162D1A6-C70D-5799-3AE4-D6E14AD22D9E}" dt="2024-08-11T21:49:25.747" v="11"/>
          <ac:spMkLst>
            <pc:docMk/>
            <pc:sldMk cId="1399244324" sldId="305"/>
            <ac:spMk id="13" creationId="{54D06772-F5C1-1BEA-0CAE-A3812649AB56}"/>
          </ac:spMkLst>
        </pc:spChg>
        <pc:graphicFrameChg chg="mod">
          <ac:chgData name="Christopher Murphy" userId="S::cmurph66@syr.edu::6a4ee5ce-7a78-4b91-95a4-95dbde6fc266" providerId="AD" clId="Web-{6162D1A6-C70D-5799-3AE4-D6E14AD22D9E}" dt="2024-08-11T21:50:30.200" v="18" actId="1076"/>
          <ac:graphicFrameMkLst>
            <pc:docMk/>
            <pc:sldMk cId="1399244324" sldId="305"/>
            <ac:graphicFrameMk id="8" creationId="{92761E52-E995-5CB6-C9C3-7074C07DE166}"/>
          </ac:graphicFrameMkLst>
        </pc:graphicFrameChg>
      </pc:sldChg>
      <pc:sldChg chg="delSp">
        <pc:chgData name="Christopher Murphy" userId="S::cmurph66@syr.edu::6a4ee5ce-7a78-4b91-95a4-95dbde6fc266" providerId="AD" clId="Web-{6162D1A6-C70D-5799-3AE4-D6E14AD22D9E}" dt="2024-08-11T21:49:31.106" v="12"/>
        <pc:sldMkLst>
          <pc:docMk/>
          <pc:sldMk cId="2653160088" sldId="306"/>
        </pc:sldMkLst>
        <pc:spChg chg="del">
          <ac:chgData name="Christopher Murphy" userId="S::cmurph66@syr.edu::6a4ee5ce-7a78-4b91-95a4-95dbde6fc266" providerId="AD" clId="Web-{6162D1A6-C70D-5799-3AE4-D6E14AD22D9E}" dt="2024-08-11T21:49:31.106" v="12"/>
          <ac:spMkLst>
            <pc:docMk/>
            <pc:sldMk cId="2653160088" sldId="306"/>
            <ac:spMk id="13" creationId="{CFF0E99D-0C67-3490-30F5-9CFA11A45667}"/>
          </ac:spMkLst>
        </pc:spChg>
      </pc:sldChg>
      <pc:sldChg chg="modNotes">
        <pc:chgData name="Christopher Murphy" userId="S::cmurph66@syr.edu::6a4ee5ce-7a78-4b91-95a4-95dbde6fc266" providerId="AD" clId="Web-{6162D1A6-C70D-5799-3AE4-D6E14AD22D9E}" dt="2024-08-11T22:49:48.391" v="44"/>
        <pc:sldMkLst>
          <pc:docMk/>
          <pc:sldMk cId="169311932" sldId="310"/>
        </pc:sldMkLst>
      </pc:sldChg>
    </pc:docChg>
  </pc:docChgLst>
  <pc:docChgLst>
    <pc:chgData name="Padmaja Kurumaddali" userId="S::pkurumad@syr.edu::81382c67-fa46-4b69-9678-a5c14a9234af" providerId="AD" clId="Web-{88F22AB5-0AF7-412D-93EA-E751EE082CC6}"/>
    <pc:docChg chg="addSld delSld modSld">
      <pc:chgData name="Padmaja Kurumaddali" userId="S::pkurumad@syr.edu::81382c67-fa46-4b69-9678-a5c14a9234af" providerId="AD" clId="Web-{88F22AB5-0AF7-412D-93EA-E751EE082CC6}" dt="2024-09-14T06:22:43.706" v="156" actId="20577"/>
      <pc:docMkLst>
        <pc:docMk/>
      </pc:docMkLst>
      <pc:sldChg chg="addSp delSp modSp">
        <pc:chgData name="Padmaja Kurumaddali" userId="S::pkurumad@syr.edu::81382c67-fa46-4b69-9678-a5c14a9234af" providerId="AD" clId="Web-{88F22AB5-0AF7-412D-93EA-E751EE082CC6}" dt="2024-09-14T06:21:42.561" v="152" actId="20577"/>
        <pc:sldMkLst>
          <pc:docMk/>
          <pc:sldMk cId="325324770" sldId="311"/>
        </pc:sldMkLst>
        <pc:spChg chg="mod">
          <ac:chgData name="Padmaja Kurumaddali" userId="S::pkurumad@syr.edu::81382c67-fa46-4b69-9678-a5c14a9234af" providerId="AD" clId="Web-{88F22AB5-0AF7-412D-93EA-E751EE082CC6}" dt="2024-09-14T06:21:07.293" v="147"/>
          <ac:spMkLst>
            <pc:docMk/>
            <pc:sldMk cId="325324770" sldId="311"/>
            <ac:spMk id="2" creationId="{2CC12905-AAF2-9854-3112-A3FD97F532B7}"/>
          </ac:spMkLst>
        </pc:spChg>
        <pc:spChg chg="mod">
          <ac:chgData name="Padmaja Kurumaddali" userId="S::pkurumad@syr.edu::81382c67-fa46-4b69-9678-a5c14a9234af" providerId="AD" clId="Web-{88F22AB5-0AF7-412D-93EA-E751EE082CC6}" dt="2024-09-14T06:21:42.561" v="152" actId="20577"/>
          <ac:spMkLst>
            <pc:docMk/>
            <pc:sldMk cId="325324770" sldId="311"/>
            <ac:spMk id="3" creationId="{79DAF1B6-6A87-99E4-EBC1-DDE13A6837F7}"/>
          </ac:spMkLst>
        </pc:spChg>
        <pc:spChg chg="mod ord">
          <ac:chgData name="Padmaja Kurumaddali" userId="S::pkurumad@syr.edu::81382c67-fa46-4b69-9678-a5c14a9234af" providerId="AD" clId="Web-{88F22AB5-0AF7-412D-93EA-E751EE082CC6}" dt="2024-09-14T06:21:07.293" v="147"/>
          <ac:spMkLst>
            <pc:docMk/>
            <pc:sldMk cId="325324770" sldId="311"/>
            <ac:spMk id="5" creationId="{97D822D3-C738-4991-7C63-140724346570}"/>
          </ac:spMkLst>
        </pc:spChg>
        <pc:spChg chg="del">
          <ac:chgData name="Padmaja Kurumaddali" userId="S::pkurumad@syr.edu::81382c67-fa46-4b69-9678-a5c14a9234af" providerId="AD" clId="Web-{88F22AB5-0AF7-412D-93EA-E751EE082CC6}" dt="2024-09-14T06:21:07.293" v="147"/>
          <ac:spMkLst>
            <pc:docMk/>
            <pc:sldMk cId="325324770" sldId="311"/>
            <ac:spMk id="15" creationId="{DBC6133C-0615-4CE4-9132-37E609A9BDFA}"/>
          </ac:spMkLst>
        </pc:spChg>
        <pc:spChg chg="del">
          <ac:chgData name="Padmaja Kurumaddali" userId="S::pkurumad@syr.edu::81382c67-fa46-4b69-9678-a5c14a9234af" providerId="AD" clId="Web-{88F22AB5-0AF7-412D-93EA-E751EE082CC6}" dt="2024-09-14T06:21:07.293" v="147"/>
          <ac:spMkLst>
            <pc:docMk/>
            <pc:sldMk cId="325324770" sldId="311"/>
            <ac:spMk id="17" creationId="{169CC832-2974-4E8D-90ED-3E2941BA7336}"/>
          </ac:spMkLst>
        </pc:spChg>
        <pc:spChg chg="del">
          <ac:chgData name="Padmaja Kurumaddali" userId="S::pkurumad@syr.edu::81382c67-fa46-4b69-9678-a5c14a9234af" providerId="AD" clId="Web-{88F22AB5-0AF7-412D-93EA-E751EE082CC6}" dt="2024-09-14T06:21:07.293" v="147"/>
          <ac:spMkLst>
            <pc:docMk/>
            <pc:sldMk cId="325324770" sldId="311"/>
            <ac:spMk id="19" creationId="{55222F96-971A-4F90-B841-6BAB416C7AC1}"/>
          </ac:spMkLst>
        </pc:spChg>
        <pc:spChg chg="del">
          <ac:chgData name="Padmaja Kurumaddali" userId="S::pkurumad@syr.edu::81382c67-fa46-4b69-9678-a5c14a9234af" providerId="AD" clId="Web-{88F22AB5-0AF7-412D-93EA-E751EE082CC6}" dt="2024-09-14T06:21:07.293" v="147"/>
          <ac:spMkLst>
            <pc:docMk/>
            <pc:sldMk cId="325324770" sldId="311"/>
            <ac:spMk id="21" creationId="{08980754-6F4B-43C9-B9BE-127B6BED6586}"/>
          </ac:spMkLst>
        </pc:spChg>
        <pc:spChg chg="del">
          <ac:chgData name="Padmaja Kurumaddali" userId="S::pkurumad@syr.edu::81382c67-fa46-4b69-9678-a5c14a9234af" providerId="AD" clId="Web-{88F22AB5-0AF7-412D-93EA-E751EE082CC6}" dt="2024-09-14T06:21:07.293" v="147"/>
          <ac:spMkLst>
            <pc:docMk/>
            <pc:sldMk cId="325324770" sldId="311"/>
            <ac:spMk id="23" creationId="{2C1BBA94-3F40-40AA-8BB9-E69E25E537C1}"/>
          </ac:spMkLst>
        </pc:spChg>
        <pc:spChg chg="add">
          <ac:chgData name="Padmaja Kurumaddali" userId="S::pkurumad@syr.edu::81382c67-fa46-4b69-9678-a5c14a9234af" providerId="AD" clId="Web-{88F22AB5-0AF7-412D-93EA-E751EE082CC6}" dt="2024-09-14T06:21:07.293" v="147"/>
          <ac:spMkLst>
            <pc:docMk/>
            <pc:sldMk cId="325324770" sldId="311"/>
            <ac:spMk id="28" creationId="{AAAE94E3-A7DB-4868-B1E3-E49703488BBC}"/>
          </ac:spMkLst>
        </pc:spChg>
        <pc:spChg chg="add">
          <ac:chgData name="Padmaja Kurumaddali" userId="S::pkurumad@syr.edu::81382c67-fa46-4b69-9678-a5c14a9234af" providerId="AD" clId="Web-{88F22AB5-0AF7-412D-93EA-E751EE082CC6}" dt="2024-09-14T06:21:07.293" v="147"/>
          <ac:spMkLst>
            <pc:docMk/>
            <pc:sldMk cId="325324770" sldId="311"/>
            <ac:spMk id="34" creationId="{3873B707-463F-40B0-8227-E8CC6C67EB25}"/>
          </ac:spMkLst>
        </pc:spChg>
        <pc:spChg chg="add">
          <ac:chgData name="Padmaja Kurumaddali" userId="S::pkurumad@syr.edu::81382c67-fa46-4b69-9678-a5c14a9234af" providerId="AD" clId="Web-{88F22AB5-0AF7-412D-93EA-E751EE082CC6}" dt="2024-09-14T06:21:07.293" v="147"/>
          <ac:spMkLst>
            <pc:docMk/>
            <pc:sldMk cId="325324770" sldId="311"/>
            <ac:spMk id="36" creationId="{C13237C8-E62C-4F0D-A318-BD6FB6C2D138}"/>
          </ac:spMkLst>
        </pc:spChg>
        <pc:spChg chg="add">
          <ac:chgData name="Padmaja Kurumaddali" userId="S::pkurumad@syr.edu::81382c67-fa46-4b69-9678-a5c14a9234af" providerId="AD" clId="Web-{88F22AB5-0AF7-412D-93EA-E751EE082CC6}" dt="2024-09-14T06:21:07.293" v="147"/>
          <ac:spMkLst>
            <pc:docMk/>
            <pc:sldMk cId="325324770" sldId="311"/>
            <ac:spMk id="38" creationId="{19C9EAEA-39D0-4B0E-A0EB-51E7B26740B1}"/>
          </ac:spMkLst>
        </pc:spChg>
        <pc:spChg chg="add">
          <ac:chgData name="Padmaja Kurumaddali" userId="S::pkurumad@syr.edu::81382c67-fa46-4b69-9678-a5c14a9234af" providerId="AD" clId="Web-{88F22AB5-0AF7-412D-93EA-E751EE082CC6}" dt="2024-09-14T06:21:07.293" v="147"/>
          <ac:spMkLst>
            <pc:docMk/>
            <pc:sldMk cId="325324770" sldId="311"/>
            <ac:spMk id="40" creationId="{8CB5D2D7-DF65-4E86-BFBA-FFB9B5ACEB64}"/>
          </ac:spMkLst>
        </pc:spChg>
        <pc:grpChg chg="add">
          <ac:chgData name="Padmaja Kurumaddali" userId="S::pkurumad@syr.edu::81382c67-fa46-4b69-9678-a5c14a9234af" providerId="AD" clId="Web-{88F22AB5-0AF7-412D-93EA-E751EE082CC6}" dt="2024-09-14T06:21:07.293" v="147"/>
          <ac:grpSpMkLst>
            <pc:docMk/>
            <pc:sldMk cId="325324770" sldId="311"/>
            <ac:grpSpMk id="30" creationId="{1DE889C7-FAD6-4397-98E2-05D503484459}"/>
          </ac:grpSpMkLst>
        </pc:grpChg>
        <pc:picChg chg="mod">
          <ac:chgData name="Padmaja Kurumaddali" userId="S::pkurumad@syr.edu::81382c67-fa46-4b69-9678-a5c14a9234af" providerId="AD" clId="Web-{88F22AB5-0AF7-412D-93EA-E751EE082CC6}" dt="2024-09-14T06:21:07.293" v="147"/>
          <ac:picMkLst>
            <pc:docMk/>
            <pc:sldMk cId="325324770" sldId="311"/>
            <ac:picMk id="6" creationId="{B100DC0B-68E2-3F85-8D29-7A49DCC25388}"/>
          </ac:picMkLst>
        </pc:picChg>
        <pc:picChg chg="mod">
          <ac:chgData name="Padmaja Kurumaddali" userId="S::pkurumad@syr.edu::81382c67-fa46-4b69-9678-a5c14a9234af" providerId="AD" clId="Web-{88F22AB5-0AF7-412D-93EA-E751EE082CC6}" dt="2024-09-14T06:21:07.293" v="147"/>
          <ac:picMkLst>
            <pc:docMk/>
            <pc:sldMk cId="325324770" sldId="311"/>
            <ac:picMk id="7" creationId="{EF57B6C6-108A-08C0-6D13-8722280B75B5}"/>
          </ac:picMkLst>
        </pc:picChg>
      </pc:sldChg>
      <pc:sldChg chg="addSp modSp del">
        <pc:chgData name="Padmaja Kurumaddali" userId="S::pkurumad@syr.edu::81382c67-fa46-4b69-9678-a5c14a9234af" providerId="AD" clId="Web-{88F22AB5-0AF7-412D-93EA-E751EE082CC6}" dt="2024-09-14T06:13:21.040" v="136"/>
        <pc:sldMkLst>
          <pc:docMk/>
          <pc:sldMk cId="1458980650" sldId="314"/>
        </pc:sldMkLst>
        <pc:picChg chg="add mod">
          <ac:chgData name="Padmaja Kurumaddali" userId="S::pkurumad@syr.edu::81382c67-fa46-4b69-9678-a5c14a9234af" providerId="AD" clId="Web-{88F22AB5-0AF7-412D-93EA-E751EE082CC6}" dt="2024-09-14T05:46:59.599" v="95" actId="14100"/>
          <ac:picMkLst>
            <pc:docMk/>
            <pc:sldMk cId="1458980650" sldId="314"/>
            <ac:picMk id="6" creationId="{363E06D2-4862-751C-291A-48EAE7314955}"/>
          </ac:picMkLst>
        </pc:picChg>
        <pc:picChg chg="add mod">
          <ac:chgData name="Padmaja Kurumaddali" userId="S::pkurumad@syr.edu::81382c67-fa46-4b69-9678-a5c14a9234af" providerId="AD" clId="Web-{88F22AB5-0AF7-412D-93EA-E751EE082CC6}" dt="2024-09-14T05:46:53.532" v="93" actId="1076"/>
          <ac:picMkLst>
            <pc:docMk/>
            <pc:sldMk cId="1458980650" sldId="314"/>
            <ac:picMk id="7" creationId="{67F07965-855B-A0A8-2972-ECF75A3E99E9}"/>
          </ac:picMkLst>
        </pc:picChg>
      </pc:sldChg>
      <pc:sldChg chg="del">
        <pc:chgData name="Padmaja Kurumaddali" userId="S::pkurumad@syr.edu::81382c67-fa46-4b69-9678-a5c14a9234af" providerId="AD" clId="Web-{88F22AB5-0AF7-412D-93EA-E751EE082CC6}" dt="2024-09-14T06:13:32.572" v="138"/>
        <pc:sldMkLst>
          <pc:docMk/>
          <pc:sldMk cId="1001334907" sldId="316"/>
        </pc:sldMkLst>
      </pc:sldChg>
      <pc:sldChg chg="addSp delSp modSp">
        <pc:chgData name="Padmaja Kurumaddali" userId="S::pkurumad@syr.edu::81382c67-fa46-4b69-9678-a5c14a9234af" providerId="AD" clId="Web-{88F22AB5-0AF7-412D-93EA-E751EE082CC6}" dt="2024-09-14T05:44:24.327" v="78" actId="20577"/>
        <pc:sldMkLst>
          <pc:docMk/>
          <pc:sldMk cId="1232096437" sldId="323"/>
        </pc:sldMkLst>
        <pc:spChg chg="mod">
          <ac:chgData name="Padmaja Kurumaddali" userId="S::pkurumad@syr.edu::81382c67-fa46-4b69-9678-a5c14a9234af" providerId="AD" clId="Web-{88F22AB5-0AF7-412D-93EA-E751EE082CC6}" dt="2024-09-14T05:20:03.261" v="9"/>
          <ac:spMkLst>
            <pc:docMk/>
            <pc:sldMk cId="1232096437" sldId="323"/>
            <ac:spMk id="2" creationId="{2CC12905-AAF2-9854-3112-A3FD97F532B7}"/>
          </ac:spMkLst>
        </pc:spChg>
        <pc:spChg chg="add del mod">
          <ac:chgData name="Padmaja Kurumaddali" userId="S::pkurumad@syr.edu::81382c67-fa46-4b69-9678-a5c14a9234af" providerId="AD" clId="Web-{88F22AB5-0AF7-412D-93EA-E751EE082CC6}" dt="2024-09-14T05:34:09.351" v="19"/>
          <ac:spMkLst>
            <pc:docMk/>
            <pc:sldMk cId="1232096437" sldId="323"/>
            <ac:spMk id="3" creationId="{79DAF1B6-6A87-99E4-EBC1-DDE13A6837F7}"/>
          </ac:spMkLst>
        </pc:spChg>
        <pc:spChg chg="mod ord">
          <ac:chgData name="Padmaja Kurumaddali" userId="S::pkurumad@syr.edu::81382c67-fa46-4b69-9678-a5c14a9234af" providerId="AD" clId="Web-{88F22AB5-0AF7-412D-93EA-E751EE082CC6}" dt="2024-09-14T05:20:03.261" v="9"/>
          <ac:spMkLst>
            <pc:docMk/>
            <pc:sldMk cId="1232096437" sldId="323"/>
            <ac:spMk id="5" creationId="{97D822D3-C738-4991-7C63-140724346570}"/>
          </ac:spMkLst>
        </pc:spChg>
        <pc:spChg chg="add del mod">
          <ac:chgData name="Padmaja Kurumaddali" userId="S::pkurumad@syr.edu::81382c67-fa46-4b69-9678-a5c14a9234af" providerId="AD" clId="Web-{88F22AB5-0AF7-412D-93EA-E751EE082CC6}" dt="2024-09-14T05:34:08.101" v="18"/>
          <ac:spMkLst>
            <pc:docMk/>
            <pc:sldMk cId="1232096437" sldId="323"/>
            <ac:spMk id="8" creationId="{6FC02192-06F6-0633-6D1F-101E3BC92D4F}"/>
          </ac:spMkLst>
        </pc:spChg>
        <pc:spChg chg="add mod">
          <ac:chgData name="Padmaja Kurumaddali" userId="S::pkurumad@syr.edu::81382c67-fa46-4b69-9678-a5c14a9234af" providerId="AD" clId="Web-{88F22AB5-0AF7-412D-93EA-E751EE082CC6}" dt="2024-09-14T05:44:24.327" v="78" actId="20577"/>
          <ac:spMkLst>
            <pc:docMk/>
            <pc:sldMk cId="1232096437" sldId="323"/>
            <ac:spMk id="9" creationId="{11654DED-85BD-2134-8A9F-735E5FD685EF}"/>
          </ac:spMkLst>
        </pc:spChg>
        <pc:spChg chg="add del">
          <ac:chgData name="Padmaja Kurumaddali" userId="S::pkurumad@syr.edu::81382c67-fa46-4b69-9678-a5c14a9234af" providerId="AD" clId="Web-{88F22AB5-0AF7-412D-93EA-E751EE082CC6}" dt="2024-09-14T05:19:02.167" v="6"/>
          <ac:spMkLst>
            <pc:docMk/>
            <pc:sldMk cId="1232096437" sldId="323"/>
            <ac:spMk id="15" creationId="{DBC6133C-0615-4CE4-9132-37E609A9BDFA}"/>
          </ac:spMkLst>
        </pc:spChg>
        <pc:spChg chg="add del">
          <ac:chgData name="Padmaja Kurumaddali" userId="S::pkurumad@syr.edu::81382c67-fa46-4b69-9678-a5c14a9234af" providerId="AD" clId="Web-{88F22AB5-0AF7-412D-93EA-E751EE082CC6}" dt="2024-09-14T05:19:02.167" v="6"/>
          <ac:spMkLst>
            <pc:docMk/>
            <pc:sldMk cId="1232096437" sldId="323"/>
            <ac:spMk id="17" creationId="{169CC832-2974-4E8D-90ED-3E2941BA7336}"/>
          </ac:spMkLst>
        </pc:spChg>
        <pc:spChg chg="add del">
          <ac:chgData name="Padmaja Kurumaddali" userId="S::pkurumad@syr.edu::81382c67-fa46-4b69-9678-a5c14a9234af" providerId="AD" clId="Web-{88F22AB5-0AF7-412D-93EA-E751EE082CC6}" dt="2024-09-14T05:19:02.167" v="6"/>
          <ac:spMkLst>
            <pc:docMk/>
            <pc:sldMk cId="1232096437" sldId="323"/>
            <ac:spMk id="19" creationId="{55222F96-971A-4F90-B841-6BAB416C7AC1}"/>
          </ac:spMkLst>
        </pc:spChg>
        <pc:spChg chg="add del">
          <ac:chgData name="Padmaja Kurumaddali" userId="S::pkurumad@syr.edu::81382c67-fa46-4b69-9678-a5c14a9234af" providerId="AD" clId="Web-{88F22AB5-0AF7-412D-93EA-E751EE082CC6}" dt="2024-09-14T05:19:02.167" v="6"/>
          <ac:spMkLst>
            <pc:docMk/>
            <pc:sldMk cId="1232096437" sldId="323"/>
            <ac:spMk id="21" creationId="{08980754-6F4B-43C9-B9BE-127B6BED6586}"/>
          </ac:spMkLst>
        </pc:spChg>
        <pc:spChg chg="add del">
          <ac:chgData name="Padmaja Kurumaddali" userId="S::pkurumad@syr.edu::81382c67-fa46-4b69-9678-a5c14a9234af" providerId="AD" clId="Web-{88F22AB5-0AF7-412D-93EA-E751EE082CC6}" dt="2024-09-14T05:19:02.167" v="6"/>
          <ac:spMkLst>
            <pc:docMk/>
            <pc:sldMk cId="1232096437" sldId="323"/>
            <ac:spMk id="23" creationId="{2C1BBA94-3F40-40AA-8BB9-E69E25E537C1}"/>
          </ac:spMkLst>
        </pc:spChg>
        <pc:spChg chg="add del">
          <ac:chgData name="Padmaja Kurumaddali" userId="S::pkurumad@syr.edu::81382c67-fa46-4b69-9678-a5c14a9234af" providerId="AD" clId="Web-{88F22AB5-0AF7-412D-93EA-E751EE082CC6}" dt="2024-09-14T05:19:02.167" v="5"/>
          <ac:spMkLst>
            <pc:docMk/>
            <pc:sldMk cId="1232096437" sldId="323"/>
            <ac:spMk id="28" creationId="{AAAE94E3-A7DB-4868-B1E3-E49703488BBC}"/>
          </ac:spMkLst>
        </pc:spChg>
        <pc:spChg chg="add del">
          <ac:chgData name="Padmaja Kurumaddali" userId="S::pkurumad@syr.edu::81382c67-fa46-4b69-9678-a5c14a9234af" providerId="AD" clId="Web-{88F22AB5-0AF7-412D-93EA-E751EE082CC6}" dt="2024-09-14T05:20:03.261" v="9"/>
          <ac:spMkLst>
            <pc:docMk/>
            <pc:sldMk cId="1232096437" sldId="323"/>
            <ac:spMk id="32" creationId="{CC552A98-EF7D-4D42-AB69-066B786AB55B}"/>
          </ac:spMkLst>
        </pc:spChg>
        <pc:spChg chg="add del">
          <ac:chgData name="Padmaja Kurumaddali" userId="S::pkurumad@syr.edu::81382c67-fa46-4b69-9678-a5c14a9234af" providerId="AD" clId="Web-{88F22AB5-0AF7-412D-93EA-E751EE082CC6}" dt="2024-09-14T05:19:02.167" v="5"/>
          <ac:spMkLst>
            <pc:docMk/>
            <pc:sldMk cId="1232096437" sldId="323"/>
            <ac:spMk id="34" creationId="{3873B707-463F-40B0-8227-E8CC6C67EB25}"/>
          </ac:spMkLst>
        </pc:spChg>
        <pc:spChg chg="add del">
          <ac:chgData name="Padmaja Kurumaddali" userId="S::pkurumad@syr.edu::81382c67-fa46-4b69-9678-a5c14a9234af" providerId="AD" clId="Web-{88F22AB5-0AF7-412D-93EA-E751EE082CC6}" dt="2024-09-14T05:19:02.167" v="5"/>
          <ac:spMkLst>
            <pc:docMk/>
            <pc:sldMk cId="1232096437" sldId="323"/>
            <ac:spMk id="36" creationId="{C13237C8-E62C-4F0D-A318-BD6FB6C2D138}"/>
          </ac:spMkLst>
        </pc:spChg>
        <pc:spChg chg="add del">
          <ac:chgData name="Padmaja Kurumaddali" userId="S::pkurumad@syr.edu::81382c67-fa46-4b69-9678-a5c14a9234af" providerId="AD" clId="Web-{88F22AB5-0AF7-412D-93EA-E751EE082CC6}" dt="2024-09-14T05:19:02.167" v="5"/>
          <ac:spMkLst>
            <pc:docMk/>
            <pc:sldMk cId="1232096437" sldId="323"/>
            <ac:spMk id="38" creationId="{19C9EAEA-39D0-4B0E-A0EB-51E7B26740B1}"/>
          </ac:spMkLst>
        </pc:spChg>
        <pc:spChg chg="add del">
          <ac:chgData name="Padmaja Kurumaddali" userId="S::pkurumad@syr.edu::81382c67-fa46-4b69-9678-a5c14a9234af" providerId="AD" clId="Web-{88F22AB5-0AF7-412D-93EA-E751EE082CC6}" dt="2024-09-14T05:19:02.167" v="5"/>
          <ac:spMkLst>
            <pc:docMk/>
            <pc:sldMk cId="1232096437" sldId="323"/>
            <ac:spMk id="40" creationId="{8CB5D2D7-DF65-4E86-BFBA-FFB9B5ACEB64}"/>
          </ac:spMkLst>
        </pc:spChg>
        <pc:spChg chg="add del">
          <ac:chgData name="Padmaja Kurumaddali" userId="S::pkurumad@syr.edu::81382c67-fa46-4b69-9678-a5c14a9234af" providerId="AD" clId="Web-{88F22AB5-0AF7-412D-93EA-E751EE082CC6}" dt="2024-09-14T05:20:03.261" v="9"/>
          <ac:spMkLst>
            <pc:docMk/>
            <pc:sldMk cId="1232096437" sldId="323"/>
            <ac:spMk id="42" creationId="{EEEEAA75-AA19-426C-A43C-35F6F9119B8D}"/>
          </ac:spMkLst>
        </pc:spChg>
        <pc:spChg chg="add del">
          <ac:chgData name="Padmaja Kurumaddali" userId="S::pkurumad@syr.edu::81382c67-fa46-4b69-9678-a5c14a9234af" providerId="AD" clId="Web-{88F22AB5-0AF7-412D-93EA-E751EE082CC6}" dt="2024-09-14T05:20:03.261" v="9"/>
          <ac:spMkLst>
            <pc:docMk/>
            <pc:sldMk cId="1232096437" sldId="323"/>
            <ac:spMk id="43" creationId="{90464369-70FA-42AF-948F-80664CA7BFE5}"/>
          </ac:spMkLst>
        </pc:spChg>
        <pc:spChg chg="add del">
          <ac:chgData name="Padmaja Kurumaddali" userId="S::pkurumad@syr.edu::81382c67-fa46-4b69-9678-a5c14a9234af" providerId="AD" clId="Web-{88F22AB5-0AF7-412D-93EA-E751EE082CC6}" dt="2024-09-14T05:20:03.261" v="9"/>
          <ac:spMkLst>
            <pc:docMk/>
            <pc:sldMk cId="1232096437" sldId="323"/>
            <ac:spMk id="44" creationId="{A6604B49-AD5C-4590-B051-06C8222ECD99}"/>
          </ac:spMkLst>
        </pc:spChg>
        <pc:spChg chg="add del">
          <ac:chgData name="Padmaja Kurumaddali" userId="S::pkurumad@syr.edu::81382c67-fa46-4b69-9678-a5c14a9234af" providerId="AD" clId="Web-{88F22AB5-0AF7-412D-93EA-E751EE082CC6}" dt="2024-09-14T05:20:03.261" v="9"/>
          <ac:spMkLst>
            <pc:docMk/>
            <pc:sldMk cId="1232096437" sldId="323"/>
            <ac:spMk id="45" creationId="{0BB19363-8354-4E75-A15C-A08F755171F6}"/>
          </ac:spMkLst>
        </pc:spChg>
        <pc:spChg chg="add del">
          <ac:chgData name="Padmaja Kurumaddali" userId="S::pkurumad@syr.edu::81382c67-fa46-4b69-9678-a5c14a9234af" providerId="AD" clId="Web-{88F22AB5-0AF7-412D-93EA-E751EE082CC6}" dt="2024-09-14T05:20:03.261" v="9"/>
          <ac:spMkLst>
            <pc:docMk/>
            <pc:sldMk cId="1232096437" sldId="323"/>
            <ac:spMk id="46" creationId="{A648176E-454C-437C-B0FC-9B82FCF32B24}"/>
          </ac:spMkLst>
        </pc:spChg>
        <pc:spChg chg="add">
          <ac:chgData name="Padmaja Kurumaddali" userId="S::pkurumad@syr.edu::81382c67-fa46-4b69-9678-a5c14a9234af" providerId="AD" clId="Web-{88F22AB5-0AF7-412D-93EA-E751EE082CC6}" dt="2024-09-14T05:20:03.261" v="9"/>
          <ac:spMkLst>
            <pc:docMk/>
            <pc:sldMk cId="1232096437" sldId="323"/>
            <ac:spMk id="51" creationId="{6ECA6DCB-B7E1-40A9-9524-540C6DA40B1B}"/>
          </ac:spMkLst>
        </pc:spChg>
        <pc:spChg chg="add">
          <ac:chgData name="Padmaja Kurumaddali" userId="S::pkurumad@syr.edu::81382c67-fa46-4b69-9678-a5c14a9234af" providerId="AD" clId="Web-{88F22AB5-0AF7-412D-93EA-E751EE082CC6}" dt="2024-09-14T05:20:03.261" v="9"/>
          <ac:spMkLst>
            <pc:docMk/>
            <pc:sldMk cId="1232096437" sldId="323"/>
            <ac:spMk id="57" creationId="{3873B707-463F-40B0-8227-E8CC6C67EB25}"/>
          </ac:spMkLst>
        </pc:spChg>
        <pc:spChg chg="add">
          <ac:chgData name="Padmaja Kurumaddali" userId="S::pkurumad@syr.edu::81382c67-fa46-4b69-9678-a5c14a9234af" providerId="AD" clId="Web-{88F22AB5-0AF7-412D-93EA-E751EE082CC6}" dt="2024-09-14T05:20:03.261" v="9"/>
          <ac:spMkLst>
            <pc:docMk/>
            <pc:sldMk cId="1232096437" sldId="323"/>
            <ac:spMk id="59" creationId="{C13237C8-E62C-4F0D-A318-BD6FB6C2D138}"/>
          </ac:spMkLst>
        </pc:spChg>
        <pc:spChg chg="add">
          <ac:chgData name="Padmaja Kurumaddali" userId="S::pkurumad@syr.edu::81382c67-fa46-4b69-9678-a5c14a9234af" providerId="AD" clId="Web-{88F22AB5-0AF7-412D-93EA-E751EE082CC6}" dt="2024-09-14T05:20:03.261" v="9"/>
          <ac:spMkLst>
            <pc:docMk/>
            <pc:sldMk cId="1232096437" sldId="323"/>
            <ac:spMk id="61" creationId="{19C9EAEA-39D0-4B0E-A0EB-51E7B26740B1}"/>
          </ac:spMkLst>
        </pc:spChg>
        <pc:spChg chg="add">
          <ac:chgData name="Padmaja Kurumaddali" userId="S::pkurumad@syr.edu::81382c67-fa46-4b69-9678-a5c14a9234af" providerId="AD" clId="Web-{88F22AB5-0AF7-412D-93EA-E751EE082CC6}" dt="2024-09-14T05:20:03.261" v="9"/>
          <ac:spMkLst>
            <pc:docMk/>
            <pc:sldMk cId="1232096437" sldId="323"/>
            <ac:spMk id="63" creationId="{8CB5D2D7-DF65-4E86-BFBA-FFB9B5ACEB64}"/>
          </ac:spMkLst>
        </pc:spChg>
        <pc:grpChg chg="add del">
          <ac:chgData name="Padmaja Kurumaddali" userId="S::pkurumad@syr.edu::81382c67-fa46-4b69-9678-a5c14a9234af" providerId="AD" clId="Web-{88F22AB5-0AF7-412D-93EA-E751EE082CC6}" dt="2024-09-14T05:19:02.167" v="5"/>
          <ac:grpSpMkLst>
            <pc:docMk/>
            <pc:sldMk cId="1232096437" sldId="323"/>
            <ac:grpSpMk id="30" creationId="{1DE889C7-FAD6-4397-98E2-05D503484459}"/>
          </ac:grpSpMkLst>
        </pc:grpChg>
        <pc:grpChg chg="add">
          <ac:chgData name="Padmaja Kurumaddali" userId="S::pkurumad@syr.edu::81382c67-fa46-4b69-9678-a5c14a9234af" providerId="AD" clId="Web-{88F22AB5-0AF7-412D-93EA-E751EE082CC6}" dt="2024-09-14T05:20:03.261" v="9"/>
          <ac:grpSpMkLst>
            <pc:docMk/>
            <pc:sldMk cId="1232096437" sldId="323"/>
            <ac:grpSpMk id="53" creationId="{1DE889C7-FAD6-4397-98E2-05D503484459}"/>
          </ac:grpSpMkLst>
        </pc:grpChg>
        <pc:picChg chg="add mod ord">
          <ac:chgData name="Padmaja Kurumaddali" userId="S::pkurumad@syr.edu::81382c67-fa46-4b69-9678-a5c14a9234af" providerId="AD" clId="Web-{88F22AB5-0AF7-412D-93EA-E751EE082CC6}" dt="2024-09-14T05:20:03.261" v="9"/>
          <ac:picMkLst>
            <pc:docMk/>
            <pc:sldMk cId="1232096437" sldId="323"/>
            <ac:picMk id="4" creationId="{E11579D8-78D3-0602-2AF6-9F519E3F49B4}"/>
          </ac:picMkLst>
        </pc:picChg>
        <pc:picChg chg="add del mod">
          <ac:chgData name="Padmaja Kurumaddali" userId="S::pkurumad@syr.edu::81382c67-fa46-4b69-9678-a5c14a9234af" providerId="AD" clId="Web-{88F22AB5-0AF7-412D-93EA-E751EE082CC6}" dt="2024-09-14T05:19:45.808" v="7"/>
          <ac:picMkLst>
            <pc:docMk/>
            <pc:sldMk cId="1232096437" sldId="323"/>
            <ac:picMk id="6" creationId="{032CBDAD-41DF-7E2D-BC6F-4C1DD52BC220}"/>
          </ac:picMkLst>
        </pc:picChg>
        <pc:picChg chg="add mod">
          <ac:chgData name="Padmaja Kurumaddali" userId="S::pkurumad@syr.edu::81382c67-fa46-4b69-9678-a5c14a9234af" providerId="AD" clId="Web-{88F22AB5-0AF7-412D-93EA-E751EE082CC6}" dt="2024-09-14T05:20:03.261" v="9"/>
          <ac:picMkLst>
            <pc:docMk/>
            <pc:sldMk cId="1232096437" sldId="323"/>
            <ac:picMk id="7" creationId="{C08DE2DD-D381-1CC7-BF91-04327644BCBC}"/>
          </ac:picMkLst>
        </pc:picChg>
        <pc:picChg chg="del">
          <ac:chgData name="Padmaja Kurumaddali" userId="S::pkurumad@syr.edu::81382c67-fa46-4b69-9678-a5c14a9234af" providerId="AD" clId="Web-{88F22AB5-0AF7-412D-93EA-E751EE082CC6}" dt="2024-09-14T05:17:59.194" v="0"/>
          <ac:picMkLst>
            <pc:docMk/>
            <pc:sldMk cId="1232096437" sldId="323"/>
            <ac:picMk id="10" creationId="{BB3C4212-DC92-6FBE-0886-DCCFCDA9F300}"/>
          </ac:picMkLst>
        </pc:picChg>
      </pc:sldChg>
      <pc:sldChg chg="addSp delSp modSp add replId">
        <pc:chgData name="Padmaja Kurumaddali" userId="S::pkurumad@syr.edu::81382c67-fa46-4b69-9678-a5c14a9234af" providerId="AD" clId="Web-{88F22AB5-0AF7-412D-93EA-E751EE082CC6}" dt="2024-09-14T06:13:06.992" v="135" actId="20577"/>
        <pc:sldMkLst>
          <pc:docMk/>
          <pc:sldMk cId="576900438" sldId="324"/>
        </pc:sldMkLst>
        <pc:spChg chg="mod">
          <ac:chgData name="Padmaja Kurumaddali" userId="S::pkurumad@syr.edu::81382c67-fa46-4b69-9678-a5c14a9234af" providerId="AD" clId="Web-{88F22AB5-0AF7-412D-93EA-E751EE082CC6}" dt="2024-09-14T06:13:06.992" v="135" actId="20577"/>
          <ac:spMkLst>
            <pc:docMk/>
            <pc:sldMk cId="576900438" sldId="324"/>
            <ac:spMk id="2" creationId="{2CC12905-AAF2-9854-3112-A3FD97F532B7}"/>
          </ac:spMkLst>
        </pc:spChg>
        <pc:spChg chg="ord">
          <ac:chgData name="Padmaja Kurumaddali" userId="S::pkurumad@syr.edu::81382c67-fa46-4b69-9678-a5c14a9234af" providerId="AD" clId="Web-{88F22AB5-0AF7-412D-93EA-E751EE082CC6}" dt="2024-09-14T05:50:48.993" v="113"/>
          <ac:spMkLst>
            <pc:docMk/>
            <pc:sldMk cId="576900438" sldId="324"/>
            <ac:spMk id="3" creationId="{79DAF1B6-6A87-99E4-EBC1-DDE13A6837F7}"/>
          </ac:spMkLst>
        </pc:spChg>
        <pc:spChg chg="mod ord">
          <ac:chgData name="Padmaja Kurumaddali" userId="S::pkurumad@syr.edu::81382c67-fa46-4b69-9678-a5c14a9234af" providerId="AD" clId="Web-{88F22AB5-0AF7-412D-93EA-E751EE082CC6}" dt="2024-09-14T05:50:48.993" v="113"/>
          <ac:spMkLst>
            <pc:docMk/>
            <pc:sldMk cId="576900438" sldId="324"/>
            <ac:spMk id="5" creationId="{97D822D3-C738-4991-7C63-140724346570}"/>
          </ac:spMkLst>
        </pc:spChg>
        <pc:spChg chg="mod ord">
          <ac:chgData name="Padmaja Kurumaddali" userId="S::pkurumad@syr.edu::81382c67-fa46-4b69-9678-a5c14a9234af" providerId="AD" clId="Web-{88F22AB5-0AF7-412D-93EA-E751EE082CC6}" dt="2024-09-14T05:50:48.993" v="113"/>
          <ac:spMkLst>
            <pc:docMk/>
            <pc:sldMk cId="576900438" sldId="324"/>
            <ac:spMk id="9" creationId="{11654DED-85BD-2134-8A9F-735E5FD685EF}"/>
          </ac:spMkLst>
        </pc:spChg>
        <pc:spChg chg="add del">
          <ac:chgData name="Padmaja Kurumaddali" userId="S::pkurumad@syr.edu::81382c67-fa46-4b69-9678-a5c14a9234af" providerId="AD" clId="Web-{88F22AB5-0AF7-412D-93EA-E751EE082CC6}" dt="2024-09-14T05:50:48.993" v="113"/>
          <ac:spMkLst>
            <pc:docMk/>
            <pc:sldMk cId="576900438" sldId="324"/>
            <ac:spMk id="51" creationId="{6ECA6DCB-B7E1-40A9-9524-540C6DA40B1B}"/>
          </ac:spMkLst>
        </pc:spChg>
        <pc:spChg chg="add del">
          <ac:chgData name="Padmaja Kurumaddali" userId="S::pkurumad@syr.edu::81382c67-fa46-4b69-9678-a5c14a9234af" providerId="AD" clId="Web-{88F22AB5-0AF7-412D-93EA-E751EE082CC6}" dt="2024-09-14T05:50:48.993" v="113"/>
          <ac:spMkLst>
            <pc:docMk/>
            <pc:sldMk cId="576900438" sldId="324"/>
            <ac:spMk id="57" creationId="{3873B707-463F-40B0-8227-E8CC6C67EB25}"/>
          </ac:spMkLst>
        </pc:spChg>
        <pc:spChg chg="add del">
          <ac:chgData name="Padmaja Kurumaddali" userId="S::pkurumad@syr.edu::81382c67-fa46-4b69-9678-a5c14a9234af" providerId="AD" clId="Web-{88F22AB5-0AF7-412D-93EA-E751EE082CC6}" dt="2024-09-14T05:50:48.993" v="113"/>
          <ac:spMkLst>
            <pc:docMk/>
            <pc:sldMk cId="576900438" sldId="324"/>
            <ac:spMk id="59" creationId="{C13237C8-E62C-4F0D-A318-BD6FB6C2D138}"/>
          </ac:spMkLst>
        </pc:spChg>
        <pc:spChg chg="add del">
          <ac:chgData name="Padmaja Kurumaddali" userId="S::pkurumad@syr.edu::81382c67-fa46-4b69-9678-a5c14a9234af" providerId="AD" clId="Web-{88F22AB5-0AF7-412D-93EA-E751EE082CC6}" dt="2024-09-14T05:50:48.993" v="113"/>
          <ac:spMkLst>
            <pc:docMk/>
            <pc:sldMk cId="576900438" sldId="324"/>
            <ac:spMk id="61" creationId="{19C9EAEA-39D0-4B0E-A0EB-51E7B26740B1}"/>
          </ac:spMkLst>
        </pc:spChg>
        <pc:spChg chg="add del">
          <ac:chgData name="Padmaja Kurumaddali" userId="S::pkurumad@syr.edu::81382c67-fa46-4b69-9678-a5c14a9234af" providerId="AD" clId="Web-{88F22AB5-0AF7-412D-93EA-E751EE082CC6}" dt="2024-09-14T05:50:48.993" v="113"/>
          <ac:spMkLst>
            <pc:docMk/>
            <pc:sldMk cId="576900438" sldId="324"/>
            <ac:spMk id="63" creationId="{8CB5D2D7-DF65-4E86-BFBA-FFB9B5ACEB64}"/>
          </ac:spMkLst>
        </pc:spChg>
        <pc:spChg chg="add del">
          <ac:chgData name="Padmaja Kurumaddali" userId="S::pkurumad@syr.edu::81382c67-fa46-4b69-9678-a5c14a9234af" providerId="AD" clId="Web-{88F22AB5-0AF7-412D-93EA-E751EE082CC6}" dt="2024-09-14T05:48:52.866" v="102"/>
          <ac:spMkLst>
            <pc:docMk/>
            <pc:sldMk cId="576900438" sldId="324"/>
            <ac:spMk id="68" creationId="{EEEEAA75-AA19-426C-A43C-35F6F9119B8D}"/>
          </ac:spMkLst>
        </pc:spChg>
        <pc:spChg chg="add del">
          <ac:chgData name="Padmaja Kurumaddali" userId="S::pkurumad@syr.edu::81382c67-fa46-4b69-9678-a5c14a9234af" providerId="AD" clId="Web-{88F22AB5-0AF7-412D-93EA-E751EE082CC6}" dt="2024-09-14T05:48:52.866" v="102"/>
          <ac:spMkLst>
            <pc:docMk/>
            <pc:sldMk cId="576900438" sldId="324"/>
            <ac:spMk id="70" creationId="{90464369-70FA-42AF-948F-80664CA7BFE5}"/>
          </ac:spMkLst>
        </pc:spChg>
        <pc:spChg chg="add del">
          <ac:chgData name="Padmaja Kurumaddali" userId="S::pkurumad@syr.edu::81382c67-fa46-4b69-9678-a5c14a9234af" providerId="AD" clId="Web-{88F22AB5-0AF7-412D-93EA-E751EE082CC6}" dt="2024-09-14T05:48:52.866" v="102"/>
          <ac:spMkLst>
            <pc:docMk/>
            <pc:sldMk cId="576900438" sldId="324"/>
            <ac:spMk id="72" creationId="{CC552A98-EF7D-4D42-AB69-066B786AB55B}"/>
          </ac:spMkLst>
        </pc:spChg>
        <pc:spChg chg="add del">
          <ac:chgData name="Padmaja Kurumaddali" userId="S::pkurumad@syr.edu::81382c67-fa46-4b69-9678-a5c14a9234af" providerId="AD" clId="Web-{88F22AB5-0AF7-412D-93EA-E751EE082CC6}" dt="2024-09-14T05:48:52.866" v="102"/>
          <ac:spMkLst>
            <pc:docMk/>
            <pc:sldMk cId="576900438" sldId="324"/>
            <ac:spMk id="74" creationId="{A6604B49-AD5C-4590-B051-06C8222ECD99}"/>
          </ac:spMkLst>
        </pc:spChg>
        <pc:spChg chg="add del">
          <ac:chgData name="Padmaja Kurumaddali" userId="S::pkurumad@syr.edu::81382c67-fa46-4b69-9678-a5c14a9234af" providerId="AD" clId="Web-{88F22AB5-0AF7-412D-93EA-E751EE082CC6}" dt="2024-09-14T05:48:52.866" v="102"/>
          <ac:spMkLst>
            <pc:docMk/>
            <pc:sldMk cId="576900438" sldId="324"/>
            <ac:spMk id="76" creationId="{0BB19363-8354-4E75-A15C-A08F755171F6}"/>
          </ac:spMkLst>
        </pc:spChg>
        <pc:spChg chg="add del">
          <ac:chgData name="Padmaja Kurumaddali" userId="S::pkurumad@syr.edu::81382c67-fa46-4b69-9678-a5c14a9234af" providerId="AD" clId="Web-{88F22AB5-0AF7-412D-93EA-E751EE082CC6}" dt="2024-09-14T05:48:52.866" v="102"/>
          <ac:spMkLst>
            <pc:docMk/>
            <pc:sldMk cId="576900438" sldId="324"/>
            <ac:spMk id="78" creationId="{A648176E-454C-437C-B0FC-9B82FCF32B24}"/>
          </ac:spMkLst>
        </pc:spChg>
        <pc:spChg chg="add del">
          <ac:chgData name="Padmaja Kurumaddali" userId="S::pkurumad@syr.edu::81382c67-fa46-4b69-9678-a5c14a9234af" providerId="AD" clId="Web-{88F22AB5-0AF7-412D-93EA-E751EE082CC6}" dt="2024-09-14T05:48:56.851" v="104"/>
          <ac:spMkLst>
            <pc:docMk/>
            <pc:sldMk cId="576900438" sldId="324"/>
            <ac:spMk id="80" creationId="{8CB5D2D7-DF65-4E86-BFBA-FFB9B5ACEB64}"/>
          </ac:spMkLst>
        </pc:spChg>
        <pc:spChg chg="add del">
          <ac:chgData name="Padmaja Kurumaddali" userId="S::pkurumad@syr.edu::81382c67-fa46-4b69-9678-a5c14a9234af" providerId="AD" clId="Web-{88F22AB5-0AF7-412D-93EA-E751EE082CC6}" dt="2024-09-14T05:48:56.851" v="104"/>
          <ac:spMkLst>
            <pc:docMk/>
            <pc:sldMk cId="576900438" sldId="324"/>
            <ac:spMk id="81" creationId="{6ECA6DCB-B7E1-40A9-9524-540C6DA40B1B}"/>
          </ac:spMkLst>
        </pc:spChg>
        <pc:spChg chg="add del">
          <ac:chgData name="Padmaja Kurumaddali" userId="S::pkurumad@syr.edu::81382c67-fa46-4b69-9678-a5c14a9234af" providerId="AD" clId="Web-{88F22AB5-0AF7-412D-93EA-E751EE082CC6}" dt="2024-09-14T05:48:56.851" v="104"/>
          <ac:spMkLst>
            <pc:docMk/>
            <pc:sldMk cId="576900438" sldId="324"/>
            <ac:spMk id="84" creationId="{3873B707-463F-40B0-8227-E8CC6C67EB25}"/>
          </ac:spMkLst>
        </pc:spChg>
        <pc:spChg chg="add del">
          <ac:chgData name="Padmaja Kurumaddali" userId="S::pkurumad@syr.edu::81382c67-fa46-4b69-9678-a5c14a9234af" providerId="AD" clId="Web-{88F22AB5-0AF7-412D-93EA-E751EE082CC6}" dt="2024-09-14T05:48:56.851" v="104"/>
          <ac:spMkLst>
            <pc:docMk/>
            <pc:sldMk cId="576900438" sldId="324"/>
            <ac:spMk id="85" creationId="{C13237C8-E62C-4F0D-A318-BD6FB6C2D138}"/>
          </ac:spMkLst>
        </pc:spChg>
        <pc:spChg chg="add del">
          <ac:chgData name="Padmaja Kurumaddali" userId="S::pkurumad@syr.edu::81382c67-fa46-4b69-9678-a5c14a9234af" providerId="AD" clId="Web-{88F22AB5-0AF7-412D-93EA-E751EE082CC6}" dt="2024-09-14T05:48:56.851" v="104"/>
          <ac:spMkLst>
            <pc:docMk/>
            <pc:sldMk cId="576900438" sldId="324"/>
            <ac:spMk id="86" creationId="{19C9EAEA-39D0-4B0E-A0EB-51E7B26740B1}"/>
          </ac:spMkLst>
        </pc:spChg>
        <pc:spChg chg="add del">
          <ac:chgData name="Padmaja Kurumaddali" userId="S::pkurumad@syr.edu::81382c67-fa46-4b69-9678-a5c14a9234af" providerId="AD" clId="Web-{88F22AB5-0AF7-412D-93EA-E751EE082CC6}" dt="2024-09-14T05:48:59.398" v="106"/>
          <ac:spMkLst>
            <pc:docMk/>
            <pc:sldMk cId="576900438" sldId="324"/>
            <ac:spMk id="88" creationId="{AAAE94E3-A7DB-4868-B1E3-E49703488BBC}"/>
          </ac:spMkLst>
        </pc:spChg>
        <pc:spChg chg="add del">
          <ac:chgData name="Padmaja Kurumaddali" userId="S::pkurumad@syr.edu::81382c67-fa46-4b69-9678-a5c14a9234af" providerId="AD" clId="Web-{88F22AB5-0AF7-412D-93EA-E751EE082CC6}" dt="2024-09-14T05:48:59.398" v="106"/>
          <ac:spMkLst>
            <pc:docMk/>
            <pc:sldMk cId="576900438" sldId="324"/>
            <ac:spMk id="91" creationId="{3873B707-463F-40B0-8227-E8CC6C67EB25}"/>
          </ac:spMkLst>
        </pc:spChg>
        <pc:spChg chg="add del">
          <ac:chgData name="Padmaja Kurumaddali" userId="S::pkurumad@syr.edu::81382c67-fa46-4b69-9678-a5c14a9234af" providerId="AD" clId="Web-{88F22AB5-0AF7-412D-93EA-E751EE082CC6}" dt="2024-09-14T05:48:59.398" v="106"/>
          <ac:spMkLst>
            <pc:docMk/>
            <pc:sldMk cId="576900438" sldId="324"/>
            <ac:spMk id="92" creationId="{C13237C8-E62C-4F0D-A318-BD6FB6C2D138}"/>
          </ac:spMkLst>
        </pc:spChg>
        <pc:spChg chg="add del">
          <ac:chgData name="Padmaja Kurumaddali" userId="S::pkurumad@syr.edu::81382c67-fa46-4b69-9678-a5c14a9234af" providerId="AD" clId="Web-{88F22AB5-0AF7-412D-93EA-E751EE082CC6}" dt="2024-09-14T05:48:59.398" v="106"/>
          <ac:spMkLst>
            <pc:docMk/>
            <pc:sldMk cId="576900438" sldId="324"/>
            <ac:spMk id="93" creationId="{19C9EAEA-39D0-4B0E-A0EB-51E7B26740B1}"/>
          </ac:spMkLst>
        </pc:spChg>
        <pc:spChg chg="add del">
          <ac:chgData name="Padmaja Kurumaddali" userId="S::pkurumad@syr.edu::81382c67-fa46-4b69-9678-a5c14a9234af" providerId="AD" clId="Web-{88F22AB5-0AF7-412D-93EA-E751EE082CC6}" dt="2024-09-14T05:48:59.398" v="106"/>
          <ac:spMkLst>
            <pc:docMk/>
            <pc:sldMk cId="576900438" sldId="324"/>
            <ac:spMk id="94" creationId="{8CB5D2D7-DF65-4E86-BFBA-FFB9B5ACEB64}"/>
          </ac:spMkLst>
        </pc:spChg>
        <pc:spChg chg="add del">
          <ac:chgData name="Padmaja Kurumaddali" userId="S::pkurumad@syr.edu::81382c67-fa46-4b69-9678-a5c14a9234af" providerId="AD" clId="Web-{88F22AB5-0AF7-412D-93EA-E751EE082CC6}" dt="2024-09-14T05:49:02.226" v="108"/>
          <ac:spMkLst>
            <pc:docMk/>
            <pc:sldMk cId="576900438" sldId="324"/>
            <ac:spMk id="96" creationId="{6ECA6DCB-B7E1-40A9-9524-540C6DA40B1B}"/>
          </ac:spMkLst>
        </pc:spChg>
        <pc:spChg chg="add del">
          <ac:chgData name="Padmaja Kurumaddali" userId="S::pkurumad@syr.edu::81382c67-fa46-4b69-9678-a5c14a9234af" providerId="AD" clId="Web-{88F22AB5-0AF7-412D-93EA-E751EE082CC6}" dt="2024-09-14T05:49:02.226" v="108"/>
          <ac:spMkLst>
            <pc:docMk/>
            <pc:sldMk cId="576900438" sldId="324"/>
            <ac:spMk id="99" creationId="{3873B707-463F-40B0-8227-E8CC6C67EB25}"/>
          </ac:spMkLst>
        </pc:spChg>
        <pc:spChg chg="add del">
          <ac:chgData name="Padmaja Kurumaddali" userId="S::pkurumad@syr.edu::81382c67-fa46-4b69-9678-a5c14a9234af" providerId="AD" clId="Web-{88F22AB5-0AF7-412D-93EA-E751EE082CC6}" dt="2024-09-14T05:49:02.226" v="108"/>
          <ac:spMkLst>
            <pc:docMk/>
            <pc:sldMk cId="576900438" sldId="324"/>
            <ac:spMk id="100" creationId="{C13237C8-E62C-4F0D-A318-BD6FB6C2D138}"/>
          </ac:spMkLst>
        </pc:spChg>
        <pc:spChg chg="add del">
          <ac:chgData name="Padmaja Kurumaddali" userId="S::pkurumad@syr.edu::81382c67-fa46-4b69-9678-a5c14a9234af" providerId="AD" clId="Web-{88F22AB5-0AF7-412D-93EA-E751EE082CC6}" dt="2024-09-14T05:49:02.226" v="108"/>
          <ac:spMkLst>
            <pc:docMk/>
            <pc:sldMk cId="576900438" sldId="324"/>
            <ac:spMk id="101" creationId="{19C9EAEA-39D0-4B0E-A0EB-51E7B26740B1}"/>
          </ac:spMkLst>
        </pc:spChg>
        <pc:spChg chg="add del">
          <ac:chgData name="Padmaja Kurumaddali" userId="S::pkurumad@syr.edu::81382c67-fa46-4b69-9678-a5c14a9234af" providerId="AD" clId="Web-{88F22AB5-0AF7-412D-93EA-E751EE082CC6}" dt="2024-09-14T05:49:02.226" v="108"/>
          <ac:spMkLst>
            <pc:docMk/>
            <pc:sldMk cId="576900438" sldId="324"/>
            <ac:spMk id="102" creationId="{8CB5D2D7-DF65-4E86-BFBA-FFB9B5ACEB64}"/>
          </ac:spMkLst>
        </pc:spChg>
        <pc:spChg chg="add del">
          <ac:chgData name="Padmaja Kurumaddali" userId="S::pkurumad@syr.edu::81382c67-fa46-4b69-9678-a5c14a9234af" providerId="AD" clId="Web-{88F22AB5-0AF7-412D-93EA-E751EE082CC6}" dt="2024-09-14T05:49:13.554" v="110"/>
          <ac:spMkLst>
            <pc:docMk/>
            <pc:sldMk cId="576900438" sldId="324"/>
            <ac:spMk id="104" creationId="{AAAE94E3-A7DB-4868-B1E3-E49703488BBC}"/>
          </ac:spMkLst>
        </pc:spChg>
        <pc:spChg chg="add del">
          <ac:chgData name="Padmaja Kurumaddali" userId="S::pkurumad@syr.edu::81382c67-fa46-4b69-9678-a5c14a9234af" providerId="AD" clId="Web-{88F22AB5-0AF7-412D-93EA-E751EE082CC6}" dt="2024-09-14T05:49:13.554" v="110"/>
          <ac:spMkLst>
            <pc:docMk/>
            <pc:sldMk cId="576900438" sldId="324"/>
            <ac:spMk id="107" creationId="{3873B707-463F-40B0-8227-E8CC6C67EB25}"/>
          </ac:spMkLst>
        </pc:spChg>
        <pc:spChg chg="add del">
          <ac:chgData name="Padmaja Kurumaddali" userId="S::pkurumad@syr.edu::81382c67-fa46-4b69-9678-a5c14a9234af" providerId="AD" clId="Web-{88F22AB5-0AF7-412D-93EA-E751EE082CC6}" dt="2024-09-14T05:49:13.554" v="110"/>
          <ac:spMkLst>
            <pc:docMk/>
            <pc:sldMk cId="576900438" sldId="324"/>
            <ac:spMk id="108" creationId="{C13237C8-E62C-4F0D-A318-BD6FB6C2D138}"/>
          </ac:spMkLst>
        </pc:spChg>
        <pc:spChg chg="add del">
          <ac:chgData name="Padmaja Kurumaddali" userId="S::pkurumad@syr.edu::81382c67-fa46-4b69-9678-a5c14a9234af" providerId="AD" clId="Web-{88F22AB5-0AF7-412D-93EA-E751EE082CC6}" dt="2024-09-14T05:49:13.554" v="110"/>
          <ac:spMkLst>
            <pc:docMk/>
            <pc:sldMk cId="576900438" sldId="324"/>
            <ac:spMk id="109" creationId="{19C9EAEA-39D0-4B0E-A0EB-51E7B26740B1}"/>
          </ac:spMkLst>
        </pc:spChg>
        <pc:spChg chg="add del">
          <ac:chgData name="Padmaja Kurumaddali" userId="S::pkurumad@syr.edu::81382c67-fa46-4b69-9678-a5c14a9234af" providerId="AD" clId="Web-{88F22AB5-0AF7-412D-93EA-E751EE082CC6}" dt="2024-09-14T05:49:13.554" v="110"/>
          <ac:spMkLst>
            <pc:docMk/>
            <pc:sldMk cId="576900438" sldId="324"/>
            <ac:spMk id="110" creationId="{8CB5D2D7-DF65-4E86-BFBA-FFB9B5ACEB64}"/>
          </ac:spMkLst>
        </pc:spChg>
        <pc:spChg chg="add del">
          <ac:chgData name="Padmaja Kurumaddali" userId="S::pkurumad@syr.edu::81382c67-fa46-4b69-9678-a5c14a9234af" providerId="AD" clId="Web-{88F22AB5-0AF7-412D-93EA-E751EE082CC6}" dt="2024-09-14T05:50:48.993" v="112"/>
          <ac:spMkLst>
            <pc:docMk/>
            <pc:sldMk cId="576900438" sldId="324"/>
            <ac:spMk id="112" creationId="{1022CA72-2A63-428F-B586-37BA5AB6D265}"/>
          </ac:spMkLst>
        </pc:spChg>
        <pc:spChg chg="add del">
          <ac:chgData name="Padmaja Kurumaddali" userId="S::pkurumad@syr.edu::81382c67-fa46-4b69-9678-a5c14a9234af" providerId="AD" clId="Web-{88F22AB5-0AF7-412D-93EA-E751EE082CC6}" dt="2024-09-14T05:50:48.993" v="112"/>
          <ac:spMkLst>
            <pc:docMk/>
            <pc:sldMk cId="576900438" sldId="324"/>
            <ac:spMk id="113" creationId="{95C8260E-968F-44E8-A823-ABB431311926}"/>
          </ac:spMkLst>
        </pc:spChg>
        <pc:spChg chg="add del">
          <ac:chgData name="Padmaja Kurumaddali" userId="S::pkurumad@syr.edu::81382c67-fa46-4b69-9678-a5c14a9234af" providerId="AD" clId="Web-{88F22AB5-0AF7-412D-93EA-E751EE082CC6}" dt="2024-09-14T05:50:48.993" v="112"/>
          <ac:spMkLst>
            <pc:docMk/>
            <pc:sldMk cId="576900438" sldId="324"/>
            <ac:spMk id="114" creationId="{2C1BBA94-3F40-40AA-8BB9-E69E25E537C1}"/>
          </ac:spMkLst>
        </pc:spChg>
        <pc:spChg chg="add del">
          <ac:chgData name="Padmaja Kurumaddali" userId="S::pkurumad@syr.edu::81382c67-fa46-4b69-9678-a5c14a9234af" providerId="AD" clId="Web-{88F22AB5-0AF7-412D-93EA-E751EE082CC6}" dt="2024-09-14T05:50:48.993" v="112"/>
          <ac:spMkLst>
            <pc:docMk/>
            <pc:sldMk cId="576900438" sldId="324"/>
            <ac:spMk id="115" creationId="{FE43805F-24A6-46A4-B19B-54F28347355C}"/>
          </ac:spMkLst>
        </pc:spChg>
        <pc:spChg chg="add">
          <ac:chgData name="Padmaja Kurumaddali" userId="S::pkurumad@syr.edu::81382c67-fa46-4b69-9678-a5c14a9234af" providerId="AD" clId="Web-{88F22AB5-0AF7-412D-93EA-E751EE082CC6}" dt="2024-09-14T05:50:48.993" v="113"/>
          <ac:spMkLst>
            <pc:docMk/>
            <pc:sldMk cId="576900438" sldId="324"/>
            <ac:spMk id="117" creationId="{AAAE94E3-A7DB-4868-B1E3-E49703488BBC}"/>
          </ac:spMkLst>
        </pc:spChg>
        <pc:spChg chg="add">
          <ac:chgData name="Padmaja Kurumaddali" userId="S::pkurumad@syr.edu::81382c67-fa46-4b69-9678-a5c14a9234af" providerId="AD" clId="Web-{88F22AB5-0AF7-412D-93EA-E751EE082CC6}" dt="2024-09-14T05:50:48.993" v="113"/>
          <ac:spMkLst>
            <pc:docMk/>
            <pc:sldMk cId="576900438" sldId="324"/>
            <ac:spMk id="120" creationId="{3873B707-463F-40B0-8227-E8CC6C67EB25}"/>
          </ac:spMkLst>
        </pc:spChg>
        <pc:spChg chg="add">
          <ac:chgData name="Padmaja Kurumaddali" userId="S::pkurumad@syr.edu::81382c67-fa46-4b69-9678-a5c14a9234af" providerId="AD" clId="Web-{88F22AB5-0AF7-412D-93EA-E751EE082CC6}" dt="2024-09-14T05:50:48.993" v="113"/>
          <ac:spMkLst>
            <pc:docMk/>
            <pc:sldMk cId="576900438" sldId="324"/>
            <ac:spMk id="121" creationId="{C13237C8-E62C-4F0D-A318-BD6FB6C2D138}"/>
          </ac:spMkLst>
        </pc:spChg>
        <pc:spChg chg="add">
          <ac:chgData name="Padmaja Kurumaddali" userId="S::pkurumad@syr.edu::81382c67-fa46-4b69-9678-a5c14a9234af" providerId="AD" clId="Web-{88F22AB5-0AF7-412D-93EA-E751EE082CC6}" dt="2024-09-14T05:50:48.993" v="113"/>
          <ac:spMkLst>
            <pc:docMk/>
            <pc:sldMk cId="576900438" sldId="324"/>
            <ac:spMk id="122" creationId="{19C9EAEA-39D0-4B0E-A0EB-51E7B26740B1}"/>
          </ac:spMkLst>
        </pc:spChg>
        <pc:spChg chg="add">
          <ac:chgData name="Padmaja Kurumaddali" userId="S::pkurumad@syr.edu::81382c67-fa46-4b69-9678-a5c14a9234af" providerId="AD" clId="Web-{88F22AB5-0AF7-412D-93EA-E751EE082CC6}" dt="2024-09-14T05:50:48.993" v="113"/>
          <ac:spMkLst>
            <pc:docMk/>
            <pc:sldMk cId="576900438" sldId="324"/>
            <ac:spMk id="123" creationId="{8CB5D2D7-DF65-4E86-BFBA-FFB9B5ACEB64}"/>
          </ac:spMkLst>
        </pc:spChg>
        <pc:grpChg chg="add del">
          <ac:chgData name="Padmaja Kurumaddali" userId="S::pkurumad@syr.edu::81382c67-fa46-4b69-9678-a5c14a9234af" providerId="AD" clId="Web-{88F22AB5-0AF7-412D-93EA-E751EE082CC6}" dt="2024-09-14T05:50:48.993" v="113"/>
          <ac:grpSpMkLst>
            <pc:docMk/>
            <pc:sldMk cId="576900438" sldId="324"/>
            <ac:grpSpMk id="53" creationId="{1DE889C7-FAD6-4397-98E2-05D503484459}"/>
          </ac:grpSpMkLst>
        </pc:grpChg>
        <pc:grpChg chg="add del">
          <ac:chgData name="Padmaja Kurumaddali" userId="S::pkurumad@syr.edu::81382c67-fa46-4b69-9678-a5c14a9234af" providerId="AD" clId="Web-{88F22AB5-0AF7-412D-93EA-E751EE082CC6}" dt="2024-09-14T05:48:56.851" v="104"/>
          <ac:grpSpMkLst>
            <pc:docMk/>
            <pc:sldMk cId="576900438" sldId="324"/>
            <ac:grpSpMk id="82" creationId="{1DE889C7-FAD6-4397-98E2-05D503484459}"/>
          </ac:grpSpMkLst>
        </pc:grpChg>
        <pc:grpChg chg="add del">
          <ac:chgData name="Padmaja Kurumaddali" userId="S::pkurumad@syr.edu::81382c67-fa46-4b69-9678-a5c14a9234af" providerId="AD" clId="Web-{88F22AB5-0AF7-412D-93EA-E751EE082CC6}" dt="2024-09-14T05:48:59.398" v="106"/>
          <ac:grpSpMkLst>
            <pc:docMk/>
            <pc:sldMk cId="576900438" sldId="324"/>
            <ac:grpSpMk id="89" creationId="{1DE889C7-FAD6-4397-98E2-05D503484459}"/>
          </ac:grpSpMkLst>
        </pc:grpChg>
        <pc:grpChg chg="add del">
          <ac:chgData name="Padmaja Kurumaddali" userId="S::pkurumad@syr.edu::81382c67-fa46-4b69-9678-a5c14a9234af" providerId="AD" clId="Web-{88F22AB5-0AF7-412D-93EA-E751EE082CC6}" dt="2024-09-14T05:49:02.226" v="108"/>
          <ac:grpSpMkLst>
            <pc:docMk/>
            <pc:sldMk cId="576900438" sldId="324"/>
            <ac:grpSpMk id="97" creationId="{1DE889C7-FAD6-4397-98E2-05D503484459}"/>
          </ac:grpSpMkLst>
        </pc:grpChg>
        <pc:grpChg chg="add del">
          <ac:chgData name="Padmaja Kurumaddali" userId="S::pkurumad@syr.edu::81382c67-fa46-4b69-9678-a5c14a9234af" providerId="AD" clId="Web-{88F22AB5-0AF7-412D-93EA-E751EE082CC6}" dt="2024-09-14T05:49:13.554" v="110"/>
          <ac:grpSpMkLst>
            <pc:docMk/>
            <pc:sldMk cId="576900438" sldId="324"/>
            <ac:grpSpMk id="105" creationId="{1DE889C7-FAD6-4397-98E2-05D503484459}"/>
          </ac:grpSpMkLst>
        </pc:grpChg>
        <pc:grpChg chg="add">
          <ac:chgData name="Padmaja Kurumaddali" userId="S::pkurumad@syr.edu::81382c67-fa46-4b69-9678-a5c14a9234af" providerId="AD" clId="Web-{88F22AB5-0AF7-412D-93EA-E751EE082CC6}" dt="2024-09-14T05:50:48.993" v="113"/>
          <ac:grpSpMkLst>
            <pc:docMk/>
            <pc:sldMk cId="576900438" sldId="324"/>
            <ac:grpSpMk id="118" creationId="{1DE889C7-FAD6-4397-98E2-05D503484459}"/>
          </ac:grpSpMkLst>
        </pc:grpChg>
        <pc:picChg chg="del">
          <ac:chgData name="Padmaja Kurumaddali" userId="S::pkurumad@syr.edu::81382c67-fa46-4b69-9678-a5c14a9234af" providerId="AD" clId="Web-{88F22AB5-0AF7-412D-93EA-E751EE082CC6}" dt="2024-09-14T05:47:32.303" v="98"/>
          <ac:picMkLst>
            <pc:docMk/>
            <pc:sldMk cId="576900438" sldId="324"/>
            <ac:picMk id="4" creationId="{E11579D8-78D3-0602-2AF6-9F519E3F49B4}"/>
          </ac:picMkLst>
        </pc:picChg>
        <pc:picChg chg="del">
          <ac:chgData name="Padmaja Kurumaddali" userId="S::pkurumad@syr.edu::81382c67-fa46-4b69-9678-a5c14a9234af" providerId="AD" clId="Web-{88F22AB5-0AF7-412D-93EA-E751EE082CC6}" dt="2024-09-14T05:47:41.928" v="99"/>
          <ac:picMkLst>
            <pc:docMk/>
            <pc:sldMk cId="576900438" sldId="324"/>
            <ac:picMk id="7" creationId="{C08DE2DD-D381-1CC7-BF91-04327644BCBC}"/>
          </ac:picMkLst>
        </pc:picChg>
        <pc:picChg chg="add mod ord">
          <ac:chgData name="Padmaja Kurumaddali" userId="S::pkurumad@syr.edu::81382c67-fa46-4b69-9678-a5c14a9234af" providerId="AD" clId="Web-{88F22AB5-0AF7-412D-93EA-E751EE082CC6}" dt="2024-09-14T05:50:48.993" v="113"/>
          <ac:picMkLst>
            <pc:docMk/>
            <pc:sldMk cId="576900438" sldId="324"/>
            <ac:picMk id="8" creationId="{386D6430-6773-F381-1FA8-E0717BF1EA63}"/>
          </ac:picMkLst>
        </pc:picChg>
        <pc:picChg chg="add mod">
          <ac:chgData name="Padmaja Kurumaddali" userId="S::pkurumad@syr.edu::81382c67-fa46-4b69-9678-a5c14a9234af" providerId="AD" clId="Web-{88F22AB5-0AF7-412D-93EA-E751EE082CC6}" dt="2024-09-14T05:50:48.993" v="113"/>
          <ac:picMkLst>
            <pc:docMk/>
            <pc:sldMk cId="576900438" sldId="324"/>
            <ac:picMk id="11" creationId="{6D567A50-A7D9-C789-B9F1-C2FB570816B5}"/>
          </ac:picMkLst>
        </pc:picChg>
      </pc:sldChg>
      <pc:sldChg chg="addSp delSp modSp add replId">
        <pc:chgData name="Padmaja Kurumaddali" userId="S::pkurumad@syr.edu::81382c67-fa46-4b69-9678-a5c14a9234af" providerId="AD" clId="Web-{88F22AB5-0AF7-412D-93EA-E751EE082CC6}" dt="2024-09-14T06:22:43.706" v="156" actId="20577"/>
        <pc:sldMkLst>
          <pc:docMk/>
          <pc:sldMk cId="3811150832" sldId="325"/>
        </pc:sldMkLst>
        <pc:spChg chg="mod">
          <ac:chgData name="Padmaja Kurumaddali" userId="S::pkurumad@syr.edu::81382c67-fa46-4b69-9678-a5c14a9234af" providerId="AD" clId="Web-{88F22AB5-0AF7-412D-93EA-E751EE082CC6}" dt="2024-09-14T06:20:51.948" v="146"/>
          <ac:spMkLst>
            <pc:docMk/>
            <pc:sldMk cId="3811150832" sldId="325"/>
            <ac:spMk id="2" creationId="{2CC12905-AAF2-9854-3112-A3FD97F532B7}"/>
          </ac:spMkLst>
        </pc:spChg>
        <pc:spChg chg="ord">
          <ac:chgData name="Padmaja Kurumaddali" userId="S::pkurumad@syr.edu::81382c67-fa46-4b69-9678-a5c14a9234af" providerId="AD" clId="Web-{88F22AB5-0AF7-412D-93EA-E751EE082CC6}" dt="2024-09-14T06:20:51.948" v="146"/>
          <ac:spMkLst>
            <pc:docMk/>
            <pc:sldMk cId="3811150832" sldId="325"/>
            <ac:spMk id="3" creationId="{79DAF1B6-6A87-99E4-EBC1-DDE13A6837F7}"/>
          </ac:spMkLst>
        </pc:spChg>
        <pc:spChg chg="mod ord">
          <ac:chgData name="Padmaja Kurumaddali" userId="S::pkurumad@syr.edu::81382c67-fa46-4b69-9678-a5c14a9234af" providerId="AD" clId="Web-{88F22AB5-0AF7-412D-93EA-E751EE082CC6}" dt="2024-09-14T06:20:51.948" v="146"/>
          <ac:spMkLst>
            <pc:docMk/>
            <pc:sldMk cId="3811150832" sldId="325"/>
            <ac:spMk id="5" creationId="{97D822D3-C738-4991-7C63-140724346570}"/>
          </ac:spMkLst>
        </pc:spChg>
        <pc:spChg chg="mod">
          <ac:chgData name="Padmaja Kurumaddali" userId="S::pkurumad@syr.edu::81382c67-fa46-4b69-9678-a5c14a9234af" providerId="AD" clId="Web-{88F22AB5-0AF7-412D-93EA-E751EE082CC6}" dt="2024-09-14T06:22:43.706" v="156" actId="20577"/>
          <ac:spMkLst>
            <pc:docMk/>
            <pc:sldMk cId="3811150832" sldId="325"/>
            <ac:spMk id="9" creationId="{11654DED-85BD-2134-8A9F-735E5FD685EF}"/>
          </ac:spMkLst>
        </pc:spChg>
        <pc:spChg chg="add del">
          <ac:chgData name="Padmaja Kurumaddali" userId="S::pkurumad@syr.edu::81382c67-fa46-4b69-9678-a5c14a9234af" providerId="AD" clId="Web-{88F22AB5-0AF7-412D-93EA-E751EE082CC6}" dt="2024-09-14T06:20:51.948" v="146"/>
          <ac:spMkLst>
            <pc:docMk/>
            <pc:sldMk cId="3811150832" sldId="325"/>
            <ac:spMk id="117" creationId="{AAAE94E3-A7DB-4868-B1E3-E49703488BBC}"/>
          </ac:spMkLst>
        </pc:spChg>
        <pc:spChg chg="add del">
          <ac:chgData name="Padmaja Kurumaddali" userId="S::pkurumad@syr.edu::81382c67-fa46-4b69-9678-a5c14a9234af" providerId="AD" clId="Web-{88F22AB5-0AF7-412D-93EA-E751EE082CC6}" dt="2024-09-14T06:20:51.948" v="146"/>
          <ac:spMkLst>
            <pc:docMk/>
            <pc:sldMk cId="3811150832" sldId="325"/>
            <ac:spMk id="120" creationId="{3873B707-463F-40B0-8227-E8CC6C67EB25}"/>
          </ac:spMkLst>
        </pc:spChg>
        <pc:spChg chg="add del">
          <ac:chgData name="Padmaja Kurumaddali" userId="S::pkurumad@syr.edu::81382c67-fa46-4b69-9678-a5c14a9234af" providerId="AD" clId="Web-{88F22AB5-0AF7-412D-93EA-E751EE082CC6}" dt="2024-09-14T06:20:51.948" v="146"/>
          <ac:spMkLst>
            <pc:docMk/>
            <pc:sldMk cId="3811150832" sldId="325"/>
            <ac:spMk id="121" creationId="{C13237C8-E62C-4F0D-A318-BD6FB6C2D138}"/>
          </ac:spMkLst>
        </pc:spChg>
        <pc:spChg chg="add del">
          <ac:chgData name="Padmaja Kurumaddali" userId="S::pkurumad@syr.edu::81382c67-fa46-4b69-9678-a5c14a9234af" providerId="AD" clId="Web-{88F22AB5-0AF7-412D-93EA-E751EE082CC6}" dt="2024-09-14T06:20:51.948" v="146"/>
          <ac:spMkLst>
            <pc:docMk/>
            <pc:sldMk cId="3811150832" sldId="325"/>
            <ac:spMk id="122" creationId="{19C9EAEA-39D0-4B0E-A0EB-51E7B26740B1}"/>
          </ac:spMkLst>
        </pc:spChg>
        <pc:spChg chg="add del">
          <ac:chgData name="Padmaja Kurumaddali" userId="S::pkurumad@syr.edu::81382c67-fa46-4b69-9678-a5c14a9234af" providerId="AD" clId="Web-{88F22AB5-0AF7-412D-93EA-E751EE082CC6}" dt="2024-09-14T06:20:51.948" v="146"/>
          <ac:spMkLst>
            <pc:docMk/>
            <pc:sldMk cId="3811150832" sldId="325"/>
            <ac:spMk id="123" creationId="{8CB5D2D7-DF65-4E86-BFBA-FFB9B5ACEB64}"/>
          </ac:spMkLst>
        </pc:spChg>
        <pc:spChg chg="add del">
          <ac:chgData name="Padmaja Kurumaddali" userId="S::pkurumad@syr.edu::81382c67-fa46-4b69-9678-a5c14a9234af" providerId="AD" clId="Web-{88F22AB5-0AF7-412D-93EA-E751EE082CC6}" dt="2024-09-14T06:20:51.933" v="145"/>
          <ac:spMkLst>
            <pc:docMk/>
            <pc:sldMk cId="3811150832" sldId="325"/>
            <ac:spMk id="128" creationId="{922F19F4-FE70-43DC-856F-2CE5F521DC48}"/>
          </ac:spMkLst>
        </pc:spChg>
        <pc:spChg chg="add">
          <ac:chgData name="Padmaja Kurumaddali" userId="S::pkurumad@syr.edu::81382c67-fa46-4b69-9678-a5c14a9234af" providerId="AD" clId="Web-{88F22AB5-0AF7-412D-93EA-E751EE082CC6}" dt="2024-09-14T06:20:51.948" v="146"/>
          <ac:spMkLst>
            <pc:docMk/>
            <pc:sldMk cId="3811150832" sldId="325"/>
            <ac:spMk id="134" creationId="{3873B707-463F-40B0-8227-E8CC6C67EB25}"/>
          </ac:spMkLst>
        </pc:spChg>
        <pc:spChg chg="add del">
          <ac:chgData name="Padmaja Kurumaddali" userId="S::pkurumad@syr.edu::81382c67-fa46-4b69-9678-a5c14a9234af" providerId="AD" clId="Web-{88F22AB5-0AF7-412D-93EA-E751EE082CC6}" dt="2024-09-14T06:20:51.933" v="145"/>
          <ac:spMkLst>
            <pc:docMk/>
            <pc:sldMk cId="3811150832" sldId="325"/>
            <ac:spMk id="135" creationId="{D5B0017B-2ECA-49AF-B397-DC140825DF8D}"/>
          </ac:spMkLst>
        </pc:spChg>
        <pc:spChg chg="add">
          <ac:chgData name="Padmaja Kurumaddali" userId="S::pkurumad@syr.edu::81382c67-fa46-4b69-9678-a5c14a9234af" providerId="AD" clId="Web-{88F22AB5-0AF7-412D-93EA-E751EE082CC6}" dt="2024-09-14T06:20:51.948" v="146"/>
          <ac:spMkLst>
            <pc:docMk/>
            <pc:sldMk cId="3811150832" sldId="325"/>
            <ac:spMk id="136" creationId="{C13237C8-E62C-4F0D-A318-BD6FB6C2D138}"/>
          </ac:spMkLst>
        </pc:spChg>
        <pc:spChg chg="add del">
          <ac:chgData name="Padmaja Kurumaddali" userId="S::pkurumad@syr.edu::81382c67-fa46-4b69-9678-a5c14a9234af" providerId="AD" clId="Web-{88F22AB5-0AF7-412D-93EA-E751EE082CC6}" dt="2024-09-14T06:20:51.933" v="145"/>
          <ac:spMkLst>
            <pc:docMk/>
            <pc:sldMk cId="3811150832" sldId="325"/>
            <ac:spMk id="137" creationId="{395ECC94-3D5E-46A7-A7A1-DE807E1563B4}"/>
          </ac:spMkLst>
        </pc:spChg>
        <pc:spChg chg="add">
          <ac:chgData name="Padmaja Kurumaddali" userId="S::pkurumad@syr.edu::81382c67-fa46-4b69-9678-a5c14a9234af" providerId="AD" clId="Web-{88F22AB5-0AF7-412D-93EA-E751EE082CC6}" dt="2024-09-14T06:20:51.948" v="146"/>
          <ac:spMkLst>
            <pc:docMk/>
            <pc:sldMk cId="3811150832" sldId="325"/>
            <ac:spMk id="138" creationId="{19C9EAEA-39D0-4B0E-A0EB-51E7B26740B1}"/>
          </ac:spMkLst>
        </pc:spChg>
        <pc:spChg chg="add del">
          <ac:chgData name="Padmaja Kurumaddali" userId="S::pkurumad@syr.edu::81382c67-fa46-4b69-9678-a5c14a9234af" providerId="AD" clId="Web-{88F22AB5-0AF7-412D-93EA-E751EE082CC6}" dt="2024-09-14T06:20:51.933" v="145"/>
          <ac:spMkLst>
            <pc:docMk/>
            <pc:sldMk cId="3811150832" sldId="325"/>
            <ac:spMk id="139" creationId="{7E549738-9961-462D-81B7-4A7A44691102}"/>
          </ac:spMkLst>
        </pc:spChg>
        <pc:spChg chg="add">
          <ac:chgData name="Padmaja Kurumaddali" userId="S::pkurumad@syr.edu::81382c67-fa46-4b69-9678-a5c14a9234af" providerId="AD" clId="Web-{88F22AB5-0AF7-412D-93EA-E751EE082CC6}" dt="2024-09-14T06:20:51.948" v="146"/>
          <ac:spMkLst>
            <pc:docMk/>
            <pc:sldMk cId="3811150832" sldId="325"/>
            <ac:spMk id="140" creationId="{8CB5D2D7-DF65-4E86-BFBA-FFB9B5ACEB64}"/>
          </ac:spMkLst>
        </pc:spChg>
        <pc:spChg chg="add">
          <ac:chgData name="Padmaja Kurumaddali" userId="S::pkurumad@syr.edu::81382c67-fa46-4b69-9678-a5c14a9234af" providerId="AD" clId="Web-{88F22AB5-0AF7-412D-93EA-E751EE082CC6}" dt="2024-09-14T06:20:51.948" v="146"/>
          <ac:spMkLst>
            <pc:docMk/>
            <pc:sldMk cId="3811150832" sldId="325"/>
            <ac:spMk id="143" creationId="{AAAE94E3-A7DB-4868-B1E3-E49703488BBC}"/>
          </ac:spMkLst>
        </pc:spChg>
        <pc:grpChg chg="add del">
          <ac:chgData name="Padmaja Kurumaddali" userId="S::pkurumad@syr.edu::81382c67-fa46-4b69-9678-a5c14a9234af" providerId="AD" clId="Web-{88F22AB5-0AF7-412D-93EA-E751EE082CC6}" dt="2024-09-14T06:20:51.948" v="146"/>
          <ac:grpSpMkLst>
            <pc:docMk/>
            <pc:sldMk cId="3811150832" sldId="325"/>
            <ac:grpSpMk id="118" creationId="{1DE889C7-FAD6-4397-98E2-05D503484459}"/>
          </ac:grpSpMkLst>
        </pc:grpChg>
        <pc:grpChg chg="add del">
          <ac:chgData name="Padmaja Kurumaddali" userId="S::pkurumad@syr.edu::81382c67-fa46-4b69-9678-a5c14a9234af" providerId="AD" clId="Web-{88F22AB5-0AF7-412D-93EA-E751EE082CC6}" dt="2024-09-14T06:20:51.933" v="145"/>
          <ac:grpSpMkLst>
            <pc:docMk/>
            <pc:sldMk cId="3811150832" sldId="325"/>
            <ac:grpSpMk id="130" creationId="{AE1C45F0-260A-458C-96ED-C1F6D2151219}"/>
          </ac:grpSpMkLst>
        </pc:grpChg>
        <pc:grpChg chg="add">
          <ac:chgData name="Padmaja Kurumaddali" userId="S::pkurumad@syr.edu::81382c67-fa46-4b69-9678-a5c14a9234af" providerId="AD" clId="Web-{88F22AB5-0AF7-412D-93EA-E751EE082CC6}" dt="2024-09-14T06:20:51.948" v="146"/>
          <ac:grpSpMkLst>
            <pc:docMk/>
            <pc:sldMk cId="3811150832" sldId="325"/>
            <ac:grpSpMk id="144" creationId="{1DE889C7-FAD6-4397-98E2-05D503484459}"/>
          </ac:grpSpMkLst>
        </pc:grpChg>
        <pc:picChg chg="add mod ord">
          <ac:chgData name="Padmaja Kurumaddali" userId="S::pkurumad@syr.edu::81382c67-fa46-4b69-9678-a5c14a9234af" providerId="AD" clId="Web-{88F22AB5-0AF7-412D-93EA-E751EE082CC6}" dt="2024-09-14T06:20:51.948" v="146"/>
          <ac:picMkLst>
            <pc:docMk/>
            <pc:sldMk cId="3811150832" sldId="325"/>
            <ac:picMk id="4" creationId="{BFBFC8D1-2145-D1D6-2560-11822472FA9D}"/>
          </ac:picMkLst>
        </pc:picChg>
        <pc:picChg chg="add mod ord">
          <ac:chgData name="Padmaja Kurumaddali" userId="S::pkurumad@syr.edu::81382c67-fa46-4b69-9678-a5c14a9234af" providerId="AD" clId="Web-{88F22AB5-0AF7-412D-93EA-E751EE082CC6}" dt="2024-09-14T06:20:51.948" v="146"/>
          <ac:picMkLst>
            <pc:docMk/>
            <pc:sldMk cId="3811150832" sldId="325"/>
            <ac:picMk id="6" creationId="{E9A0B995-AAF3-44F2-D2C0-2F0FB704E511}"/>
          </ac:picMkLst>
        </pc:picChg>
        <pc:picChg chg="del">
          <ac:chgData name="Padmaja Kurumaddali" userId="S::pkurumad@syr.edu::81382c67-fa46-4b69-9678-a5c14a9234af" providerId="AD" clId="Web-{88F22AB5-0AF7-412D-93EA-E751EE082CC6}" dt="2024-09-14T06:20:04.505" v="142"/>
          <ac:picMkLst>
            <pc:docMk/>
            <pc:sldMk cId="3811150832" sldId="325"/>
            <ac:picMk id="8" creationId="{386D6430-6773-F381-1FA8-E0717BF1EA63}"/>
          </ac:picMkLst>
        </pc:picChg>
        <pc:picChg chg="del">
          <ac:chgData name="Padmaja Kurumaddali" userId="S::pkurumad@syr.edu::81382c67-fa46-4b69-9678-a5c14a9234af" providerId="AD" clId="Web-{88F22AB5-0AF7-412D-93EA-E751EE082CC6}" dt="2024-09-14T06:20:01.927" v="141"/>
          <ac:picMkLst>
            <pc:docMk/>
            <pc:sldMk cId="3811150832" sldId="325"/>
            <ac:picMk id="11" creationId="{6D567A50-A7D9-C789-B9F1-C2FB570816B5}"/>
          </ac:picMkLst>
        </pc:picChg>
        <pc:cxnChg chg="add del">
          <ac:chgData name="Padmaja Kurumaddali" userId="S::pkurumad@syr.edu::81382c67-fa46-4b69-9678-a5c14a9234af" providerId="AD" clId="Web-{88F22AB5-0AF7-412D-93EA-E751EE082CC6}" dt="2024-09-14T06:20:51.933" v="145"/>
          <ac:cxnSpMkLst>
            <pc:docMk/>
            <pc:sldMk cId="3811150832" sldId="325"/>
            <ac:cxnSpMk id="141" creationId="{6CF1BAF6-AD41-4082-B212-8A1F9A2E8779}"/>
          </ac:cxnSpMkLst>
        </pc:cxnChg>
      </pc:sldChg>
    </pc:docChg>
  </pc:docChgLst>
  <pc:docChgLst>
    <pc:chgData name="Padmaja Kurumaddali" userId="S::pkurumad@syr.edu::81382c67-fa46-4b69-9678-a5c14a9234af" providerId="AD" clId="Web-{469ABB62-CEC6-4A7B-8F66-FDA0645B1210}"/>
    <pc:docChg chg="addSld delSld modSld sldOrd">
      <pc:chgData name="Padmaja Kurumaddali" userId="S::pkurumad@syr.edu::81382c67-fa46-4b69-9678-a5c14a9234af" providerId="AD" clId="Web-{469ABB62-CEC6-4A7B-8F66-FDA0645B1210}" dt="2024-09-14T05:15:23.656" v="32" actId="20577"/>
      <pc:docMkLst>
        <pc:docMk/>
      </pc:docMkLst>
      <pc:sldChg chg="addSp delSp modSp mod setBg setClrOvrMap">
        <pc:chgData name="Padmaja Kurumaddali" userId="S::pkurumad@syr.edu::81382c67-fa46-4b69-9678-a5c14a9234af" providerId="AD" clId="Web-{469ABB62-CEC6-4A7B-8F66-FDA0645B1210}" dt="2024-09-14T05:12:18.761" v="22"/>
        <pc:sldMkLst>
          <pc:docMk/>
          <pc:sldMk cId="2102593137" sldId="299"/>
        </pc:sldMkLst>
        <pc:spChg chg="mod">
          <ac:chgData name="Padmaja Kurumaddali" userId="S::pkurumad@syr.edu::81382c67-fa46-4b69-9678-a5c14a9234af" providerId="AD" clId="Web-{469ABB62-CEC6-4A7B-8F66-FDA0645B1210}" dt="2024-09-14T05:12:18.729" v="21"/>
          <ac:spMkLst>
            <pc:docMk/>
            <pc:sldMk cId="2102593137" sldId="299"/>
            <ac:spMk id="5" creationId="{97D822D3-C738-4991-7C63-140724346570}"/>
          </ac:spMkLst>
        </pc:spChg>
        <pc:spChg chg="add del">
          <ac:chgData name="Padmaja Kurumaddali" userId="S::pkurumad@syr.edu::81382c67-fa46-4b69-9678-a5c14a9234af" providerId="AD" clId="Web-{469ABB62-CEC6-4A7B-8F66-FDA0645B1210}" dt="2024-09-14T05:12:18.761" v="22"/>
          <ac:spMkLst>
            <pc:docMk/>
            <pc:sldMk cId="2102593137" sldId="299"/>
            <ac:spMk id="14" creationId="{B50AB553-2A96-4A92-96F2-93548E096954}"/>
          </ac:spMkLst>
        </pc:spChg>
        <pc:spChg chg="add">
          <ac:chgData name="Padmaja Kurumaddali" userId="S::pkurumad@syr.edu::81382c67-fa46-4b69-9678-a5c14a9234af" providerId="AD" clId="Web-{469ABB62-CEC6-4A7B-8F66-FDA0645B1210}" dt="2024-09-14T05:12:18.761" v="22"/>
          <ac:spMkLst>
            <pc:docMk/>
            <pc:sldMk cId="2102593137" sldId="299"/>
            <ac:spMk id="16" creationId="{B50AB553-2A96-4A92-96F2-93548E096954}"/>
          </ac:spMkLst>
        </pc:spChg>
        <pc:graphicFrameChg chg="mod modGraphic">
          <ac:chgData name="Padmaja Kurumaddali" userId="S::pkurumad@syr.edu::81382c67-fa46-4b69-9678-a5c14a9234af" providerId="AD" clId="Web-{469ABB62-CEC6-4A7B-8F66-FDA0645B1210}" dt="2024-09-14T05:12:18.761" v="22"/>
          <ac:graphicFrameMkLst>
            <pc:docMk/>
            <pc:sldMk cId="2102593137" sldId="299"/>
            <ac:graphicFrameMk id="9" creationId="{CC4D7119-04DE-527C-5834-B1423F14B17F}"/>
          </ac:graphicFrameMkLst>
        </pc:graphicFrameChg>
        <pc:picChg chg="mod">
          <ac:chgData name="Padmaja Kurumaddali" userId="S::pkurumad@syr.edu::81382c67-fa46-4b69-9678-a5c14a9234af" providerId="AD" clId="Web-{469ABB62-CEC6-4A7B-8F66-FDA0645B1210}" dt="2024-09-14T05:12:18.729" v="21"/>
          <ac:picMkLst>
            <pc:docMk/>
            <pc:sldMk cId="2102593137" sldId="299"/>
            <ac:picMk id="10" creationId="{236A26EB-8C74-B1EF-26A3-FB1ADFE82CEF}"/>
          </ac:picMkLst>
        </pc:picChg>
      </pc:sldChg>
      <pc:sldChg chg="delSp del">
        <pc:chgData name="Padmaja Kurumaddali" userId="S::pkurumad@syr.edu::81382c67-fa46-4b69-9678-a5c14a9234af" providerId="AD" clId="Web-{469ABB62-CEC6-4A7B-8F66-FDA0645B1210}" dt="2024-09-14T05:15:13.656" v="28"/>
        <pc:sldMkLst>
          <pc:docMk/>
          <pc:sldMk cId="3099714809" sldId="312"/>
        </pc:sldMkLst>
        <pc:spChg chg="del">
          <ac:chgData name="Padmaja Kurumaddali" userId="S::pkurumad@syr.edu::81382c67-fa46-4b69-9678-a5c14a9234af" providerId="AD" clId="Web-{469ABB62-CEC6-4A7B-8F66-FDA0645B1210}" dt="2024-09-14T05:13:55.076" v="24"/>
          <ac:spMkLst>
            <pc:docMk/>
            <pc:sldMk cId="3099714809" sldId="312"/>
            <ac:spMk id="3" creationId="{A47B8424-E9F8-A0F2-9BFB-EFA1A8CCEF8F}"/>
          </ac:spMkLst>
        </pc:spChg>
        <pc:spChg chg="del">
          <ac:chgData name="Padmaja Kurumaddali" userId="S::pkurumad@syr.edu::81382c67-fa46-4b69-9678-a5c14a9234af" providerId="AD" clId="Web-{469ABB62-CEC6-4A7B-8F66-FDA0645B1210}" dt="2024-09-14T05:14:10.638" v="25"/>
          <ac:spMkLst>
            <pc:docMk/>
            <pc:sldMk cId="3099714809" sldId="312"/>
            <ac:spMk id="6" creationId="{F169DD74-2202-24A2-CBFA-85A802D25B90}"/>
          </ac:spMkLst>
        </pc:spChg>
        <pc:picChg chg="del">
          <ac:chgData name="Padmaja Kurumaddali" userId="S::pkurumad@syr.edu::81382c67-fa46-4b69-9678-a5c14a9234af" providerId="AD" clId="Web-{469ABB62-CEC6-4A7B-8F66-FDA0645B1210}" dt="2024-09-14T05:13:52.732" v="23"/>
          <ac:picMkLst>
            <pc:docMk/>
            <pc:sldMk cId="3099714809" sldId="312"/>
            <ac:picMk id="4" creationId="{7AFBEE11-EBAE-8DBE-C906-25F08DA2B236}"/>
          </ac:picMkLst>
        </pc:picChg>
      </pc:sldChg>
      <pc:sldChg chg="addSp modSp mod setBg">
        <pc:chgData name="Padmaja Kurumaddali" userId="S::pkurumad@syr.edu::81382c67-fa46-4b69-9678-a5c14a9234af" providerId="AD" clId="Web-{469ABB62-CEC6-4A7B-8F66-FDA0645B1210}" dt="2024-09-14T05:10:31.617" v="19"/>
        <pc:sldMkLst>
          <pc:docMk/>
          <pc:sldMk cId="2431477823" sldId="320"/>
        </pc:sldMkLst>
        <pc:spChg chg="mod">
          <ac:chgData name="Padmaja Kurumaddali" userId="S::pkurumad@syr.edu::81382c67-fa46-4b69-9678-a5c14a9234af" providerId="AD" clId="Web-{469ABB62-CEC6-4A7B-8F66-FDA0645B1210}" dt="2024-09-14T05:08:26.348" v="0"/>
          <ac:spMkLst>
            <pc:docMk/>
            <pc:sldMk cId="2431477823" sldId="320"/>
            <ac:spMk id="2" creationId="{2CC12905-AAF2-9854-3112-A3FD97F532B7}"/>
          </ac:spMkLst>
        </pc:spChg>
        <pc:spChg chg="mod ord">
          <ac:chgData name="Padmaja Kurumaddali" userId="S::pkurumad@syr.edu::81382c67-fa46-4b69-9678-a5c14a9234af" providerId="AD" clId="Web-{469ABB62-CEC6-4A7B-8F66-FDA0645B1210}" dt="2024-09-14T05:08:26.348" v="0"/>
          <ac:spMkLst>
            <pc:docMk/>
            <pc:sldMk cId="2431477823" sldId="320"/>
            <ac:spMk id="5" creationId="{97D822D3-C738-4991-7C63-140724346570}"/>
          </ac:spMkLst>
        </pc:spChg>
        <pc:spChg chg="add">
          <ac:chgData name="Padmaja Kurumaddali" userId="S::pkurumad@syr.edu::81382c67-fa46-4b69-9678-a5c14a9234af" providerId="AD" clId="Web-{469ABB62-CEC6-4A7B-8F66-FDA0645B1210}" dt="2024-09-14T05:08:26.348" v="0"/>
          <ac:spMkLst>
            <pc:docMk/>
            <pc:sldMk cId="2431477823" sldId="320"/>
            <ac:spMk id="10" creationId="{A8384FB5-9ADC-4DDC-881B-597D56F5B15D}"/>
          </ac:spMkLst>
        </pc:spChg>
        <pc:spChg chg="add">
          <ac:chgData name="Padmaja Kurumaddali" userId="S::pkurumad@syr.edu::81382c67-fa46-4b69-9678-a5c14a9234af" providerId="AD" clId="Web-{469ABB62-CEC6-4A7B-8F66-FDA0645B1210}" dt="2024-09-14T05:08:26.348" v="0"/>
          <ac:spMkLst>
            <pc:docMk/>
            <pc:sldMk cId="2431477823" sldId="320"/>
            <ac:spMk id="12" creationId="{91E5A9A7-95C6-4F4F-B00E-C82E07FE62EF}"/>
          </ac:spMkLst>
        </pc:spChg>
        <pc:spChg chg="add">
          <ac:chgData name="Padmaja Kurumaddali" userId="S::pkurumad@syr.edu::81382c67-fa46-4b69-9678-a5c14a9234af" providerId="AD" clId="Web-{469ABB62-CEC6-4A7B-8F66-FDA0645B1210}" dt="2024-09-14T05:08:26.348" v="0"/>
          <ac:spMkLst>
            <pc:docMk/>
            <pc:sldMk cId="2431477823" sldId="320"/>
            <ac:spMk id="14" creationId="{D07DD2DE-F619-49DD-B5E7-03A290FF4ED1}"/>
          </ac:spMkLst>
        </pc:spChg>
        <pc:spChg chg="add">
          <ac:chgData name="Padmaja Kurumaddali" userId="S::pkurumad@syr.edu::81382c67-fa46-4b69-9678-a5c14a9234af" providerId="AD" clId="Web-{469ABB62-CEC6-4A7B-8F66-FDA0645B1210}" dt="2024-09-14T05:08:26.348" v="0"/>
          <ac:spMkLst>
            <pc:docMk/>
            <pc:sldMk cId="2431477823" sldId="320"/>
            <ac:spMk id="16" creationId="{85149191-5F60-4A28-AAFF-039F96B0F3EC}"/>
          </ac:spMkLst>
        </pc:spChg>
        <pc:spChg chg="add">
          <ac:chgData name="Padmaja Kurumaddali" userId="S::pkurumad@syr.edu::81382c67-fa46-4b69-9678-a5c14a9234af" providerId="AD" clId="Web-{469ABB62-CEC6-4A7B-8F66-FDA0645B1210}" dt="2024-09-14T05:08:26.348" v="0"/>
          <ac:spMkLst>
            <pc:docMk/>
            <pc:sldMk cId="2431477823" sldId="320"/>
            <ac:spMk id="18" creationId="{F8260ED5-17F7-4158-B241-D51DD4CF1B7E}"/>
          </ac:spMkLst>
        </pc:spChg>
        <pc:picChg chg="mod">
          <ac:chgData name="Padmaja Kurumaddali" userId="S::pkurumad@syr.edu::81382c67-fa46-4b69-9678-a5c14a9234af" providerId="AD" clId="Web-{469ABB62-CEC6-4A7B-8F66-FDA0645B1210}" dt="2024-09-14T05:10:31.617" v="19"/>
          <ac:picMkLst>
            <pc:docMk/>
            <pc:sldMk cId="2431477823" sldId="320"/>
            <ac:picMk id="3" creationId="{D34EBB0B-25F8-E07E-0273-DB746F6194A0}"/>
          </ac:picMkLst>
        </pc:picChg>
      </pc:sldChg>
      <pc:sldChg chg="modSp add ord replId">
        <pc:chgData name="Padmaja Kurumaddali" userId="S::pkurumad@syr.edu::81382c67-fa46-4b69-9678-a5c14a9234af" providerId="AD" clId="Web-{469ABB62-CEC6-4A7B-8F66-FDA0645B1210}" dt="2024-09-14T05:15:23.656" v="32" actId="20577"/>
        <pc:sldMkLst>
          <pc:docMk/>
          <pc:sldMk cId="1232096437" sldId="323"/>
        </pc:sldMkLst>
        <pc:spChg chg="mod">
          <ac:chgData name="Padmaja Kurumaddali" userId="S::pkurumad@syr.edu::81382c67-fa46-4b69-9678-a5c14a9234af" providerId="AD" clId="Web-{469ABB62-CEC6-4A7B-8F66-FDA0645B1210}" dt="2024-09-14T05:15:23.656" v="32" actId="20577"/>
          <ac:spMkLst>
            <pc:docMk/>
            <pc:sldMk cId="1232096437" sldId="323"/>
            <ac:spMk id="2" creationId="{2CC12905-AAF2-9854-3112-A3FD97F532B7}"/>
          </ac:spMkLst>
        </pc:spChg>
      </pc:sldChg>
    </pc:docChg>
  </pc:docChgLst>
  <pc:docChgLst>
    <pc:chgData name="La Monte H Yarroll" userId="S::lhyarrol@syr.edu::61545f12-ddea-4643-b43f-617ebedea2c1" providerId="AD" clId="Web-{D4E2A8F4-F1B1-3358-E31E-B1805879B5E5}"/>
    <pc:docChg chg="addSld delSld modSld sldOrd">
      <pc:chgData name="La Monte H Yarroll" userId="S::lhyarrol@syr.edu::61545f12-ddea-4643-b43f-617ebedea2c1" providerId="AD" clId="Web-{D4E2A8F4-F1B1-3358-E31E-B1805879B5E5}" dt="2024-09-14T11:28:49.680" v="251"/>
      <pc:docMkLst>
        <pc:docMk/>
      </pc:docMkLst>
      <pc:sldChg chg="modSp">
        <pc:chgData name="La Monte H Yarroll" userId="S::lhyarrol@syr.edu::61545f12-ddea-4643-b43f-617ebedea2c1" providerId="AD" clId="Web-{D4E2A8F4-F1B1-3358-E31E-B1805879B5E5}" dt="2024-09-14T11:10:40.425" v="17" actId="20577"/>
        <pc:sldMkLst>
          <pc:docMk/>
          <pc:sldMk cId="2586058810" sldId="256"/>
        </pc:sldMkLst>
        <pc:spChg chg="mod">
          <ac:chgData name="La Monte H Yarroll" userId="S::lhyarrol@syr.edu::61545f12-ddea-4643-b43f-617ebedea2c1" providerId="AD" clId="Web-{D4E2A8F4-F1B1-3358-E31E-B1805879B5E5}" dt="2024-09-14T11:10:40.425" v="17" actId="20577"/>
          <ac:spMkLst>
            <pc:docMk/>
            <pc:sldMk cId="2586058810" sldId="256"/>
            <ac:spMk id="2" creationId="{CFE75451-6A4B-484B-9ED1-353CCE25B0F4}"/>
          </ac:spMkLst>
        </pc:spChg>
      </pc:sldChg>
      <pc:sldChg chg="addSp delSp modSp del">
        <pc:chgData name="La Monte H Yarroll" userId="S::lhyarrol@syr.edu::61545f12-ddea-4643-b43f-617ebedea2c1" providerId="AD" clId="Web-{D4E2A8F4-F1B1-3358-E31E-B1805879B5E5}" dt="2024-09-14T11:25:08.634" v="139"/>
        <pc:sldMkLst>
          <pc:docMk/>
          <pc:sldMk cId="3128359452" sldId="313"/>
        </pc:sldMkLst>
        <pc:spChg chg="mod">
          <ac:chgData name="La Monte H Yarroll" userId="S::lhyarrol@syr.edu::61545f12-ddea-4643-b43f-617ebedea2c1" providerId="AD" clId="Web-{D4E2A8F4-F1B1-3358-E31E-B1805879B5E5}" dt="2024-09-14T11:12:30.472" v="28" actId="20577"/>
          <ac:spMkLst>
            <pc:docMk/>
            <pc:sldMk cId="3128359452" sldId="313"/>
            <ac:spMk id="3" creationId="{79DAF1B6-6A87-99E4-EBC1-DDE13A6837F7}"/>
          </ac:spMkLst>
        </pc:spChg>
        <pc:spChg chg="mod">
          <ac:chgData name="La Monte H Yarroll" userId="S::lhyarrol@syr.edu::61545f12-ddea-4643-b43f-617ebedea2c1" providerId="AD" clId="Web-{D4E2A8F4-F1B1-3358-E31E-B1805879B5E5}" dt="2024-09-14T11:19:42.058" v="30" actId="20577"/>
          <ac:spMkLst>
            <pc:docMk/>
            <pc:sldMk cId="3128359452" sldId="313"/>
            <ac:spMk id="4" creationId="{F26EC039-3887-8DD1-6B52-6C7BC4BD7930}"/>
          </ac:spMkLst>
        </pc:spChg>
        <pc:spChg chg="add del mod">
          <ac:chgData name="La Monte H Yarroll" userId="S::lhyarrol@syr.edu::61545f12-ddea-4643-b43f-617ebedea2c1" providerId="AD" clId="Web-{D4E2A8F4-F1B1-3358-E31E-B1805879B5E5}" dt="2024-09-14T11:19:59.136" v="34"/>
          <ac:spMkLst>
            <pc:docMk/>
            <pc:sldMk cId="3128359452" sldId="313"/>
            <ac:spMk id="6" creationId="{3BF0E967-C6E4-1D30-36EB-AF8C54242F07}"/>
          </ac:spMkLst>
        </pc:spChg>
        <pc:graphicFrameChg chg="add mod modGraphic">
          <ac:chgData name="La Monte H Yarroll" userId="S::lhyarrol@syr.edu::61545f12-ddea-4643-b43f-617ebedea2c1" providerId="AD" clId="Web-{D4E2A8F4-F1B1-3358-E31E-B1805879B5E5}" dt="2024-09-14T11:23:30.666" v="109"/>
          <ac:graphicFrameMkLst>
            <pc:docMk/>
            <pc:sldMk cId="3128359452" sldId="313"/>
            <ac:graphicFrameMk id="8" creationId="{D789DDB3-001E-16D0-B9BC-D42EE3911A8B}"/>
          </ac:graphicFrameMkLst>
        </pc:graphicFrameChg>
        <pc:graphicFrameChg chg="add del mod modGraphic">
          <ac:chgData name="La Monte H Yarroll" userId="S::lhyarrol@syr.edu::61545f12-ddea-4643-b43f-617ebedea2c1" providerId="AD" clId="Web-{D4E2A8F4-F1B1-3358-E31E-B1805879B5E5}" dt="2024-09-14T11:24:02.572" v="136"/>
          <ac:graphicFrameMkLst>
            <pc:docMk/>
            <pc:sldMk cId="3128359452" sldId="313"/>
            <ac:graphicFrameMk id="10" creationId="{94889DCE-4E8B-1185-F292-EA62D9BDC4C5}"/>
          </ac:graphicFrameMkLst>
        </pc:graphicFrameChg>
      </pc:sldChg>
      <pc:sldChg chg="modSp add ord replId">
        <pc:chgData name="La Monte H Yarroll" userId="S::lhyarrol@syr.edu::61545f12-ddea-4643-b43f-617ebedea2c1" providerId="AD" clId="Web-{D4E2A8F4-F1B1-3358-E31E-B1805879B5E5}" dt="2024-09-14T11:27:40.055" v="212" actId="20577"/>
        <pc:sldMkLst>
          <pc:docMk/>
          <pc:sldMk cId="2990427507" sldId="326"/>
        </pc:sldMkLst>
        <pc:spChg chg="mod">
          <ac:chgData name="La Monte H Yarroll" userId="S::lhyarrol@syr.edu::61545f12-ddea-4643-b43f-617ebedea2c1" providerId="AD" clId="Web-{D4E2A8F4-F1B1-3358-E31E-B1805879B5E5}" dt="2024-09-14T11:27:40.055" v="212" actId="20577"/>
          <ac:spMkLst>
            <pc:docMk/>
            <pc:sldMk cId="2990427507" sldId="326"/>
            <ac:spMk id="2" creationId="{2CC12905-AAF2-9854-3112-A3FD97F532B7}"/>
          </ac:spMkLst>
        </pc:spChg>
        <pc:graphicFrameChg chg="mod modGraphic">
          <ac:chgData name="La Monte H Yarroll" userId="S::lhyarrol@syr.edu::61545f12-ddea-4643-b43f-617ebedea2c1" providerId="AD" clId="Web-{D4E2A8F4-F1B1-3358-E31E-B1805879B5E5}" dt="2024-09-14T11:26:14.696" v="199"/>
          <ac:graphicFrameMkLst>
            <pc:docMk/>
            <pc:sldMk cId="2990427507" sldId="326"/>
            <ac:graphicFrameMk id="6" creationId="{E6C370BD-7F01-431E-C9C6-0CEF1FA2E0A2}"/>
          </ac:graphicFrameMkLst>
        </pc:graphicFrameChg>
      </pc:sldChg>
      <pc:sldChg chg="modSp add replId">
        <pc:chgData name="La Monte H Yarroll" userId="S::lhyarrol@syr.edu::61545f12-ddea-4643-b43f-617ebedea2c1" providerId="AD" clId="Web-{D4E2A8F4-F1B1-3358-E31E-B1805879B5E5}" dt="2024-09-14T11:28:49.680" v="251"/>
        <pc:sldMkLst>
          <pc:docMk/>
          <pc:sldMk cId="970175911" sldId="327"/>
        </pc:sldMkLst>
        <pc:spChg chg="mod">
          <ac:chgData name="La Monte H Yarroll" userId="S::lhyarrol@syr.edu::61545f12-ddea-4643-b43f-617ebedea2c1" providerId="AD" clId="Web-{D4E2A8F4-F1B1-3358-E31E-B1805879B5E5}" dt="2024-09-14T11:28:34.930" v="221" actId="20577"/>
          <ac:spMkLst>
            <pc:docMk/>
            <pc:sldMk cId="970175911" sldId="327"/>
            <ac:spMk id="2" creationId="{2CC12905-AAF2-9854-3112-A3FD97F532B7}"/>
          </ac:spMkLst>
        </pc:spChg>
        <pc:graphicFrameChg chg="mod modGraphic">
          <ac:chgData name="La Monte H Yarroll" userId="S::lhyarrol@syr.edu::61545f12-ddea-4643-b43f-617ebedea2c1" providerId="AD" clId="Web-{D4E2A8F4-F1B1-3358-E31E-B1805879B5E5}" dt="2024-09-14T11:28:49.680" v="251"/>
          <ac:graphicFrameMkLst>
            <pc:docMk/>
            <pc:sldMk cId="970175911" sldId="327"/>
            <ac:graphicFrameMk id="6" creationId="{E6C370BD-7F01-431E-C9C6-0CEF1FA2E0A2}"/>
          </ac:graphicFrameMkLst>
        </pc:graphicFrameChg>
      </pc:sldChg>
    </pc:docChg>
  </pc:docChgLst>
  <pc:docChgLst>
    <pc:chgData name="Christopher Murphy" userId="S::cmurph66@syr.edu::6a4ee5ce-7a78-4b91-95a4-95dbde6fc266" providerId="AD" clId="Web-{0B66C19F-421C-4FD3-E799-D74C0D6D4DF9}"/>
    <pc:docChg chg="addSld modSld sldOrd">
      <pc:chgData name="Christopher Murphy" userId="S::cmurph66@syr.edu::6a4ee5ce-7a78-4b91-95a4-95dbde6fc266" providerId="AD" clId="Web-{0B66C19F-421C-4FD3-E799-D74C0D6D4DF9}" dt="2024-09-15T18:18:45.356" v="117"/>
      <pc:docMkLst>
        <pc:docMk/>
      </pc:docMkLst>
      <pc:sldChg chg="modSp">
        <pc:chgData name="Christopher Murphy" userId="S::cmurph66@syr.edu::6a4ee5ce-7a78-4b91-95a4-95dbde6fc266" providerId="AD" clId="Web-{0B66C19F-421C-4FD3-E799-D74C0D6D4DF9}" dt="2024-09-15T18:12:08.420" v="59" actId="20577"/>
        <pc:sldMkLst>
          <pc:docMk/>
          <pc:sldMk cId="2814854986" sldId="273"/>
        </pc:sldMkLst>
        <pc:spChg chg="mod">
          <ac:chgData name="Christopher Murphy" userId="S::cmurph66@syr.edu::6a4ee5ce-7a78-4b91-95a4-95dbde6fc266" providerId="AD" clId="Web-{0B66C19F-421C-4FD3-E799-D74C0D6D4DF9}" dt="2024-09-15T18:09:06.968" v="24" actId="20577"/>
          <ac:spMkLst>
            <pc:docMk/>
            <pc:sldMk cId="2814854986" sldId="273"/>
            <ac:spMk id="2" creationId="{2CC12905-AAF2-9854-3112-A3FD97F532B7}"/>
          </ac:spMkLst>
        </pc:spChg>
        <pc:graphicFrameChg chg="modGraphic">
          <ac:chgData name="Christopher Murphy" userId="S::cmurph66@syr.edu::6a4ee5ce-7a78-4b91-95a4-95dbde6fc266" providerId="AD" clId="Web-{0B66C19F-421C-4FD3-E799-D74C0D6D4DF9}" dt="2024-09-15T18:12:08.420" v="59" actId="20577"/>
          <ac:graphicFrameMkLst>
            <pc:docMk/>
            <pc:sldMk cId="2814854986" sldId="273"/>
            <ac:graphicFrameMk id="14" creationId="{314BAB3D-40C7-340B-47CB-32B4B6751377}"/>
          </ac:graphicFrameMkLst>
        </pc:graphicFrameChg>
      </pc:sldChg>
      <pc:sldChg chg="addSp delSp modSp add ord replId">
        <pc:chgData name="Christopher Murphy" userId="S::cmurph66@syr.edu::6a4ee5ce-7a78-4b91-95a4-95dbde6fc266" providerId="AD" clId="Web-{0B66C19F-421C-4FD3-E799-D74C0D6D4DF9}" dt="2024-09-15T18:18:45.356" v="117"/>
        <pc:sldMkLst>
          <pc:docMk/>
          <pc:sldMk cId="2582593733" sldId="331"/>
        </pc:sldMkLst>
        <pc:spChg chg="mod">
          <ac:chgData name="Christopher Murphy" userId="S::cmurph66@syr.edu::6a4ee5ce-7a78-4b91-95a4-95dbde6fc266" providerId="AD" clId="Web-{0B66C19F-421C-4FD3-E799-D74C0D6D4DF9}" dt="2024-09-15T18:16:29.762" v="85" actId="20577"/>
          <ac:spMkLst>
            <pc:docMk/>
            <pc:sldMk cId="2582593733" sldId="331"/>
            <ac:spMk id="2" creationId="{2CC12905-AAF2-9854-3112-A3FD97F532B7}"/>
          </ac:spMkLst>
        </pc:spChg>
        <pc:spChg chg="add del mod">
          <ac:chgData name="Christopher Murphy" userId="S::cmurph66@syr.edu::6a4ee5ce-7a78-4b91-95a4-95dbde6fc266" providerId="AD" clId="Web-{0B66C19F-421C-4FD3-E799-D74C0D6D4DF9}" dt="2024-09-15T18:18:41.871" v="115"/>
          <ac:spMkLst>
            <pc:docMk/>
            <pc:sldMk cId="2582593733" sldId="331"/>
            <ac:spMk id="9" creationId="{E462C830-F3CF-25C7-1C32-54669F4238A6}"/>
          </ac:spMkLst>
        </pc:spChg>
        <pc:spChg chg="add del mod">
          <ac:chgData name="Christopher Murphy" userId="S::cmurph66@syr.edu::6a4ee5ce-7a78-4b91-95a4-95dbde6fc266" providerId="AD" clId="Web-{0B66C19F-421C-4FD3-E799-D74C0D6D4DF9}" dt="2024-09-15T18:18:43.777" v="116"/>
          <ac:spMkLst>
            <pc:docMk/>
            <pc:sldMk cId="2582593733" sldId="331"/>
            <ac:spMk id="12" creationId="{7F432ADD-0A44-50C6-8C18-B90725071BF5}"/>
          </ac:spMkLst>
        </pc:spChg>
        <pc:spChg chg="add del mod">
          <ac:chgData name="Christopher Murphy" userId="S::cmurph66@syr.edu::6a4ee5ce-7a78-4b91-95a4-95dbde6fc266" providerId="AD" clId="Web-{0B66C19F-421C-4FD3-E799-D74C0D6D4DF9}" dt="2024-09-15T18:18:37.871" v="114"/>
          <ac:spMkLst>
            <pc:docMk/>
            <pc:sldMk cId="2582593733" sldId="331"/>
            <ac:spMk id="13" creationId="{D8C50BF3-6B6D-030C-6E9E-88CE366EFD17}"/>
          </ac:spMkLst>
        </pc:spChg>
        <pc:spChg chg="add del mod">
          <ac:chgData name="Christopher Murphy" userId="S::cmurph66@syr.edu::6a4ee5ce-7a78-4b91-95a4-95dbde6fc266" providerId="AD" clId="Web-{0B66C19F-421C-4FD3-E799-D74C0D6D4DF9}" dt="2024-09-15T18:18:32.856" v="112"/>
          <ac:spMkLst>
            <pc:docMk/>
            <pc:sldMk cId="2582593733" sldId="331"/>
            <ac:spMk id="15" creationId="{5BCDAFD3-FB9F-874A-00BE-A6D58598C683}"/>
          </ac:spMkLst>
        </pc:spChg>
        <pc:spChg chg="add del mod">
          <ac:chgData name="Christopher Murphy" userId="S::cmurph66@syr.edu::6a4ee5ce-7a78-4b91-95a4-95dbde6fc266" providerId="AD" clId="Web-{0B66C19F-421C-4FD3-E799-D74C0D6D4DF9}" dt="2024-09-15T18:18:35.590" v="113"/>
          <ac:spMkLst>
            <pc:docMk/>
            <pc:sldMk cId="2582593733" sldId="331"/>
            <ac:spMk id="16" creationId="{78F5713B-8406-714F-C6C3-44F43FE1845E}"/>
          </ac:spMkLst>
        </pc:spChg>
        <pc:graphicFrameChg chg="del">
          <ac:chgData name="Christopher Murphy" userId="S::cmurph66@syr.edu::6a4ee5ce-7a78-4b91-95a4-95dbde6fc266" providerId="AD" clId="Web-{0B66C19F-421C-4FD3-E799-D74C0D6D4DF9}" dt="2024-09-15T18:08:13.109" v="17"/>
          <ac:graphicFrameMkLst>
            <pc:docMk/>
            <pc:sldMk cId="2582593733" sldId="331"/>
            <ac:graphicFrameMk id="14" creationId="{314BAB3D-40C7-340B-47CB-32B4B6751377}"/>
          </ac:graphicFrameMkLst>
        </pc:graphicFrameChg>
        <pc:graphicFrameChg chg="add">
          <ac:chgData name="Christopher Murphy" userId="S::cmurph66@syr.edu::6a4ee5ce-7a78-4b91-95a4-95dbde6fc266" providerId="AD" clId="Web-{0B66C19F-421C-4FD3-E799-D74C0D6D4DF9}" dt="2024-09-15T18:18:45.356" v="117"/>
          <ac:graphicFrameMkLst>
            <pc:docMk/>
            <pc:sldMk cId="2582593733" sldId="331"/>
            <ac:graphicFrameMk id="18" creationId="{03927BBC-47D8-0CC2-CA99-9AB80053C0ED}"/>
          </ac:graphicFrameMkLst>
        </pc:graphicFrameChg>
        <pc:picChg chg="add mod">
          <ac:chgData name="Christopher Murphy" userId="S::cmurph66@syr.edu::6a4ee5ce-7a78-4b91-95a4-95dbde6fc266" providerId="AD" clId="Web-{0B66C19F-421C-4FD3-E799-D74C0D6D4DF9}" dt="2024-09-15T18:15:45.560" v="71" actId="1076"/>
          <ac:picMkLst>
            <pc:docMk/>
            <pc:sldMk cId="2582593733" sldId="331"/>
            <ac:picMk id="11" creationId="{B264390D-58A3-ADC1-702B-0CFBF6258FB1}"/>
          </ac:picMkLst>
        </pc:picChg>
      </pc:sldChg>
    </pc:docChg>
  </pc:docChgLst>
  <pc:docChgLst>
    <pc:chgData name="Christopher Murphy" userId="S::cmurph66@syr.edu::6a4ee5ce-7a78-4b91-95a4-95dbde6fc266" providerId="AD" clId="Web-{B530A2F8-8FFD-47B4-D1F6-168E3EF2B7F0}"/>
    <pc:docChg chg="addSld modSld sldOrd">
      <pc:chgData name="Christopher Murphy" userId="S::cmurph66@syr.edu::6a4ee5ce-7a78-4b91-95a4-95dbde6fc266" providerId="AD" clId="Web-{B530A2F8-8FFD-47B4-D1F6-168E3EF2B7F0}" dt="2024-08-11T22:37:26.011" v="92" actId="20577"/>
      <pc:docMkLst>
        <pc:docMk/>
      </pc:docMkLst>
      <pc:sldChg chg="modSp">
        <pc:chgData name="Christopher Murphy" userId="S::cmurph66@syr.edu::6a4ee5ce-7a78-4b91-95a4-95dbde6fc266" providerId="AD" clId="Web-{B530A2F8-8FFD-47B4-D1F6-168E3EF2B7F0}" dt="2024-08-11T22:31:41.259" v="81" actId="20577"/>
        <pc:sldMkLst>
          <pc:docMk/>
          <pc:sldMk cId="2814854986" sldId="273"/>
        </pc:sldMkLst>
        <pc:graphicFrameChg chg="modGraphic">
          <ac:chgData name="Christopher Murphy" userId="S::cmurph66@syr.edu::6a4ee5ce-7a78-4b91-95a4-95dbde6fc266" providerId="AD" clId="Web-{B530A2F8-8FFD-47B4-D1F6-168E3EF2B7F0}" dt="2024-08-11T22:31:41.259" v="81" actId="20577"/>
          <ac:graphicFrameMkLst>
            <pc:docMk/>
            <pc:sldMk cId="2814854986" sldId="273"/>
            <ac:graphicFrameMk id="14" creationId="{314BAB3D-40C7-340B-47CB-32B4B6751377}"/>
          </ac:graphicFrameMkLst>
        </pc:graphicFrameChg>
      </pc:sldChg>
      <pc:sldChg chg="ord">
        <pc:chgData name="Christopher Murphy" userId="S::cmurph66@syr.edu::6a4ee5ce-7a78-4b91-95a4-95dbde6fc266" providerId="AD" clId="Web-{B530A2F8-8FFD-47B4-D1F6-168E3EF2B7F0}" dt="2024-08-11T22:31:20.384" v="77"/>
        <pc:sldMkLst>
          <pc:docMk/>
          <pc:sldMk cId="4074183303" sldId="300"/>
        </pc:sldMkLst>
      </pc:sldChg>
      <pc:sldChg chg="delSp modSp add replId">
        <pc:chgData name="Christopher Murphy" userId="S::cmurph66@syr.edu::6a4ee5ce-7a78-4b91-95a4-95dbde6fc266" providerId="AD" clId="Web-{B530A2F8-8FFD-47B4-D1F6-168E3EF2B7F0}" dt="2024-08-11T22:37:26.011" v="92" actId="20577"/>
        <pc:sldMkLst>
          <pc:docMk/>
          <pc:sldMk cId="169311932" sldId="310"/>
        </pc:sldMkLst>
        <pc:spChg chg="mod">
          <ac:chgData name="Christopher Murphy" userId="S::cmurph66@syr.edu::6a4ee5ce-7a78-4b91-95a4-95dbde6fc266" providerId="AD" clId="Web-{B530A2F8-8FFD-47B4-D1F6-168E3EF2B7F0}" dt="2024-08-11T22:21:35.568" v="13" actId="20577"/>
          <ac:spMkLst>
            <pc:docMk/>
            <pc:sldMk cId="169311932" sldId="310"/>
            <ac:spMk id="2" creationId="{ECECB6C1-D5CC-A815-5D71-87BEEB59198A}"/>
          </ac:spMkLst>
        </pc:spChg>
        <pc:spChg chg="del">
          <ac:chgData name="Christopher Murphy" userId="S::cmurph66@syr.edu::6a4ee5ce-7a78-4b91-95a4-95dbde6fc266" providerId="AD" clId="Web-{B530A2F8-8FFD-47B4-D1F6-168E3EF2B7F0}" dt="2024-08-11T22:21:47.286" v="18"/>
          <ac:spMkLst>
            <pc:docMk/>
            <pc:sldMk cId="169311932" sldId="310"/>
            <ac:spMk id="3" creationId="{9D32512E-B0AF-16A8-D5CB-BECD1CE48990}"/>
          </ac:spMkLst>
        </pc:spChg>
        <pc:spChg chg="del mod">
          <ac:chgData name="Christopher Murphy" userId="S::cmurph66@syr.edu::6a4ee5ce-7a78-4b91-95a4-95dbde6fc266" providerId="AD" clId="Web-{B530A2F8-8FFD-47B4-D1F6-168E3EF2B7F0}" dt="2024-08-11T22:21:45.677" v="17"/>
          <ac:spMkLst>
            <pc:docMk/>
            <pc:sldMk cId="169311932" sldId="310"/>
            <ac:spMk id="6" creationId="{2B5AB66B-61F1-2101-CAF6-A0B634C53C36}"/>
          </ac:spMkLst>
        </pc:spChg>
        <pc:spChg chg="del">
          <ac:chgData name="Christopher Murphy" userId="S::cmurph66@syr.edu::6a4ee5ce-7a78-4b91-95a4-95dbde6fc266" providerId="AD" clId="Web-{B530A2F8-8FFD-47B4-D1F6-168E3EF2B7F0}" dt="2024-08-11T22:21:41.333" v="15"/>
          <ac:spMkLst>
            <pc:docMk/>
            <pc:sldMk cId="169311932" sldId="310"/>
            <ac:spMk id="9" creationId="{DD456162-BC19-8156-C17B-A32EED75BDB6}"/>
          </ac:spMkLst>
        </pc:spChg>
        <pc:spChg chg="del">
          <ac:chgData name="Christopher Murphy" userId="S::cmurph66@syr.edu::6a4ee5ce-7a78-4b91-95a4-95dbde6fc266" providerId="AD" clId="Web-{B530A2F8-8FFD-47B4-D1F6-168E3EF2B7F0}" dt="2024-08-11T22:21:41.333" v="14"/>
          <ac:spMkLst>
            <pc:docMk/>
            <pc:sldMk cId="169311932" sldId="310"/>
            <ac:spMk id="11" creationId="{20752290-825A-686E-0089-491C78D00229}"/>
          </ac:spMkLst>
        </pc:spChg>
        <pc:spChg chg="del">
          <ac:chgData name="Christopher Murphy" userId="S::cmurph66@syr.edu::6a4ee5ce-7a78-4b91-95a4-95dbde6fc266" providerId="AD" clId="Web-{B530A2F8-8FFD-47B4-D1F6-168E3EF2B7F0}" dt="2024-08-11T22:21:49.365" v="19"/>
          <ac:spMkLst>
            <pc:docMk/>
            <pc:sldMk cId="169311932" sldId="310"/>
            <ac:spMk id="15" creationId="{50F85311-2225-A016-2018-1B8D578AD0A0}"/>
          </ac:spMkLst>
        </pc:spChg>
        <pc:spChg chg="mod">
          <ac:chgData name="Christopher Murphy" userId="S::cmurph66@syr.edu::6a4ee5ce-7a78-4b91-95a4-95dbde6fc266" providerId="AD" clId="Web-{B530A2F8-8FFD-47B4-D1F6-168E3EF2B7F0}" dt="2024-08-11T22:37:26.011" v="92" actId="20577"/>
          <ac:spMkLst>
            <pc:docMk/>
            <pc:sldMk cId="169311932" sldId="310"/>
            <ac:spMk id="19" creationId="{ECB31AF8-B5B3-7376-25D0-79C7F073AE0B}"/>
          </ac:spMkLst>
        </pc:spChg>
      </pc:sldChg>
    </pc:docChg>
  </pc:docChgLst>
  <pc:docChgLst>
    <pc:chgData name="Christopher Murphy" userId="S::cmurph66@syr.edu::6a4ee5ce-7a78-4b91-95a4-95dbde6fc266" providerId="AD" clId="Web-{AF1C19E2-4852-3B62-BC85-A1E3CDF5CAA8}"/>
    <pc:docChg chg="modSld">
      <pc:chgData name="Christopher Murphy" userId="S::cmurph66@syr.edu::6a4ee5ce-7a78-4b91-95a4-95dbde6fc266" providerId="AD" clId="Web-{AF1C19E2-4852-3B62-BC85-A1E3CDF5CAA8}" dt="2024-09-15T19:15:04.159" v="422" actId="20577"/>
      <pc:docMkLst>
        <pc:docMk/>
      </pc:docMkLst>
      <pc:sldChg chg="modSp">
        <pc:chgData name="Christopher Murphy" userId="S::cmurph66@syr.edu::6a4ee5ce-7a78-4b91-95a4-95dbde6fc266" providerId="AD" clId="Web-{AF1C19E2-4852-3B62-BC85-A1E3CDF5CAA8}" dt="2024-09-15T18:37:35.965" v="346" actId="20577"/>
        <pc:sldMkLst>
          <pc:docMk/>
          <pc:sldMk cId="2814854986" sldId="273"/>
        </pc:sldMkLst>
        <pc:graphicFrameChg chg="modGraphic">
          <ac:chgData name="Christopher Murphy" userId="S::cmurph66@syr.edu::6a4ee5ce-7a78-4b91-95a4-95dbde6fc266" providerId="AD" clId="Web-{AF1C19E2-4852-3B62-BC85-A1E3CDF5CAA8}" dt="2024-09-15T18:37:35.965" v="346" actId="20577"/>
          <ac:graphicFrameMkLst>
            <pc:docMk/>
            <pc:sldMk cId="2814854986" sldId="273"/>
            <ac:graphicFrameMk id="14" creationId="{314BAB3D-40C7-340B-47CB-32B4B6751377}"/>
          </ac:graphicFrameMkLst>
        </pc:graphicFrameChg>
      </pc:sldChg>
      <pc:sldChg chg="addSp modSp">
        <pc:chgData name="Christopher Murphy" userId="S::cmurph66@syr.edu::6a4ee5ce-7a78-4b91-95a4-95dbde6fc266" providerId="AD" clId="Web-{AF1C19E2-4852-3B62-BC85-A1E3CDF5CAA8}" dt="2024-09-15T19:15:04.159" v="422" actId="20577"/>
        <pc:sldMkLst>
          <pc:docMk/>
          <pc:sldMk cId="1665390148" sldId="319"/>
        </pc:sldMkLst>
        <pc:spChg chg="mod">
          <ac:chgData name="Christopher Murphy" userId="S::cmurph66@syr.edu::6a4ee5ce-7a78-4b91-95a4-95dbde6fc266" providerId="AD" clId="Web-{AF1C19E2-4852-3B62-BC85-A1E3CDF5CAA8}" dt="2024-09-15T19:15:04.159" v="422" actId="20577"/>
          <ac:spMkLst>
            <pc:docMk/>
            <pc:sldMk cId="1665390148" sldId="319"/>
            <ac:spMk id="3" creationId="{79DAF1B6-6A87-99E4-EBC1-DDE13A6837F7}"/>
          </ac:spMkLst>
        </pc:spChg>
        <pc:graphicFrameChg chg="add mod modGraphic">
          <ac:chgData name="Christopher Murphy" userId="S::cmurph66@syr.edu::6a4ee5ce-7a78-4b91-95a4-95dbde6fc266" providerId="AD" clId="Web-{AF1C19E2-4852-3B62-BC85-A1E3CDF5CAA8}" dt="2024-09-15T19:14:30.908" v="415"/>
          <ac:graphicFrameMkLst>
            <pc:docMk/>
            <pc:sldMk cId="1665390148" sldId="319"/>
            <ac:graphicFrameMk id="7" creationId="{4233DFC8-69C5-36D7-F9A7-59C4D05EE79E}"/>
          </ac:graphicFrameMkLst>
        </pc:graphicFrameChg>
      </pc:sldChg>
      <pc:sldChg chg="addSp delSp modSp">
        <pc:chgData name="Christopher Murphy" userId="S::cmurph66@syr.edu::6a4ee5ce-7a78-4b91-95a4-95dbde6fc266" providerId="AD" clId="Web-{AF1C19E2-4852-3B62-BC85-A1E3CDF5CAA8}" dt="2024-09-15T19:13:09.127" v="399" actId="20577"/>
        <pc:sldMkLst>
          <pc:docMk/>
          <pc:sldMk cId="838637445" sldId="322"/>
        </pc:sldMkLst>
        <pc:spChg chg="mod">
          <ac:chgData name="Christopher Murphy" userId="S::cmurph66@syr.edu::6a4ee5ce-7a78-4b91-95a4-95dbde6fc266" providerId="AD" clId="Web-{AF1C19E2-4852-3B62-BC85-A1E3CDF5CAA8}" dt="2024-09-15T19:13:09.127" v="399" actId="20577"/>
          <ac:spMkLst>
            <pc:docMk/>
            <pc:sldMk cId="838637445" sldId="322"/>
            <ac:spMk id="3" creationId="{79DAF1B6-6A87-99E4-EBC1-DDE13A6837F7}"/>
          </ac:spMkLst>
        </pc:spChg>
        <pc:spChg chg="add del">
          <ac:chgData name="Christopher Murphy" userId="S::cmurph66@syr.edu::6a4ee5ce-7a78-4b91-95a4-95dbde6fc266" providerId="AD" clId="Web-{AF1C19E2-4852-3B62-BC85-A1E3CDF5CAA8}" dt="2024-09-15T19:11:08.110" v="372"/>
          <ac:spMkLst>
            <pc:docMk/>
            <pc:sldMk cId="838637445" sldId="322"/>
            <ac:spMk id="6" creationId="{9BDEC559-731A-E7D6-0405-269235EBA196}"/>
          </ac:spMkLst>
        </pc:spChg>
        <pc:graphicFrameChg chg="add mod modGraphic">
          <ac:chgData name="Christopher Murphy" userId="S::cmurph66@syr.edu::6a4ee5ce-7a78-4b91-95a4-95dbde6fc266" providerId="AD" clId="Web-{AF1C19E2-4852-3B62-BC85-A1E3CDF5CAA8}" dt="2024-09-15T19:12:34.329" v="392"/>
          <ac:graphicFrameMkLst>
            <pc:docMk/>
            <pc:sldMk cId="838637445" sldId="322"/>
            <ac:graphicFrameMk id="10" creationId="{BB9C214F-9B19-41B8-5B31-3C65A195B042}"/>
          </ac:graphicFrameMkLst>
        </pc:graphicFrameChg>
      </pc:sldChg>
      <pc:sldChg chg="addSp delSp modSp">
        <pc:chgData name="Christopher Murphy" userId="S::cmurph66@syr.edu::6a4ee5ce-7a78-4b91-95a4-95dbde6fc266" providerId="AD" clId="Web-{AF1C19E2-4852-3B62-BC85-A1E3CDF5CAA8}" dt="2024-09-15T18:43:15.295" v="370" actId="20577"/>
        <pc:sldMkLst>
          <pc:docMk/>
          <pc:sldMk cId="2582593733" sldId="331"/>
        </pc:sldMkLst>
        <pc:spChg chg="add mod ord">
          <ac:chgData name="Christopher Murphy" userId="S::cmurph66@syr.edu::6a4ee5ce-7a78-4b91-95a4-95dbde6fc266" providerId="AD" clId="Web-{AF1C19E2-4852-3B62-BC85-A1E3CDF5CAA8}" dt="2024-09-15T18:42:31.998" v="364" actId="20577"/>
          <ac:spMkLst>
            <pc:docMk/>
            <pc:sldMk cId="2582593733" sldId="331"/>
            <ac:spMk id="15" creationId="{9E562821-E78A-EB11-93DB-E9A45C174635}"/>
          </ac:spMkLst>
        </pc:spChg>
        <pc:spChg chg="add mod ord">
          <ac:chgData name="Christopher Murphy" userId="S::cmurph66@syr.edu::6a4ee5ce-7a78-4b91-95a4-95dbde6fc266" providerId="AD" clId="Web-{AF1C19E2-4852-3B62-BC85-A1E3CDF5CAA8}" dt="2024-09-15T18:43:15.295" v="370" actId="20577"/>
          <ac:spMkLst>
            <pc:docMk/>
            <pc:sldMk cId="2582593733" sldId="331"/>
            <ac:spMk id="16" creationId="{16516689-E78C-49C6-24D1-4B2500E03B53}"/>
          </ac:spMkLst>
        </pc:spChg>
        <pc:spChg chg="add mod">
          <ac:chgData name="Christopher Murphy" userId="S::cmurph66@syr.edu::6a4ee5ce-7a78-4b91-95a4-95dbde6fc266" providerId="AD" clId="Web-{AF1C19E2-4852-3B62-BC85-A1E3CDF5CAA8}" dt="2024-09-15T18:25:45.963" v="190"/>
          <ac:spMkLst>
            <pc:docMk/>
            <pc:sldMk cId="2582593733" sldId="331"/>
            <ac:spMk id="17" creationId="{9013FD74-FA27-EE7E-8C95-F4F3606D82BA}"/>
          </ac:spMkLst>
        </pc:spChg>
        <pc:spChg chg="add mod">
          <ac:chgData name="Christopher Murphy" userId="S::cmurph66@syr.edu::6a4ee5ce-7a78-4b91-95a4-95dbde6fc266" providerId="AD" clId="Web-{AF1C19E2-4852-3B62-BC85-A1E3CDF5CAA8}" dt="2024-09-15T18:27:01.369" v="205" actId="1076"/>
          <ac:spMkLst>
            <pc:docMk/>
            <pc:sldMk cId="2582593733" sldId="331"/>
            <ac:spMk id="19" creationId="{4DB0F291-F867-CA05-DDAC-4033D2A3F8D2}"/>
          </ac:spMkLst>
        </pc:spChg>
        <pc:spChg chg="add mod ord">
          <ac:chgData name="Christopher Murphy" userId="S::cmurph66@syr.edu::6a4ee5ce-7a78-4b91-95a4-95dbde6fc266" providerId="AD" clId="Web-{AF1C19E2-4852-3B62-BC85-A1E3CDF5CAA8}" dt="2024-09-15T18:35:17.137" v="323" actId="20577"/>
          <ac:spMkLst>
            <pc:docMk/>
            <pc:sldMk cId="2582593733" sldId="331"/>
            <ac:spMk id="20" creationId="{717C9999-8918-5D2B-180F-BD6A9CF05F23}"/>
          </ac:spMkLst>
        </pc:spChg>
        <pc:spChg chg="add mod ord">
          <ac:chgData name="Christopher Murphy" userId="S::cmurph66@syr.edu::6a4ee5ce-7a78-4b91-95a4-95dbde6fc266" providerId="AD" clId="Web-{AF1C19E2-4852-3B62-BC85-A1E3CDF5CAA8}" dt="2024-09-15T18:30:50.808" v="282" actId="14100"/>
          <ac:spMkLst>
            <pc:docMk/>
            <pc:sldMk cId="2582593733" sldId="331"/>
            <ac:spMk id="21" creationId="{EF231B8C-3E4C-18DA-6746-CE791EA7EDDB}"/>
          </ac:spMkLst>
        </pc:spChg>
        <pc:spChg chg="add mod">
          <ac:chgData name="Christopher Murphy" userId="S::cmurph66@syr.edu::6a4ee5ce-7a78-4b91-95a4-95dbde6fc266" providerId="AD" clId="Web-{AF1C19E2-4852-3B62-BC85-A1E3CDF5CAA8}" dt="2024-09-15T18:33:59.277" v="315"/>
          <ac:spMkLst>
            <pc:docMk/>
            <pc:sldMk cId="2582593733" sldId="331"/>
            <ac:spMk id="22" creationId="{D343EEE9-A2AC-728F-012E-ECCDFC3DFB8E}"/>
          </ac:spMkLst>
        </pc:spChg>
        <pc:spChg chg="add mod">
          <ac:chgData name="Christopher Murphy" userId="S::cmurph66@syr.edu::6a4ee5ce-7a78-4b91-95a4-95dbde6fc266" providerId="AD" clId="Web-{AF1C19E2-4852-3B62-BC85-A1E3CDF5CAA8}" dt="2024-09-15T18:33:33.730" v="314" actId="1076"/>
          <ac:spMkLst>
            <pc:docMk/>
            <pc:sldMk cId="2582593733" sldId="331"/>
            <ac:spMk id="23" creationId="{E666A799-AFC6-1C85-745C-E73F7E56C7BB}"/>
          </ac:spMkLst>
        </pc:spChg>
        <pc:graphicFrameChg chg="del">
          <ac:chgData name="Christopher Murphy" userId="S::cmurph66@syr.edu::6a4ee5ce-7a78-4b91-95a4-95dbde6fc266" providerId="AD" clId="Web-{AF1C19E2-4852-3B62-BC85-A1E3CDF5CAA8}" dt="2024-09-15T18:19:43.899" v="0"/>
          <ac:graphicFrameMkLst>
            <pc:docMk/>
            <pc:sldMk cId="2582593733" sldId="331"/>
            <ac:graphicFrameMk id="18" creationId="{03927BBC-47D8-0CC2-CA99-9AB80053C0ED}"/>
          </ac:graphicFrameMkLst>
        </pc:graphicFrameChg>
        <pc:picChg chg="del">
          <ac:chgData name="Christopher Murphy" userId="S::cmurph66@syr.edu::6a4ee5ce-7a78-4b91-95a4-95dbde6fc266" providerId="AD" clId="Web-{AF1C19E2-4852-3B62-BC85-A1E3CDF5CAA8}" dt="2024-09-15T18:27:57.979" v="241"/>
          <ac:picMkLst>
            <pc:docMk/>
            <pc:sldMk cId="2582593733" sldId="331"/>
            <ac:picMk id="11" creationId="{B264390D-58A3-ADC1-702B-0CFBF6258FB1}"/>
          </ac:picMkLst>
        </pc:picChg>
      </pc:sldChg>
    </pc:docChg>
  </pc:docChgLst>
  <pc:docChgLst>
    <pc:chgData name="Christopher Murphy" userId="S::cmurph66@syr.edu::6a4ee5ce-7a78-4b91-95a4-95dbde6fc266" providerId="AD" clId="Web-{E99E4E9E-5D0F-DF9A-117E-FA687DCA66EB}"/>
    <pc:docChg chg="modSld sldOrd">
      <pc:chgData name="Christopher Murphy" userId="S::cmurph66@syr.edu::6a4ee5ce-7a78-4b91-95a4-95dbde6fc266" providerId="AD" clId="Web-{E99E4E9E-5D0F-DF9A-117E-FA687DCA66EB}" dt="2024-09-15T21:00:35.749" v="2"/>
      <pc:docMkLst>
        <pc:docMk/>
      </pc:docMkLst>
      <pc:sldChg chg="modSp">
        <pc:chgData name="Christopher Murphy" userId="S::cmurph66@syr.edu::6a4ee5ce-7a78-4b91-95a4-95dbde6fc266" providerId="AD" clId="Web-{E99E4E9E-5D0F-DF9A-117E-FA687DCA66EB}" dt="2024-09-15T20:57:08.434" v="1" actId="20577"/>
        <pc:sldMkLst>
          <pc:docMk/>
          <pc:sldMk cId="169311932" sldId="310"/>
        </pc:sldMkLst>
        <pc:spChg chg="mod">
          <ac:chgData name="Christopher Murphy" userId="S::cmurph66@syr.edu::6a4ee5ce-7a78-4b91-95a4-95dbde6fc266" providerId="AD" clId="Web-{E99E4E9E-5D0F-DF9A-117E-FA687DCA66EB}" dt="2024-09-15T20:57:08.434" v="1" actId="20577"/>
          <ac:spMkLst>
            <pc:docMk/>
            <pc:sldMk cId="169311932" sldId="310"/>
            <ac:spMk id="19" creationId="{ECB31AF8-B5B3-7376-25D0-79C7F073AE0B}"/>
          </ac:spMkLst>
        </pc:spChg>
      </pc:sldChg>
      <pc:sldChg chg="ord">
        <pc:chgData name="Christopher Murphy" userId="S::cmurph66@syr.edu::6a4ee5ce-7a78-4b91-95a4-95dbde6fc266" providerId="AD" clId="Web-{E99E4E9E-5D0F-DF9A-117E-FA687DCA66EB}" dt="2024-09-15T21:00:35.749" v="2"/>
        <pc:sldMkLst>
          <pc:docMk/>
          <pc:sldMk cId="1665390148" sldId="319"/>
        </pc:sldMkLst>
      </pc:sldChg>
    </pc:docChg>
  </pc:docChgLst>
  <pc:docChgLst>
    <pc:chgData name="Christopher Murphy" userId="S::cmurph66@syr.edu::6a4ee5ce-7a78-4b91-95a4-95dbde6fc266" providerId="AD" clId="Web-{2332D988-6ECB-F7C2-2A27-7C6E1E2B6E33}"/>
    <pc:docChg chg="addSld delSld modSld sldOrd">
      <pc:chgData name="Christopher Murphy" userId="S::cmurph66@syr.edu::6a4ee5ce-7a78-4b91-95a4-95dbde6fc266" providerId="AD" clId="Web-{2332D988-6ECB-F7C2-2A27-7C6E1E2B6E33}" dt="2024-09-14T17:27:44.581" v="463" actId="1076"/>
      <pc:docMkLst>
        <pc:docMk/>
      </pc:docMkLst>
      <pc:sldChg chg="modSp">
        <pc:chgData name="Christopher Murphy" userId="S::cmurph66@syr.edu::6a4ee5ce-7a78-4b91-95a4-95dbde6fc266" providerId="AD" clId="Web-{2332D988-6ECB-F7C2-2A27-7C6E1E2B6E33}" dt="2024-09-14T13:33:00.462" v="101" actId="20577"/>
        <pc:sldMkLst>
          <pc:docMk/>
          <pc:sldMk cId="2102593137" sldId="299"/>
        </pc:sldMkLst>
        <pc:graphicFrameChg chg="modGraphic">
          <ac:chgData name="Christopher Murphy" userId="S::cmurph66@syr.edu::6a4ee5ce-7a78-4b91-95a4-95dbde6fc266" providerId="AD" clId="Web-{2332D988-6ECB-F7C2-2A27-7C6E1E2B6E33}" dt="2024-09-14T13:33:00.462" v="101" actId="20577"/>
          <ac:graphicFrameMkLst>
            <pc:docMk/>
            <pc:sldMk cId="2102593137" sldId="299"/>
            <ac:graphicFrameMk id="9" creationId="{CC4D7119-04DE-527C-5834-B1423F14B17F}"/>
          </ac:graphicFrameMkLst>
        </pc:graphicFrameChg>
      </pc:sldChg>
      <pc:sldChg chg="modSp">
        <pc:chgData name="Christopher Murphy" userId="S::cmurph66@syr.edu::6a4ee5ce-7a78-4b91-95a4-95dbde6fc266" providerId="AD" clId="Web-{2332D988-6ECB-F7C2-2A27-7C6E1E2B6E33}" dt="2024-09-14T14:04:19.253" v="135"/>
        <pc:sldMkLst>
          <pc:docMk/>
          <pc:sldMk cId="165973958" sldId="304"/>
        </pc:sldMkLst>
        <pc:graphicFrameChg chg="mod modGraphic">
          <ac:chgData name="Christopher Murphy" userId="S::cmurph66@syr.edu::6a4ee5ce-7a78-4b91-95a4-95dbde6fc266" providerId="AD" clId="Web-{2332D988-6ECB-F7C2-2A27-7C6E1E2B6E33}" dt="2024-09-14T14:04:19.253" v="135"/>
          <ac:graphicFrameMkLst>
            <pc:docMk/>
            <pc:sldMk cId="165973958" sldId="304"/>
            <ac:graphicFrameMk id="6" creationId="{E6C370BD-7F01-431E-C9C6-0CEF1FA2E0A2}"/>
          </ac:graphicFrameMkLst>
        </pc:graphicFrameChg>
      </pc:sldChg>
      <pc:sldChg chg="addSp delSp modSp">
        <pc:chgData name="Christopher Murphy" userId="S::cmurph66@syr.edu::6a4ee5ce-7a78-4b91-95a4-95dbde6fc266" providerId="AD" clId="Web-{2332D988-6ECB-F7C2-2A27-7C6E1E2B6E33}" dt="2024-09-14T15:36:13.160" v="426"/>
        <pc:sldMkLst>
          <pc:docMk/>
          <pc:sldMk cId="325324770" sldId="311"/>
        </pc:sldMkLst>
        <pc:spChg chg="mod">
          <ac:chgData name="Christopher Murphy" userId="S::cmurph66@syr.edu::6a4ee5ce-7a78-4b91-95a4-95dbde6fc266" providerId="AD" clId="Web-{2332D988-6ECB-F7C2-2A27-7C6E1E2B6E33}" dt="2024-09-14T15:25:24.842" v="352" actId="20577"/>
          <ac:spMkLst>
            <pc:docMk/>
            <pc:sldMk cId="325324770" sldId="311"/>
            <ac:spMk id="3" creationId="{79DAF1B6-6A87-99E4-EBC1-DDE13A6837F7}"/>
          </ac:spMkLst>
        </pc:spChg>
        <pc:graphicFrameChg chg="add mod modGraphic">
          <ac:chgData name="Christopher Murphy" userId="S::cmurph66@syr.edu::6a4ee5ce-7a78-4b91-95a4-95dbde6fc266" providerId="AD" clId="Web-{2332D988-6ECB-F7C2-2A27-7C6E1E2B6E33}" dt="2024-09-14T15:36:13.160" v="426"/>
          <ac:graphicFrameMkLst>
            <pc:docMk/>
            <pc:sldMk cId="325324770" sldId="311"/>
            <ac:graphicFrameMk id="8" creationId="{DEAEC05B-84C1-B79A-BA5A-D111FC938D24}"/>
          </ac:graphicFrameMkLst>
        </pc:graphicFrameChg>
        <pc:picChg chg="del">
          <ac:chgData name="Christopher Murphy" userId="S::cmurph66@syr.edu::6a4ee5ce-7a78-4b91-95a4-95dbde6fc266" providerId="AD" clId="Web-{2332D988-6ECB-F7C2-2A27-7C6E1E2B6E33}" dt="2024-09-14T14:44:16.216" v="145"/>
          <ac:picMkLst>
            <pc:docMk/>
            <pc:sldMk cId="325324770" sldId="311"/>
            <ac:picMk id="7" creationId="{EF57B6C6-108A-08C0-6D13-8722280B75B5}"/>
          </ac:picMkLst>
        </pc:picChg>
      </pc:sldChg>
      <pc:sldChg chg="addSp delSp modSp">
        <pc:chgData name="Christopher Murphy" userId="S::cmurph66@syr.edu::6a4ee5ce-7a78-4b91-95a4-95dbde6fc266" providerId="AD" clId="Web-{2332D988-6ECB-F7C2-2A27-7C6E1E2B6E33}" dt="2024-09-14T15:39:30.474" v="450" actId="20577"/>
        <pc:sldMkLst>
          <pc:docMk/>
          <pc:sldMk cId="1665390148" sldId="319"/>
        </pc:sldMkLst>
        <pc:spChg chg="mod">
          <ac:chgData name="Christopher Murphy" userId="S::cmurph66@syr.edu::6a4ee5ce-7a78-4b91-95a4-95dbde6fc266" providerId="AD" clId="Web-{2332D988-6ECB-F7C2-2A27-7C6E1E2B6E33}" dt="2024-09-14T15:39:30.474" v="450" actId="20577"/>
          <ac:spMkLst>
            <pc:docMk/>
            <pc:sldMk cId="1665390148" sldId="319"/>
            <ac:spMk id="3" creationId="{79DAF1B6-6A87-99E4-EBC1-DDE13A6837F7}"/>
          </ac:spMkLst>
        </pc:spChg>
        <pc:graphicFrameChg chg="add mod modGraphic">
          <ac:chgData name="Christopher Murphy" userId="S::cmurph66@syr.edu::6a4ee5ce-7a78-4b91-95a4-95dbde6fc266" providerId="AD" clId="Web-{2332D988-6ECB-F7C2-2A27-7C6E1E2B6E33}" dt="2024-09-14T15:36:48.614" v="429"/>
          <ac:graphicFrameMkLst>
            <pc:docMk/>
            <pc:sldMk cId="1665390148" sldId="319"/>
            <ac:graphicFrameMk id="6" creationId="{10CAFC4D-31D6-8DA4-41AD-CB89B37DA480}"/>
          </ac:graphicFrameMkLst>
        </pc:graphicFrameChg>
        <pc:picChg chg="del">
          <ac:chgData name="Christopher Murphy" userId="S::cmurph66@syr.edu::6a4ee5ce-7a78-4b91-95a4-95dbde6fc266" providerId="AD" clId="Web-{2332D988-6ECB-F7C2-2A27-7C6E1E2B6E33}" dt="2024-09-14T14:50:51.023" v="251"/>
          <ac:picMkLst>
            <pc:docMk/>
            <pc:sldMk cId="1665390148" sldId="319"/>
            <ac:picMk id="9" creationId="{B34941DB-0DD1-E7CB-E858-99C25FB6A7B2}"/>
          </ac:picMkLst>
        </pc:picChg>
      </pc:sldChg>
      <pc:sldChg chg="addSp delSp modSp">
        <pc:chgData name="Christopher Murphy" userId="S::cmurph66@syr.edu::6a4ee5ce-7a78-4b91-95a4-95dbde6fc266" providerId="AD" clId="Web-{2332D988-6ECB-F7C2-2A27-7C6E1E2B6E33}" dt="2024-09-14T17:27:44.581" v="463" actId="1076"/>
        <pc:sldMkLst>
          <pc:docMk/>
          <pc:sldMk cId="2431477823" sldId="320"/>
        </pc:sldMkLst>
        <pc:picChg chg="del mod modCrop">
          <ac:chgData name="Christopher Murphy" userId="S::cmurph66@syr.edu::6a4ee5ce-7a78-4b91-95a4-95dbde6fc266" providerId="AD" clId="Web-{2332D988-6ECB-F7C2-2A27-7C6E1E2B6E33}" dt="2024-09-14T17:20:02.047" v="455"/>
          <ac:picMkLst>
            <pc:docMk/>
            <pc:sldMk cId="2431477823" sldId="320"/>
            <ac:picMk id="3" creationId="{D34EBB0B-25F8-E07E-0273-DB746F6194A0}"/>
          </ac:picMkLst>
        </pc:picChg>
        <pc:picChg chg="add del mod">
          <ac:chgData name="Christopher Murphy" userId="S::cmurph66@syr.edu::6a4ee5ce-7a78-4b91-95a4-95dbde6fc266" providerId="AD" clId="Web-{2332D988-6ECB-F7C2-2A27-7C6E1E2B6E33}" dt="2024-09-14T17:26:09.597" v="460"/>
          <ac:picMkLst>
            <pc:docMk/>
            <pc:sldMk cId="2431477823" sldId="320"/>
            <ac:picMk id="4" creationId="{2EA05C8C-628C-F14E-8222-60C7D17AB9E0}"/>
          </ac:picMkLst>
        </pc:picChg>
        <pc:picChg chg="add mod">
          <ac:chgData name="Christopher Murphy" userId="S::cmurph66@syr.edu::6a4ee5ce-7a78-4b91-95a4-95dbde6fc266" providerId="AD" clId="Web-{2332D988-6ECB-F7C2-2A27-7C6E1E2B6E33}" dt="2024-09-14T17:27:44.581" v="463" actId="1076"/>
          <ac:picMkLst>
            <pc:docMk/>
            <pc:sldMk cId="2431477823" sldId="320"/>
            <ac:picMk id="6" creationId="{404E9819-481A-A29F-AADF-8B6E5867FDA3}"/>
          </ac:picMkLst>
        </pc:picChg>
      </pc:sldChg>
      <pc:sldChg chg="addSp delSp modSp">
        <pc:chgData name="Christopher Murphy" userId="S::cmurph66@syr.edu::6a4ee5ce-7a78-4b91-95a4-95dbde6fc266" providerId="AD" clId="Web-{2332D988-6ECB-F7C2-2A27-7C6E1E2B6E33}" dt="2024-09-14T15:40:49.881" v="454" actId="20577"/>
        <pc:sldMkLst>
          <pc:docMk/>
          <pc:sldMk cId="2219364462" sldId="321"/>
        </pc:sldMkLst>
        <pc:spChg chg="mod">
          <ac:chgData name="Christopher Murphy" userId="S::cmurph66@syr.edu::6a4ee5ce-7a78-4b91-95a4-95dbde6fc266" providerId="AD" clId="Web-{2332D988-6ECB-F7C2-2A27-7C6E1E2B6E33}" dt="2024-09-14T15:40:49.881" v="454" actId="20577"/>
          <ac:spMkLst>
            <pc:docMk/>
            <pc:sldMk cId="2219364462" sldId="321"/>
            <ac:spMk id="3" creationId="{79DAF1B6-6A87-99E4-EBC1-DDE13A6837F7}"/>
          </ac:spMkLst>
        </pc:spChg>
        <pc:spChg chg="mod">
          <ac:chgData name="Christopher Murphy" userId="S::cmurph66@syr.edu::6a4ee5ce-7a78-4b91-95a4-95dbde6fc266" providerId="AD" clId="Web-{2332D988-6ECB-F7C2-2A27-7C6E1E2B6E33}" dt="2024-09-14T14:47:55.490" v="182" actId="1076"/>
          <ac:spMkLst>
            <pc:docMk/>
            <pc:sldMk cId="2219364462" sldId="321"/>
            <ac:spMk id="8" creationId="{7A24B57D-7C69-5595-1B95-F7DBB1A94EBA}"/>
          </ac:spMkLst>
        </pc:spChg>
        <pc:graphicFrameChg chg="add mod modGraphic">
          <ac:chgData name="Christopher Murphy" userId="S::cmurph66@syr.edu::6a4ee5ce-7a78-4b91-95a4-95dbde6fc266" providerId="AD" clId="Web-{2332D988-6ECB-F7C2-2A27-7C6E1E2B6E33}" dt="2024-09-14T15:36:30.395" v="427"/>
          <ac:graphicFrameMkLst>
            <pc:docMk/>
            <pc:sldMk cId="2219364462" sldId="321"/>
            <ac:graphicFrameMk id="9" creationId="{BE53A7E8-BB2B-7D9F-BFFB-E0A54B7E5E1F}"/>
          </ac:graphicFrameMkLst>
        </pc:graphicFrameChg>
        <pc:picChg chg="del">
          <ac:chgData name="Christopher Murphy" userId="S::cmurph66@syr.edu::6a4ee5ce-7a78-4b91-95a4-95dbde6fc266" providerId="AD" clId="Web-{2332D988-6ECB-F7C2-2A27-7C6E1E2B6E33}" dt="2024-09-14T14:47:48.037" v="180"/>
          <ac:picMkLst>
            <pc:docMk/>
            <pc:sldMk cId="2219364462" sldId="321"/>
            <ac:picMk id="6" creationId="{10A73478-1F75-EC5E-AF3E-D3BED45EC1D7}"/>
          </ac:picMkLst>
        </pc:picChg>
        <pc:picChg chg="mod">
          <ac:chgData name="Christopher Murphy" userId="S::cmurph66@syr.edu::6a4ee5ce-7a78-4b91-95a4-95dbde6fc266" providerId="AD" clId="Web-{2332D988-6ECB-F7C2-2A27-7C6E1E2B6E33}" dt="2024-09-14T14:47:51.272" v="181" actId="1076"/>
          <ac:picMkLst>
            <pc:docMk/>
            <pc:sldMk cId="2219364462" sldId="321"/>
            <ac:picMk id="7" creationId="{E83D5553-BBA2-1AC0-2EAF-BCFE7BC8C2FC}"/>
          </ac:picMkLst>
        </pc:picChg>
      </pc:sldChg>
      <pc:sldChg chg="addSp delSp modSp">
        <pc:chgData name="Christopher Murphy" userId="S::cmurph66@syr.edu::6a4ee5ce-7a78-4b91-95a4-95dbde6fc266" providerId="AD" clId="Web-{2332D988-6ECB-F7C2-2A27-7C6E1E2B6E33}" dt="2024-09-14T15:38:57.630" v="449" actId="20577"/>
        <pc:sldMkLst>
          <pc:docMk/>
          <pc:sldMk cId="838637445" sldId="322"/>
        </pc:sldMkLst>
        <pc:spChg chg="mod">
          <ac:chgData name="Christopher Murphy" userId="S::cmurph66@syr.edu::6a4ee5ce-7a78-4b91-95a4-95dbde6fc266" providerId="AD" clId="Web-{2332D988-6ECB-F7C2-2A27-7C6E1E2B6E33}" dt="2024-09-14T15:38:57.630" v="449" actId="20577"/>
          <ac:spMkLst>
            <pc:docMk/>
            <pc:sldMk cId="838637445" sldId="322"/>
            <ac:spMk id="3" creationId="{79DAF1B6-6A87-99E4-EBC1-DDE13A6837F7}"/>
          </ac:spMkLst>
        </pc:spChg>
        <pc:graphicFrameChg chg="add mod modGraphic">
          <ac:chgData name="Christopher Murphy" userId="S::cmurph66@syr.edu::6a4ee5ce-7a78-4b91-95a4-95dbde6fc266" providerId="AD" clId="Web-{2332D988-6ECB-F7C2-2A27-7C6E1E2B6E33}" dt="2024-09-14T15:36:39.801" v="428"/>
          <ac:graphicFrameMkLst>
            <pc:docMk/>
            <pc:sldMk cId="838637445" sldId="322"/>
            <ac:graphicFrameMk id="8" creationId="{07E33ADB-C499-500B-6068-157A124EE008}"/>
          </ac:graphicFrameMkLst>
        </pc:graphicFrameChg>
        <pc:picChg chg="del">
          <ac:chgData name="Christopher Murphy" userId="S::cmurph66@syr.edu::6a4ee5ce-7a78-4b91-95a4-95dbde6fc266" providerId="AD" clId="Web-{2332D988-6ECB-F7C2-2A27-7C6E1E2B6E33}" dt="2024-09-14T14:49:18.397" v="219"/>
          <ac:picMkLst>
            <pc:docMk/>
            <pc:sldMk cId="838637445" sldId="322"/>
            <ac:picMk id="6" creationId="{77A4308D-29DA-8741-E275-0A07A1C8FADE}"/>
          </ac:picMkLst>
        </pc:picChg>
      </pc:sldChg>
      <pc:sldChg chg="modSp">
        <pc:chgData name="Christopher Murphy" userId="S::cmurph66@syr.edu::6a4ee5ce-7a78-4b91-95a4-95dbde6fc266" providerId="AD" clId="Web-{2332D988-6ECB-F7C2-2A27-7C6E1E2B6E33}" dt="2024-09-14T14:03:53.596" v="111"/>
        <pc:sldMkLst>
          <pc:docMk/>
          <pc:sldMk cId="2990427507" sldId="326"/>
        </pc:sldMkLst>
        <pc:graphicFrameChg chg="mod modGraphic">
          <ac:chgData name="Christopher Murphy" userId="S::cmurph66@syr.edu::6a4ee5ce-7a78-4b91-95a4-95dbde6fc266" providerId="AD" clId="Web-{2332D988-6ECB-F7C2-2A27-7C6E1E2B6E33}" dt="2024-09-14T14:03:53.596" v="111"/>
          <ac:graphicFrameMkLst>
            <pc:docMk/>
            <pc:sldMk cId="2990427507" sldId="326"/>
            <ac:graphicFrameMk id="6" creationId="{E6C370BD-7F01-431E-C9C6-0CEF1FA2E0A2}"/>
          </ac:graphicFrameMkLst>
        </pc:graphicFrameChg>
      </pc:sldChg>
      <pc:sldChg chg="modSp">
        <pc:chgData name="Christopher Murphy" userId="S::cmurph66@syr.edu::6a4ee5ce-7a78-4b91-95a4-95dbde6fc266" providerId="AD" clId="Web-{2332D988-6ECB-F7C2-2A27-7C6E1E2B6E33}" dt="2024-09-14T14:03:59.987" v="121"/>
        <pc:sldMkLst>
          <pc:docMk/>
          <pc:sldMk cId="970175911" sldId="327"/>
        </pc:sldMkLst>
        <pc:graphicFrameChg chg="mod modGraphic">
          <ac:chgData name="Christopher Murphy" userId="S::cmurph66@syr.edu::6a4ee5ce-7a78-4b91-95a4-95dbde6fc266" providerId="AD" clId="Web-{2332D988-6ECB-F7C2-2A27-7C6E1E2B6E33}" dt="2024-09-14T14:03:59.987" v="121"/>
          <ac:graphicFrameMkLst>
            <pc:docMk/>
            <pc:sldMk cId="970175911" sldId="327"/>
            <ac:graphicFrameMk id="6" creationId="{E6C370BD-7F01-431E-C9C6-0CEF1FA2E0A2}"/>
          </ac:graphicFrameMkLst>
        </pc:graphicFrameChg>
      </pc:sldChg>
      <pc:sldChg chg="modSp add del ord replId">
        <pc:chgData name="Christopher Murphy" userId="S::cmurph66@syr.edu::6a4ee5ce-7a78-4b91-95a4-95dbde6fc266" providerId="AD" clId="Web-{2332D988-6ECB-F7C2-2A27-7C6E1E2B6E33}" dt="2024-09-14T13:32:37.602" v="81"/>
        <pc:sldMkLst>
          <pc:docMk/>
          <pc:sldMk cId="2630166012" sldId="328"/>
        </pc:sldMkLst>
        <pc:graphicFrameChg chg="modGraphic">
          <ac:chgData name="Christopher Murphy" userId="S::cmurph66@syr.edu::6a4ee5ce-7a78-4b91-95a4-95dbde6fc266" providerId="AD" clId="Web-{2332D988-6ECB-F7C2-2A27-7C6E1E2B6E33}" dt="2024-09-14T13:30:14.977" v="67" actId="20577"/>
          <ac:graphicFrameMkLst>
            <pc:docMk/>
            <pc:sldMk cId="2630166012" sldId="328"/>
            <ac:graphicFrameMk id="9" creationId="{CC4D7119-04DE-527C-5834-B1423F14B17F}"/>
          </ac:graphicFrameMkLst>
        </pc:graphicFrameChg>
      </pc:sldChg>
    </pc:docChg>
  </pc:docChgLst>
  <pc:docChgLst>
    <pc:chgData name="Christopher Murphy" userId="S::cmurph66@syr.edu::6a4ee5ce-7a78-4b91-95a4-95dbde6fc266" providerId="AD" clId="Web-{BF2898BB-A2F1-B5AB-3971-37423766EC5B}"/>
    <pc:docChg chg="modSld">
      <pc:chgData name="Christopher Murphy" userId="S::cmurph66@syr.edu::6a4ee5ce-7a78-4b91-95a4-95dbde6fc266" providerId="AD" clId="Web-{BF2898BB-A2F1-B5AB-3971-37423766EC5B}" dt="2024-09-14T17:34:37.548" v="1" actId="1076"/>
      <pc:docMkLst>
        <pc:docMk/>
      </pc:docMkLst>
      <pc:sldChg chg="modSp">
        <pc:chgData name="Christopher Murphy" userId="S::cmurph66@syr.edu::6a4ee5ce-7a78-4b91-95a4-95dbde6fc266" providerId="AD" clId="Web-{BF2898BB-A2F1-B5AB-3971-37423766EC5B}" dt="2024-09-14T17:34:37.548" v="1" actId="1076"/>
        <pc:sldMkLst>
          <pc:docMk/>
          <pc:sldMk cId="1665390148" sldId="319"/>
        </pc:sldMkLst>
        <pc:graphicFrameChg chg="mod">
          <ac:chgData name="Christopher Murphy" userId="S::cmurph66@syr.edu::6a4ee5ce-7a78-4b91-95a4-95dbde6fc266" providerId="AD" clId="Web-{BF2898BB-A2F1-B5AB-3971-37423766EC5B}" dt="2024-09-14T17:34:37.548" v="1" actId="1076"/>
          <ac:graphicFrameMkLst>
            <pc:docMk/>
            <pc:sldMk cId="1665390148" sldId="319"/>
            <ac:graphicFrameMk id="6" creationId="{10CAFC4D-31D6-8DA4-41AD-CB89B37DA480}"/>
          </ac:graphicFrameMkLst>
        </pc:graphicFrameChg>
      </pc:sldChg>
      <pc:sldChg chg="modSp">
        <pc:chgData name="Christopher Murphy" userId="S::cmurph66@syr.edu::6a4ee5ce-7a78-4b91-95a4-95dbde6fc266" providerId="AD" clId="Web-{BF2898BB-A2F1-B5AB-3971-37423766EC5B}" dt="2024-09-14T17:34:32.454" v="0" actId="1076"/>
        <pc:sldMkLst>
          <pc:docMk/>
          <pc:sldMk cId="838637445" sldId="322"/>
        </pc:sldMkLst>
        <pc:graphicFrameChg chg="mod">
          <ac:chgData name="Christopher Murphy" userId="S::cmurph66@syr.edu::6a4ee5ce-7a78-4b91-95a4-95dbde6fc266" providerId="AD" clId="Web-{BF2898BB-A2F1-B5AB-3971-37423766EC5B}" dt="2024-09-14T17:34:32.454" v="0" actId="1076"/>
          <ac:graphicFrameMkLst>
            <pc:docMk/>
            <pc:sldMk cId="838637445" sldId="322"/>
            <ac:graphicFrameMk id="8" creationId="{07E33ADB-C499-500B-6068-157A124EE008}"/>
          </ac:graphicFrameMkLst>
        </pc:graphicFrameChg>
      </pc:sldChg>
    </pc:docChg>
  </pc:docChgLst>
  <pc:docChgLst>
    <pc:chgData name="La Monte H Yarroll" userId="S::lhyarrol@syr.edu::61545f12-ddea-4643-b43f-617ebedea2c1" providerId="AD" clId="Web-{9B2FBAEB-C680-42CA-07F6-C30B802B261D}"/>
    <pc:docChg chg="addSld delSld modSld sldOrd">
      <pc:chgData name="La Monte H Yarroll" userId="S::lhyarrol@syr.edu::61545f12-ddea-4643-b43f-617ebedea2c1" providerId="AD" clId="Web-{9B2FBAEB-C680-42CA-07F6-C30B802B261D}" dt="2024-09-15T21:54:57.250" v="277" actId="20577"/>
      <pc:docMkLst>
        <pc:docMk/>
      </pc:docMkLst>
      <pc:sldChg chg="modSp">
        <pc:chgData name="La Monte H Yarroll" userId="S::lhyarrol@syr.edu::61545f12-ddea-4643-b43f-617ebedea2c1" providerId="AD" clId="Web-{9B2FBAEB-C680-42CA-07F6-C30B802B261D}" dt="2024-09-15T21:54:57.250" v="277" actId="20577"/>
        <pc:sldMkLst>
          <pc:docMk/>
          <pc:sldMk cId="2586058810" sldId="256"/>
        </pc:sldMkLst>
        <pc:spChg chg="mod">
          <ac:chgData name="La Monte H Yarroll" userId="S::lhyarrol@syr.edu::61545f12-ddea-4643-b43f-617ebedea2c1" providerId="AD" clId="Web-{9B2FBAEB-C680-42CA-07F6-C30B802B261D}" dt="2024-09-15T21:54:57.250" v="277" actId="20577"/>
          <ac:spMkLst>
            <pc:docMk/>
            <pc:sldMk cId="2586058810" sldId="256"/>
            <ac:spMk id="10" creationId="{94999151-0EF6-D886-96A2-F60EDB4B27CB}"/>
          </ac:spMkLst>
        </pc:spChg>
      </pc:sldChg>
      <pc:sldChg chg="addSp delSp">
        <pc:chgData name="La Monte H Yarroll" userId="S::lhyarrol@syr.edu::61545f12-ddea-4643-b43f-617ebedea2c1" providerId="AD" clId="Web-{9B2FBAEB-C680-42CA-07F6-C30B802B261D}" dt="2024-09-15T19:35:09.115" v="22"/>
        <pc:sldMkLst>
          <pc:docMk/>
          <pc:sldMk cId="2826533859" sldId="290"/>
        </pc:sldMkLst>
        <pc:graphicFrameChg chg="add del">
          <ac:chgData name="La Monte H Yarroll" userId="S::lhyarrol@syr.edu::61545f12-ddea-4643-b43f-617ebedea2c1" providerId="AD" clId="Web-{9B2FBAEB-C680-42CA-07F6-C30B802B261D}" dt="2024-09-15T19:35:09.115" v="22"/>
          <ac:graphicFrameMkLst>
            <pc:docMk/>
            <pc:sldMk cId="2826533859" sldId="290"/>
            <ac:graphicFrameMk id="21" creationId="{64AE939A-0CF6-7265-078C-569647308EE9}"/>
          </ac:graphicFrameMkLst>
        </pc:graphicFrameChg>
      </pc:sldChg>
      <pc:sldChg chg="modSp">
        <pc:chgData name="La Monte H Yarroll" userId="S::lhyarrol@syr.edu::61545f12-ddea-4643-b43f-617ebedea2c1" providerId="AD" clId="Web-{9B2FBAEB-C680-42CA-07F6-C30B802B261D}" dt="2024-09-15T19:48:57.827" v="229" actId="20577"/>
        <pc:sldMkLst>
          <pc:docMk/>
          <pc:sldMk cId="2102593137" sldId="299"/>
        </pc:sldMkLst>
        <pc:spChg chg="mod">
          <ac:chgData name="La Monte H Yarroll" userId="S::lhyarrol@syr.edu::61545f12-ddea-4643-b43f-617ebedea2c1" providerId="AD" clId="Web-{9B2FBAEB-C680-42CA-07F6-C30B802B261D}" dt="2024-09-15T19:46:43.825" v="71" actId="20577"/>
          <ac:spMkLst>
            <pc:docMk/>
            <pc:sldMk cId="2102593137" sldId="299"/>
            <ac:spMk id="2" creationId="{2CC12905-AAF2-9854-3112-A3FD97F532B7}"/>
          </ac:spMkLst>
        </pc:spChg>
        <pc:graphicFrameChg chg="modGraphic">
          <ac:chgData name="La Monte H Yarroll" userId="S::lhyarrol@syr.edu::61545f12-ddea-4643-b43f-617ebedea2c1" providerId="AD" clId="Web-{9B2FBAEB-C680-42CA-07F6-C30B802B261D}" dt="2024-09-15T19:48:57.827" v="229" actId="20577"/>
          <ac:graphicFrameMkLst>
            <pc:docMk/>
            <pc:sldMk cId="2102593137" sldId="299"/>
            <ac:graphicFrameMk id="9" creationId="{CC4D7119-04DE-527C-5834-B1423F14B17F}"/>
          </ac:graphicFrameMkLst>
        </pc:graphicFrameChg>
      </pc:sldChg>
      <pc:sldChg chg="modSp">
        <pc:chgData name="La Monte H Yarroll" userId="S::lhyarrol@syr.edu::61545f12-ddea-4643-b43f-617ebedea2c1" providerId="AD" clId="Web-{9B2FBAEB-C680-42CA-07F6-C30B802B261D}" dt="2024-09-15T19:14:10.962" v="20"/>
        <pc:sldMkLst>
          <pc:docMk/>
          <pc:sldMk cId="2990427507" sldId="326"/>
        </pc:sldMkLst>
        <pc:graphicFrameChg chg="mod modGraphic">
          <ac:chgData name="La Monte H Yarroll" userId="S::lhyarrol@syr.edu::61545f12-ddea-4643-b43f-617ebedea2c1" providerId="AD" clId="Web-{9B2FBAEB-C680-42CA-07F6-C30B802B261D}" dt="2024-09-15T19:14:10.962" v="20"/>
          <ac:graphicFrameMkLst>
            <pc:docMk/>
            <pc:sldMk cId="2990427507" sldId="326"/>
            <ac:graphicFrameMk id="6" creationId="{E6C370BD-7F01-431E-C9C6-0CEF1FA2E0A2}"/>
          </ac:graphicFrameMkLst>
        </pc:graphicFrameChg>
      </pc:sldChg>
      <pc:sldChg chg="modSp">
        <pc:chgData name="La Monte H Yarroll" userId="S::lhyarrol@syr.edu::61545f12-ddea-4643-b43f-617ebedea2c1" providerId="AD" clId="Web-{9B2FBAEB-C680-42CA-07F6-C30B802B261D}" dt="2024-09-15T19:14:06.571" v="16"/>
        <pc:sldMkLst>
          <pc:docMk/>
          <pc:sldMk cId="970175911" sldId="327"/>
        </pc:sldMkLst>
        <pc:graphicFrameChg chg="mod modGraphic">
          <ac:chgData name="La Monte H Yarroll" userId="S::lhyarrol@syr.edu::61545f12-ddea-4643-b43f-617ebedea2c1" providerId="AD" clId="Web-{9B2FBAEB-C680-42CA-07F6-C30B802B261D}" dt="2024-09-15T19:14:06.571" v="16"/>
          <ac:graphicFrameMkLst>
            <pc:docMk/>
            <pc:sldMk cId="970175911" sldId="327"/>
            <ac:graphicFrameMk id="6" creationId="{E6C370BD-7F01-431E-C9C6-0CEF1FA2E0A2}"/>
          </ac:graphicFrameMkLst>
        </pc:graphicFrameChg>
      </pc:sldChg>
      <pc:sldChg chg="modSp">
        <pc:chgData name="La Monte H Yarroll" userId="S::lhyarrol@syr.edu::61545f12-ddea-4643-b43f-617ebedea2c1" providerId="AD" clId="Web-{9B2FBAEB-C680-42CA-07F6-C30B802B261D}" dt="2024-09-15T19:13:35.087" v="12" actId="20577"/>
        <pc:sldMkLst>
          <pc:docMk/>
          <pc:sldMk cId="2582593733" sldId="331"/>
        </pc:sldMkLst>
        <pc:spChg chg="mod">
          <ac:chgData name="La Monte H Yarroll" userId="S::lhyarrol@syr.edu::61545f12-ddea-4643-b43f-617ebedea2c1" providerId="AD" clId="Web-{9B2FBAEB-C680-42CA-07F6-C30B802B261D}" dt="2024-09-15T19:12:36.867" v="3" actId="20577"/>
          <ac:spMkLst>
            <pc:docMk/>
            <pc:sldMk cId="2582593733" sldId="331"/>
            <ac:spMk id="16" creationId="{16516689-E78C-49C6-24D1-4B2500E03B53}"/>
          </ac:spMkLst>
        </pc:spChg>
        <pc:spChg chg="mod">
          <ac:chgData name="La Monte H Yarroll" userId="S::lhyarrol@syr.edu::61545f12-ddea-4643-b43f-617ebedea2c1" providerId="AD" clId="Web-{9B2FBAEB-C680-42CA-07F6-C30B802B261D}" dt="2024-09-15T19:13:35.087" v="12" actId="20577"/>
          <ac:spMkLst>
            <pc:docMk/>
            <pc:sldMk cId="2582593733" sldId="331"/>
            <ac:spMk id="20" creationId="{717C9999-8918-5D2B-180F-BD6A9CF05F23}"/>
          </ac:spMkLst>
        </pc:spChg>
      </pc:sldChg>
      <pc:sldChg chg="modSp add del ord replId">
        <pc:chgData name="La Monte H Yarroll" userId="S::lhyarrol@syr.edu::61545f12-ddea-4643-b43f-617ebedea2c1" providerId="AD" clId="Web-{9B2FBAEB-C680-42CA-07F6-C30B802B261D}" dt="2024-09-15T19:49:37.749" v="230"/>
        <pc:sldMkLst>
          <pc:docMk/>
          <pc:sldMk cId="1120096272" sldId="332"/>
        </pc:sldMkLst>
        <pc:spChg chg="mod">
          <ac:chgData name="La Monte H Yarroll" userId="S::lhyarrol@syr.edu::61545f12-ddea-4643-b43f-617ebedea2c1" providerId="AD" clId="Web-{9B2FBAEB-C680-42CA-07F6-C30B802B261D}" dt="2024-09-15T19:41:19.556" v="60" actId="20577"/>
          <ac:spMkLst>
            <pc:docMk/>
            <pc:sldMk cId="1120096272" sldId="332"/>
            <ac:spMk id="11" creationId="{00764D0B-E364-EEE7-6D92-EB0C3EB0218D}"/>
          </ac:spMkLst>
        </pc:spChg>
        <pc:graphicFrameChg chg="mod">
          <ac:chgData name="La Monte H Yarroll" userId="S::lhyarrol@syr.edu::61545f12-ddea-4643-b43f-617ebedea2c1" providerId="AD" clId="Web-{9B2FBAEB-C680-42CA-07F6-C30B802B261D}" dt="2024-09-15T19:47:05.982" v="74" actId="1076"/>
          <ac:graphicFrameMkLst>
            <pc:docMk/>
            <pc:sldMk cId="1120096272" sldId="332"/>
            <ac:graphicFrameMk id="8" creationId="{92761E52-E995-5CB6-C9C3-7074C07DE166}"/>
          </ac:graphicFrameMkLst>
        </pc:graphicFrameChg>
      </pc:sldChg>
      <pc:sldChg chg="modSp add replId">
        <pc:chgData name="La Monte H Yarroll" userId="S::lhyarrol@syr.edu::61545f12-ddea-4643-b43f-617ebedea2c1" providerId="AD" clId="Web-{9B2FBAEB-C680-42CA-07F6-C30B802B261D}" dt="2024-09-15T20:13:37.014" v="260" actId="20577"/>
        <pc:sldMkLst>
          <pc:docMk/>
          <pc:sldMk cId="3795304823" sldId="333"/>
        </pc:sldMkLst>
        <pc:graphicFrameChg chg="modGraphic">
          <ac:chgData name="La Monte H Yarroll" userId="S::lhyarrol@syr.edu::61545f12-ddea-4643-b43f-617ebedea2c1" providerId="AD" clId="Web-{9B2FBAEB-C680-42CA-07F6-C30B802B261D}" dt="2024-09-15T20:13:37.014" v="260" actId="20577"/>
          <ac:graphicFrameMkLst>
            <pc:docMk/>
            <pc:sldMk cId="3795304823" sldId="333"/>
            <ac:graphicFrameMk id="9" creationId="{CC4D7119-04DE-527C-5834-B1423F14B17F}"/>
          </ac:graphicFrameMkLst>
        </pc:graphicFrameChg>
      </pc:sldChg>
    </pc:docChg>
  </pc:docChgLst>
  <pc:docChgLst>
    <pc:chgData name="Padmaja Kurumaddali" userId="S::pkurumad@syr.edu::81382c67-fa46-4b69-9678-a5c14a9234af" providerId="AD" clId="Web-{991F394E-6D2F-4DEF-93A1-08F3174ED631}"/>
    <pc:docChg chg="addSld delSld modSld">
      <pc:chgData name="Padmaja Kurumaddali" userId="S::pkurumad@syr.edu::81382c67-fa46-4b69-9678-a5c14a9234af" providerId="AD" clId="Web-{991F394E-6D2F-4DEF-93A1-08F3174ED631}" dt="2024-09-15T20:38:21.428" v="765" actId="14100"/>
      <pc:docMkLst>
        <pc:docMk/>
      </pc:docMkLst>
      <pc:sldChg chg="addSp delSp modSp add del">
        <pc:chgData name="Padmaja Kurumaddali" userId="S::pkurumad@syr.edu::81382c67-fa46-4b69-9678-a5c14a9234af" providerId="AD" clId="Web-{991F394E-6D2F-4DEF-93A1-08F3174ED631}" dt="2024-09-15T19:36:30.212" v="426"/>
        <pc:sldMkLst>
          <pc:docMk/>
          <pc:sldMk cId="2826533859" sldId="290"/>
        </pc:sldMkLst>
        <pc:spChg chg="mod">
          <ac:chgData name="Padmaja Kurumaddali" userId="S::pkurumad@syr.edu::81382c67-fa46-4b69-9678-a5c14a9234af" providerId="AD" clId="Web-{991F394E-6D2F-4DEF-93A1-08F3174ED631}" dt="2024-09-15T19:36:30.212" v="426"/>
          <ac:spMkLst>
            <pc:docMk/>
            <pc:sldMk cId="2826533859" sldId="290"/>
            <ac:spMk id="11" creationId="{00764D0B-E364-EEE7-6D92-EB0C3EB0218D}"/>
          </ac:spMkLst>
        </pc:spChg>
        <pc:spChg chg="del">
          <ac:chgData name="Padmaja Kurumaddali" userId="S::pkurumad@syr.edu::81382c67-fa46-4b69-9678-a5c14a9234af" providerId="AD" clId="Web-{991F394E-6D2F-4DEF-93A1-08F3174ED631}" dt="2024-09-15T19:36:30.212" v="426"/>
          <ac:spMkLst>
            <pc:docMk/>
            <pc:sldMk cId="2826533859" sldId="290"/>
            <ac:spMk id="24" creationId="{B50AB553-2A96-4A92-96F2-93548E096954}"/>
          </ac:spMkLst>
        </pc:spChg>
        <pc:spChg chg="add">
          <ac:chgData name="Padmaja Kurumaddali" userId="S::pkurumad@syr.edu::81382c67-fa46-4b69-9678-a5c14a9234af" providerId="AD" clId="Web-{991F394E-6D2F-4DEF-93A1-08F3174ED631}" dt="2024-09-15T19:36:30.212" v="426"/>
          <ac:spMkLst>
            <pc:docMk/>
            <pc:sldMk cId="2826533859" sldId="290"/>
            <ac:spMk id="29" creationId="{B50AB553-2A96-4A92-96F2-93548E096954}"/>
          </ac:spMkLst>
        </pc:spChg>
        <pc:graphicFrameChg chg="mod modGraphic">
          <ac:chgData name="Padmaja Kurumaddali" userId="S::pkurumad@syr.edu::81382c67-fa46-4b69-9678-a5c14a9234af" providerId="AD" clId="Web-{991F394E-6D2F-4DEF-93A1-08F3174ED631}" dt="2024-09-15T19:36:30.212" v="426"/>
          <ac:graphicFrameMkLst>
            <pc:docMk/>
            <pc:sldMk cId="2826533859" sldId="290"/>
            <ac:graphicFrameMk id="8" creationId="{92761E52-E995-5CB6-C9C3-7074C07DE166}"/>
          </ac:graphicFrameMkLst>
        </pc:graphicFrameChg>
      </pc:sldChg>
      <pc:sldChg chg="addSp delSp modSp mod setClrOvrMap">
        <pc:chgData name="Padmaja Kurumaddali" userId="S::pkurumad@syr.edu::81382c67-fa46-4b69-9678-a5c14a9234af" providerId="AD" clId="Web-{991F394E-6D2F-4DEF-93A1-08F3174ED631}" dt="2024-09-15T19:46:22.101" v="459"/>
        <pc:sldMkLst>
          <pc:docMk/>
          <pc:sldMk cId="2102593137" sldId="299"/>
        </pc:sldMkLst>
        <pc:spChg chg="mod">
          <ac:chgData name="Padmaja Kurumaddali" userId="S::pkurumad@syr.edu::81382c67-fa46-4b69-9678-a5c14a9234af" providerId="AD" clId="Web-{991F394E-6D2F-4DEF-93A1-08F3174ED631}" dt="2024-09-15T19:46:22.101" v="459"/>
          <ac:spMkLst>
            <pc:docMk/>
            <pc:sldMk cId="2102593137" sldId="299"/>
            <ac:spMk id="2" creationId="{2CC12905-AAF2-9854-3112-A3FD97F532B7}"/>
          </ac:spMkLst>
        </pc:spChg>
        <pc:spChg chg="mod">
          <ac:chgData name="Padmaja Kurumaddali" userId="S::pkurumad@syr.edu::81382c67-fa46-4b69-9678-a5c14a9234af" providerId="AD" clId="Web-{991F394E-6D2F-4DEF-93A1-08F3174ED631}" dt="2024-09-15T19:43:51.727" v="455"/>
          <ac:spMkLst>
            <pc:docMk/>
            <pc:sldMk cId="2102593137" sldId="299"/>
            <ac:spMk id="5" creationId="{97D822D3-C738-4991-7C63-140724346570}"/>
          </ac:spMkLst>
        </pc:spChg>
        <pc:spChg chg="add del">
          <ac:chgData name="Padmaja Kurumaddali" userId="S::pkurumad@syr.edu::81382c67-fa46-4b69-9678-a5c14a9234af" providerId="AD" clId="Web-{991F394E-6D2F-4DEF-93A1-08F3174ED631}" dt="2024-09-15T19:43:51.727" v="455"/>
          <ac:spMkLst>
            <pc:docMk/>
            <pc:sldMk cId="2102593137" sldId="299"/>
            <ac:spMk id="16" creationId="{B50AB553-2A96-4A92-96F2-93548E096954}"/>
          </ac:spMkLst>
        </pc:spChg>
        <pc:spChg chg="add del">
          <ac:chgData name="Padmaja Kurumaddali" userId="S::pkurumad@syr.edu::81382c67-fa46-4b69-9678-a5c14a9234af" providerId="AD" clId="Web-{991F394E-6D2F-4DEF-93A1-08F3174ED631}" dt="2024-09-15T19:39:44.243" v="428"/>
          <ac:spMkLst>
            <pc:docMk/>
            <pc:sldMk cId="2102593137" sldId="299"/>
            <ac:spMk id="18" creationId="{1A9F7B4E-B03D-4F64-BE33-00D074458D45}"/>
          </ac:spMkLst>
        </pc:spChg>
        <pc:spChg chg="add del">
          <ac:chgData name="Padmaja Kurumaddali" userId="S::pkurumad@syr.edu::81382c67-fa46-4b69-9678-a5c14a9234af" providerId="AD" clId="Web-{991F394E-6D2F-4DEF-93A1-08F3174ED631}" dt="2024-09-15T19:39:44.243" v="428"/>
          <ac:spMkLst>
            <pc:docMk/>
            <pc:sldMk cId="2102593137" sldId="299"/>
            <ac:spMk id="19" creationId="{7E2BE7F7-CA89-4002-ACCE-A478AEA24F5E}"/>
          </ac:spMkLst>
        </pc:spChg>
        <pc:spChg chg="add del">
          <ac:chgData name="Padmaja Kurumaddali" userId="S::pkurumad@syr.edu::81382c67-fa46-4b69-9678-a5c14a9234af" providerId="AD" clId="Web-{991F394E-6D2F-4DEF-93A1-08F3174ED631}" dt="2024-09-15T19:45:28.398" v="456"/>
          <ac:spMkLst>
            <pc:docMk/>
            <pc:sldMk cId="2102593137" sldId="299"/>
            <ac:spMk id="20" creationId="{1A9F7B4E-B03D-4F64-BE33-00D074458D45}"/>
          </ac:spMkLst>
        </pc:spChg>
        <pc:spChg chg="add del">
          <ac:chgData name="Padmaja Kurumaddali" userId="S::pkurumad@syr.edu::81382c67-fa46-4b69-9678-a5c14a9234af" providerId="AD" clId="Web-{991F394E-6D2F-4DEF-93A1-08F3174ED631}" dt="2024-09-15T19:29:41.651" v="338"/>
          <ac:spMkLst>
            <pc:docMk/>
            <pc:sldMk cId="2102593137" sldId="299"/>
            <ac:spMk id="21" creationId="{45D37F4E-DDB4-456B-97E0-9937730A039F}"/>
          </ac:spMkLst>
        </pc:spChg>
        <pc:spChg chg="add del">
          <ac:chgData name="Padmaja Kurumaddali" userId="S::pkurumad@syr.edu::81382c67-fa46-4b69-9678-a5c14a9234af" providerId="AD" clId="Web-{991F394E-6D2F-4DEF-93A1-08F3174ED631}" dt="2024-09-15T19:45:28.398" v="456"/>
          <ac:spMkLst>
            <pc:docMk/>
            <pc:sldMk cId="2102593137" sldId="299"/>
            <ac:spMk id="22" creationId="{7E2BE7F7-CA89-4002-ACCE-A478AEA24F5E}"/>
          </ac:spMkLst>
        </pc:spChg>
        <pc:spChg chg="add del">
          <ac:chgData name="Padmaja Kurumaddali" userId="S::pkurumad@syr.edu::81382c67-fa46-4b69-9678-a5c14a9234af" providerId="AD" clId="Web-{991F394E-6D2F-4DEF-93A1-08F3174ED631}" dt="2024-09-15T19:29:41.651" v="338"/>
          <ac:spMkLst>
            <pc:docMk/>
            <pc:sldMk cId="2102593137" sldId="299"/>
            <ac:spMk id="23" creationId="{B2DD41CD-8F47-4F56-AD12-4E2FF7696987}"/>
          </ac:spMkLst>
        </pc:spChg>
        <pc:spChg chg="add del">
          <ac:chgData name="Padmaja Kurumaddali" userId="S::pkurumad@syr.edu::81382c67-fa46-4b69-9678-a5c14a9234af" providerId="AD" clId="Web-{991F394E-6D2F-4DEF-93A1-08F3174ED631}" dt="2024-09-15T19:46:22.101" v="459"/>
          <ac:spMkLst>
            <pc:docMk/>
            <pc:sldMk cId="2102593137" sldId="299"/>
            <ac:spMk id="27" creationId="{1A9F7B4E-B03D-4F64-BE33-00D074458D45}"/>
          </ac:spMkLst>
        </pc:spChg>
        <pc:spChg chg="add del">
          <ac:chgData name="Padmaja Kurumaddali" userId="S::pkurumad@syr.edu::81382c67-fa46-4b69-9678-a5c14a9234af" providerId="AD" clId="Web-{991F394E-6D2F-4DEF-93A1-08F3174ED631}" dt="2024-09-15T19:46:22.101" v="459"/>
          <ac:spMkLst>
            <pc:docMk/>
            <pc:sldMk cId="2102593137" sldId="299"/>
            <ac:spMk id="29" creationId="{7E2BE7F7-CA89-4002-ACCE-A478AEA24F5E}"/>
          </ac:spMkLst>
        </pc:spChg>
        <pc:spChg chg="add">
          <ac:chgData name="Padmaja Kurumaddali" userId="S::pkurumad@syr.edu::81382c67-fa46-4b69-9678-a5c14a9234af" providerId="AD" clId="Web-{991F394E-6D2F-4DEF-93A1-08F3174ED631}" dt="2024-09-15T19:46:22.101" v="459"/>
          <ac:spMkLst>
            <pc:docMk/>
            <pc:sldMk cId="2102593137" sldId="299"/>
            <ac:spMk id="34" creationId="{9228552E-C8B1-4A80-8448-0787CE0FC704}"/>
          </ac:spMkLst>
        </pc:spChg>
        <pc:graphicFrameChg chg="add del mod modGraphic">
          <ac:chgData name="Padmaja Kurumaddali" userId="S::pkurumad@syr.edu::81382c67-fa46-4b69-9678-a5c14a9234af" providerId="AD" clId="Web-{991F394E-6D2F-4DEF-93A1-08F3174ED631}" dt="2024-09-15T19:46:22.101" v="459"/>
          <ac:graphicFrameMkLst>
            <pc:docMk/>
            <pc:sldMk cId="2102593137" sldId="299"/>
            <ac:graphicFrameMk id="9" creationId="{CC4D7119-04DE-527C-5834-B1423F14B17F}"/>
          </ac:graphicFrameMkLst>
        </pc:graphicFrameChg>
        <pc:picChg chg="mod ord">
          <ac:chgData name="Padmaja Kurumaddali" userId="S::pkurumad@syr.edu::81382c67-fa46-4b69-9678-a5c14a9234af" providerId="AD" clId="Web-{991F394E-6D2F-4DEF-93A1-08F3174ED631}" dt="2024-09-15T19:46:22.101" v="459"/>
          <ac:picMkLst>
            <pc:docMk/>
            <pc:sldMk cId="2102593137" sldId="299"/>
            <ac:picMk id="10" creationId="{236A26EB-8C74-B1EF-26A3-FB1ADFE82CEF}"/>
          </ac:picMkLst>
        </pc:picChg>
      </pc:sldChg>
      <pc:sldChg chg="modSp">
        <pc:chgData name="Padmaja Kurumaddali" userId="S::pkurumad@syr.edu::81382c67-fa46-4b69-9678-a5c14a9234af" providerId="AD" clId="Web-{991F394E-6D2F-4DEF-93A1-08F3174ED631}" dt="2024-09-15T20:28:09.824" v="495"/>
        <pc:sldMkLst>
          <pc:docMk/>
          <pc:sldMk cId="2860352414" sldId="328"/>
        </pc:sldMkLst>
        <pc:graphicFrameChg chg="mod modGraphic">
          <ac:chgData name="Padmaja Kurumaddali" userId="S::pkurumad@syr.edu::81382c67-fa46-4b69-9678-a5c14a9234af" providerId="AD" clId="Web-{991F394E-6D2F-4DEF-93A1-08F3174ED631}" dt="2024-09-15T20:28:09.824" v="495"/>
          <ac:graphicFrameMkLst>
            <pc:docMk/>
            <pc:sldMk cId="2860352414" sldId="328"/>
            <ac:graphicFrameMk id="8" creationId="{0B5ACBDC-77DD-B5FB-A693-DC5CF7E9DCDB}"/>
          </ac:graphicFrameMkLst>
        </pc:graphicFrameChg>
      </pc:sldChg>
      <pc:sldChg chg="addSp delSp modSp">
        <pc:chgData name="Padmaja Kurumaddali" userId="S::pkurumad@syr.edu::81382c67-fa46-4b69-9678-a5c14a9234af" providerId="AD" clId="Web-{991F394E-6D2F-4DEF-93A1-08F3174ED631}" dt="2024-09-15T20:38:21.428" v="765" actId="14100"/>
        <pc:sldMkLst>
          <pc:docMk/>
          <pc:sldMk cId="1937036269" sldId="329"/>
        </pc:sldMkLst>
        <pc:graphicFrameChg chg="mod modGraphic">
          <ac:chgData name="Padmaja Kurumaddali" userId="S::pkurumad@syr.edu::81382c67-fa46-4b69-9678-a5c14a9234af" providerId="AD" clId="Web-{991F394E-6D2F-4DEF-93A1-08F3174ED631}" dt="2024-09-15T20:28:02.277" v="479"/>
          <ac:graphicFrameMkLst>
            <pc:docMk/>
            <pc:sldMk cId="1937036269" sldId="329"/>
            <ac:graphicFrameMk id="8" creationId="{0B5ACBDC-77DD-B5FB-A693-DC5CF7E9DCDB}"/>
          </ac:graphicFrameMkLst>
        </pc:graphicFrameChg>
        <pc:picChg chg="del">
          <ac:chgData name="Padmaja Kurumaddali" userId="S::pkurumad@syr.edu::81382c67-fa46-4b69-9678-a5c14a9234af" providerId="AD" clId="Web-{991F394E-6D2F-4DEF-93A1-08F3174ED631}" dt="2024-09-15T20:37:17.068" v="744"/>
          <ac:picMkLst>
            <pc:docMk/>
            <pc:sldMk cId="1937036269" sldId="329"/>
            <ac:picMk id="3" creationId="{8A77124C-7835-888F-C3DD-9C7992D98BDB}"/>
          </ac:picMkLst>
        </pc:picChg>
        <pc:picChg chg="add mod">
          <ac:chgData name="Padmaja Kurumaddali" userId="S::pkurumad@syr.edu::81382c67-fa46-4b69-9678-a5c14a9234af" providerId="AD" clId="Web-{991F394E-6D2F-4DEF-93A1-08F3174ED631}" dt="2024-09-15T20:37:31.475" v="751" actId="14100"/>
          <ac:picMkLst>
            <pc:docMk/>
            <pc:sldMk cId="1937036269" sldId="329"/>
            <ac:picMk id="4" creationId="{1CFE957B-DF69-D000-80D9-01D7795AFC2A}"/>
          </ac:picMkLst>
        </pc:picChg>
        <pc:picChg chg="add mod">
          <ac:chgData name="Padmaja Kurumaddali" userId="S::pkurumad@syr.edu::81382c67-fa46-4b69-9678-a5c14a9234af" providerId="AD" clId="Web-{991F394E-6D2F-4DEF-93A1-08F3174ED631}" dt="2024-09-15T20:38:21.428" v="765" actId="14100"/>
          <ac:picMkLst>
            <pc:docMk/>
            <pc:sldMk cId="1937036269" sldId="329"/>
            <ac:picMk id="6" creationId="{B975A1FF-55C8-7C8F-CC07-B5FBFEC38228}"/>
          </ac:picMkLst>
        </pc:picChg>
        <pc:picChg chg="del">
          <ac:chgData name="Padmaja Kurumaddali" userId="S::pkurumad@syr.edu::81382c67-fa46-4b69-9678-a5c14a9234af" providerId="AD" clId="Web-{991F394E-6D2F-4DEF-93A1-08F3174ED631}" dt="2024-09-15T20:37:42.834" v="752"/>
          <ac:picMkLst>
            <pc:docMk/>
            <pc:sldMk cId="1937036269" sldId="329"/>
            <ac:picMk id="7" creationId="{2DA9AA20-9F02-027A-3995-610B313EFAFB}"/>
          </ac:picMkLst>
        </pc:picChg>
      </pc:sldChg>
      <pc:sldChg chg="addSp delSp modSp">
        <pc:chgData name="Padmaja Kurumaddali" userId="S::pkurumad@syr.edu::81382c67-fa46-4b69-9678-a5c14a9234af" providerId="AD" clId="Web-{991F394E-6D2F-4DEF-93A1-08F3174ED631}" dt="2024-09-15T20:36:18.428" v="743"/>
        <pc:sldMkLst>
          <pc:docMk/>
          <pc:sldMk cId="2988413615" sldId="330"/>
        </pc:sldMkLst>
        <pc:spChg chg="mod">
          <ac:chgData name="Padmaja Kurumaddali" userId="S::pkurumad@syr.edu::81382c67-fa46-4b69-9678-a5c14a9234af" providerId="AD" clId="Web-{991F394E-6D2F-4DEF-93A1-08F3174ED631}" dt="2024-09-15T20:29:29.262" v="504" actId="1076"/>
          <ac:spMkLst>
            <pc:docMk/>
            <pc:sldMk cId="2988413615" sldId="330"/>
            <ac:spMk id="2" creationId="{2CC12905-AAF2-9854-3112-A3FD97F532B7}"/>
          </ac:spMkLst>
        </pc:spChg>
        <pc:spChg chg="del">
          <ac:chgData name="Padmaja Kurumaddali" userId="S::pkurumad@syr.edu::81382c67-fa46-4b69-9678-a5c14a9234af" providerId="AD" clId="Web-{991F394E-6D2F-4DEF-93A1-08F3174ED631}" dt="2024-09-15T20:30:39.404" v="509"/>
          <ac:spMkLst>
            <pc:docMk/>
            <pc:sldMk cId="2988413615" sldId="330"/>
            <ac:spMk id="138" creationId="{19C9EAEA-39D0-4B0E-A0EB-51E7B26740B1}"/>
          </ac:spMkLst>
        </pc:spChg>
        <pc:spChg chg="del">
          <ac:chgData name="Padmaja Kurumaddali" userId="S::pkurumad@syr.edu::81382c67-fa46-4b69-9678-a5c14a9234af" providerId="AD" clId="Web-{991F394E-6D2F-4DEF-93A1-08F3174ED631}" dt="2024-09-15T20:30:41.514" v="510"/>
          <ac:spMkLst>
            <pc:docMk/>
            <pc:sldMk cId="2988413615" sldId="330"/>
            <ac:spMk id="140" creationId="{8CB5D2D7-DF65-4E86-BFBA-FFB9B5ACEB64}"/>
          </ac:spMkLst>
        </pc:spChg>
        <pc:graphicFrameChg chg="add del mod">
          <ac:chgData name="Padmaja Kurumaddali" userId="S::pkurumad@syr.edu::81382c67-fa46-4b69-9678-a5c14a9234af" providerId="AD" clId="Web-{991F394E-6D2F-4DEF-93A1-08F3174ED631}" dt="2024-09-15T20:29:31.090" v="506"/>
          <ac:graphicFrameMkLst>
            <pc:docMk/>
            <pc:sldMk cId="2988413615" sldId="330"/>
            <ac:graphicFrameMk id="4" creationId="{AD952497-CF0B-9CB4-7D25-8FECECA2BFD9}"/>
          </ac:graphicFrameMkLst>
        </pc:graphicFrameChg>
        <pc:graphicFrameChg chg="add mod modGraphic">
          <ac:chgData name="Padmaja Kurumaddali" userId="S::pkurumad@syr.edu::81382c67-fa46-4b69-9678-a5c14a9234af" providerId="AD" clId="Web-{991F394E-6D2F-4DEF-93A1-08F3174ED631}" dt="2024-09-15T20:35:41.063" v="719"/>
          <ac:graphicFrameMkLst>
            <pc:docMk/>
            <pc:sldMk cId="2988413615" sldId="330"/>
            <ac:graphicFrameMk id="6" creationId="{EEF2EA71-59EA-14AD-424E-1430BA072C8A}"/>
          </ac:graphicFrameMkLst>
        </pc:graphicFrameChg>
        <pc:graphicFrameChg chg="mod modGraphic">
          <ac:chgData name="Padmaja Kurumaddali" userId="S::pkurumad@syr.edu::81382c67-fa46-4b69-9678-a5c14a9234af" providerId="AD" clId="Web-{991F394E-6D2F-4DEF-93A1-08F3174ED631}" dt="2024-09-15T20:34:52.845" v="633"/>
          <ac:graphicFrameMkLst>
            <pc:docMk/>
            <pc:sldMk cId="2988413615" sldId="330"/>
            <ac:graphicFrameMk id="8" creationId="{0B5ACBDC-77DD-B5FB-A693-DC5CF7E9DCDB}"/>
          </ac:graphicFrameMkLst>
        </pc:graphicFrameChg>
        <pc:graphicFrameChg chg="add mod modGraphic">
          <ac:chgData name="Padmaja Kurumaddali" userId="S::pkurumad@syr.edu::81382c67-fa46-4b69-9678-a5c14a9234af" providerId="AD" clId="Web-{991F394E-6D2F-4DEF-93A1-08F3174ED631}" dt="2024-09-15T20:35:16.876" v="679"/>
          <ac:graphicFrameMkLst>
            <pc:docMk/>
            <pc:sldMk cId="2988413615" sldId="330"/>
            <ac:graphicFrameMk id="10" creationId="{E43E3D49-5B09-5368-57A6-C1429E80AC7C}"/>
          </ac:graphicFrameMkLst>
        </pc:graphicFrameChg>
        <pc:graphicFrameChg chg="add mod modGraphic">
          <ac:chgData name="Padmaja Kurumaddali" userId="S::pkurumad@syr.edu::81382c67-fa46-4b69-9678-a5c14a9234af" providerId="AD" clId="Web-{991F394E-6D2F-4DEF-93A1-08F3174ED631}" dt="2024-09-15T20:36:18.428" v="743"/>
          <ac:graphicFrameMkLst>
            <pc:docMk/>
            <pc:sldMk cId="2988413615" sldId="330"/>
            <ac:graphicFrameMk id="11" creationId="{4A997DBE-E1E6-E0ED-65FE-83A32DF9B17D}"/>
          </ac:graphicFrameMkLst>
        </pc:graphicFrameChg>
        <pc:picChg chg="del">
          <ac:chgData name="Padmaja Kurumaddali" userId="S::pkurumad@syr.edu::81382c67-fa46-4b69-9678-a5c14a9234af" providerId="AD" clId="Web-{991F394E-6D2F-4DEF-93A1-08F3174ED631}" dt="2024-09-15T20:30:32.373" v="507"/>
          <ac:picMkLst>
            <pc:docMk/>
            <pc:sldMk cId="2988413615" sldId="330"/>
            <ac:picMk id="3" creationId="{8A77124C-7835-888F-C3DD-9C7992D98BDB}"/>
          </ac:picMkLst>
        </pc:picChg>
        <pc:picChg chg="del">
          <ac:chgData name="Padmaja Kurumaddali" userId="S::pkurumad@syr.edu::81382c67-fa46-4b69-9678-a5c14a9234af" providerId="AD" clId="Web-{991F394E-6D2F-4DEF-93A1-08F3174ED631}" dt="2024-09-15T20:30:35.857" v="508"/>
          <ac:picMkLst>
            <pc:docMk/>
            <pc:sldMk cId="2988413615" sldId="330"/>
            <ac:picMk id="7" creationId="{2DA9AA20-9F02-027A-3995-610B313EFA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20D8C-B184-43D9-A1AE-6E0D2A6DEAB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F19F4FCC-33CE-433C-9BD8-26C455B7AE18}">
      <dgm:prSet/>
      <dgm:spPr/>
      <dgm:t>
        <a:bodyPr/>
        <a:lstStyle/>
        <a:p>
          <a:r>
            <a:rPr lang="en-US"/>
            <a:t>About the Data</a:t>
          </a:r>
        </a:p>
      </dgm:t>
    </dgm:pt>
    <dgm:pt modelId="{EF196603-D37C-4719-8BF4-156C12C23A1D}" type="parTrans" cxnId="{64F88CB6-7C3B-4267-A805-84A9A9AE843E}">
      <dgm:prSet/>
      <dgm:spPr/>
      <dgm:t>
        <a:bodyPr/>
        <a:lstStyle/>
        <a:p>
          <a:endParaRPr lang="en-US"/>
        </a:p>
      </dgm:t>
    </dgm:pt>
    <dgm:pt modelId="{00C91F9B-FF5E-4F24-BAB5-65D8BDEEEA95}" type="sibTrans" cxnId="{64F88CB6-7C3B-4267-A805-84A9A9AE843E}">
      <dgm:prSet/>
      <dgm:spPr/>
      <dgm:t>
        <a:bodyPr/>
        <a:lstStyle/>
        <a:p>
          <a:endParaRPr lang="en-US"/>
        </a:p>
      </dgm:t>
    </dgm:pt>
    <dgm:pt modelId="{E4452D4D-4629-4B67-8DE7-7BC10FE691E4}">
      <dgm:prSet/>
      <dgm:spPr/>
      <dgm:t>
        <a:bodyPr/>
        <a:lstStyle/>
        <a:p>
          <a:r>
            <a:rPr lang="en-US">
              <a:latin typeface="Aptos Display" panose="02110004020202020204"/>
            </a:rPr>
            <a:t>The</a:t>
          </a:r>
          <a:r>
            <a:rPr lang="en-US"/>
            <a:t> </a:t>
          </a:r>
          <a:r>
            <a:rPr lang="en-US">
              <a:latin typeface="Aptos Display" panose="02110004020202020204"/>
            </a:rPr>
            <a:t>Attributes</a:t>
          </a:r>
          <a:endParaRPr lang="en-US"/>
        </a:p>
      </dgm:t>
    </dgm:pt>
    <dgm:pt modelId="{15F2382D-FB2E-41E5-A58D-2D84F870F575}" type="parTrans" cxnId="{CBCD52D9-97BC-422D-8EDC-65B7C6D11BD7}">
      <dgm:prSet/>
      <dgm:spPr/>
      <dgm:t>
        <a:bodyPr/>
        <a:lstStyle/>
        <a:p>
          <a:endParaRPr lang="en-US"/>
        </a:p>
      </dgm:t>
    </dgm:pt>
    <dgm:pt modelId="{CE89E4A5-5E30-4D4F-9DE3-F22DC0B416C8}" type="sibTrans" cxnId="{CBCD52D9-97BC-422D-8EDC-65B7C6D11BD7}">
      <dgm:prSet/>
      <dgm:spPr/>
      <dgm:t>
        <a:bodyPr/>
        <a:lstStyle/>
        <a:p>
          <a:endParaRPr lang="en-US"/>
        </a:p>
      </dgm:t>
    </dgm:pt>
    <dgm:pt modelId="{3623F6A0-F41B-422F-9CD3-41DFC92F9351}">
      <dgm:prSet/>
      <dgm:spPr/>
      <dgm:t>
        <a:bodyPr/>
        <a:lstStyle/>
        <a:p>
          <a:r>
            <a:rPr lang="en-US"/>
            <a:t>Data Transformation</a:t>
          </a:r>
        </a:p>
      </dgm:t>
    </dgm:pt>
    <dgm:pt modelId="{36947F43-42C6-4ECB-B8F7-D42E909112A1}" type="parTrans" cxnId="{86ADA6AE-B1EE-4D34-8D13-FD2B5CE2ACF1}">
      <dgm:prSet/>
      <dgm:spPr/>
      <dgm:t>
        <a:bodyPr/>
        <a:lstStyle/>
        <a:p>
          <a:endParaRPr lang="en-US"/>
        </a:p>
      </dgm:t>
    </dgm:pt>
    <dgm:pt modelId="{EEB4632A-8EAB-4484-9FAF-380DAEF4C3FB}" type="sibTrans" cxnId="{86ADA6AE-B1EE-4D34-8D13-FD2B5CE2ACF1}">
      <dgm:prSet/>
      <dgm:spPr/>
      <dgm:t>
        <a:bodyPr/>
        <a:lstStyle/>
        <a:p>
          <a:endParaRPr lang="en-US"/>
        </a:p>
      </dgm:t>
    </dgm:pt>
    <dgm:pt modelId="{96A61573-B8FB-47B4-8694-5F6C60949761}">
      <dgm:prSet/>
      <dgm:spPr/>
      <dgm:t>
        <a:bodyPr/>
        <a:lstStyle/>
        <a:p>
          <a:r>
            <a:rPr lang="en-US"/>
            <a:t>Exploratory Data Analysis</a:t>
          </a:r>
        </a:p>
      </dgm:t>
    </dgm:pt>
    <dgm:pt modelId="{FDCB63E3-DAB0-449D-A923-3059A64E74D4}" type="parTrans" cxnId="{5C997729-221D-461D-93EB-5E18C70EEB86}">
      <dgm:prSet/>
      <dgm:spPr/>
      <dgm:t>
        <a:bodyPr/>
        <a:lstStyle/>
        <a:p>
          <a:endParaRPr lang="en-US"/>
        </a:p>
      </dgm:t>
    </dgm:pt>
    <dgm:pt modelId="{B76FF8B0-79B9-45FE-BE40-9814ABE7908A}" type="sibTrans" cxnId="{5C997729-221D-461D-93EB-5E18C70EEB86}">
      <dgm:prSet/>
      <dgm:spPr/>
      <dgm:t>
        <a:bodyPr/>
        <a:lstStyle/>
        <a:p>
          <a:endParaRPr lang="en-US"/>
        </a:p>
      </dgm:t>
    </dgm:pt>
    <dgm:pt modelId="{ADA2F1A6-39F4-445C-83DB-6D94C649A496}">
      <dgm:prSet/>
      <dgm:spPr/>
      <dgm:t>
        <a:bodyPr/>
        <a:lstStyle/>
        <a:p>
          <a:pPr rtl="0"/>
          <a:r>
            <a:rPr lang="en-US">
              <a:latin typeface="Aptos Display" panose="02110004020202020204"/>
            </a:rPr>
            <a:t>Models</a:t>
          </a:r>
          <a:r>
            <a:rPr lang="en-US"/>
            <a:t> </a:t>
          </a:r>
          <a:r>
            <a:rPr lang="en-US">
              <a:latin typeface="Aptos Display" panose="02110004020202020204"/>
            </a:rPr>
            <a:t>&amp; Prediction Accuracy</a:t>
          </a:r>
          <a:endParaRPr lang="en-US"/>
        </a:p>
      </dgm:t>
    </dgm:pt>
    <dgm:pt modelId="{EE6FC915-357E-4BEF-9FC5-CEF87E64FE5F}" type="parTrans" cxnId="{8DCF384E-F8ED-47A0-845E-ADF86E13B239}">
      <dgm:prSet/>
      <dgm:spPr/>
      <dgm:t>
        <a:bodyPr/>
        <a:lstStyle/>
        <a:p>
          <a:endParaRPr lang="en-US"/>
        </a:p>
      </dgm:t>
    </dgm:pt>
    <dgm:pt modelId="{5BEDCACF-B013-4BAD-AAD4-87A679B1221E}" type="sibTrans" cxnId="{8DCF384E-F8ED-47A0-845E-ADF86E13B239}">
      <dgm:prSet/>
      <dgm:spPr/>
      <dgm:t>
        <a:bodyPr/>
        <a:lstStyle/>
        <a:p>
          <a:endParaRPr lang="en-US"/>
        </a:p>
      </dgm:t>
    </dgm:pt>
    <dgm:pt modelId="{6032C5F5-7177-41D5-8F8D-89641EC0ABDB}">
      <dgm:prSet phldr="0"/>
      <dgm:spPr/>
      <dgm:t>
        <a:bodyPr/>
        <a:lstStyle/>
        <a:p>
          <a:pPr rtl="0"/>
          <a:r>
            <a:rPr lang="en-US">
              <a:latin typeface="Aptos Display" panose="02110004020202020204"/>
            </a:rPr>
            <a:t>Insights to Research Questions</a:t>
          </a:r>
        </a:p>
      </dgm:t>
    </dgm:pt>
    <dgm:pt modelId="{DC86E452-CCA2-4498-AB21-6C9758F9025F}" type="parTrans" cxnId="{D877F0A0-114C-4B2C-9274-86C230CE2E68}">
      <dgm:prSet/>
      <dgm:spPr/>
    </dgm:pt>
    <dgm:pt modelId="{455DAE8E-E9C9-4F67-9B58-30C613C9DD0E}" type="sibTrans" cxnId="{D877F0A0-114C-4B2C-9274-86C230CE2E68}">
      <dgm:prSet/>
      <dgm:spPr/>
    </dgm:pt>
    <dgm:pt modelId="{0286EE38-60FB-4E3C-82E3-5135F81E32A6}" type="pres">
      <dgm:prSet presAssocID="{62220D8C-B184-43D9-A1AE-6E0D2A6DEABE}" presName="Name0" presStyleCnt="0">
        <dgm:presLayoutVars>
          <dgm:dir/>
          <dgm:resizeHandles val="exact"/>
        </dgm:presLayoutVars>
      </dgm:prSet>
      <dgm:spPr/>
    </dgm:pt>
    <dgm:pt modelId="{A288D0AC-372B-432F-A808-F3FD23617CDB}" type="pres">
      <dgm:prSet presAssocID="{F19F4FCC-33CE-433C-9BD8-26C455B7AE18}" presName="node" presStyleLbl="node1" presStyleIdx="0" presStyleCnt="6">
        <dgm:presLayoutVars>
          <dgm:bulletEnabled val="1"/>
        </dgm:presLayoutVars>
      </dgm:prSet>
      <dgm:spPr/>
    </dgm:pt>
    <dgm:pt modelId="{E0CAE0B7-2C14-4588-8E8E-332BCBDB2C18}" type="pres">
      <dgm:prSet presAssocID="{00C91F9B-FF5E-4F24-BAB5-65D8BDEEEA95}" presName="sibTrans" presStyleLbl="sibTrans1D1" presStyleIdx="0" presStyleCnt="5"/>
      <dgm:spPr/>
    </dgm:pt>
    <dgm:pt modelId="{BDDBDF11-1B0E-4815-9EC6-D3B4F11FC718}" type="pres">
      <dgm:prSet presAssocID="{00C91F9B-FF5E-4F24-BAB5-65D8BDEEEA95}" presName="connectorText" presStyleLbl="sibTrans1D1" presStyleIdx="0" presStyleCnt="5"/>
      <dgm:spPr/>
    </dgm:pt>
    <dgm:pt modelId="{DE85F9C9-1B7D-4621-B0BB-122857CA3AD7}" type="pres">
      <dgm:prSet presAssocID="{E4452D4D-4629-4B67-8DE7-7BC10FE691E4}" presName="node" presStyleLbl="node1" presStyleIdx="1" presStyleCnt="6">
        <dgm:presLayoutVars>
          <dgm:bulletEnabled val="1"/>
        </dgm:presLayoutVars>
      </dgm:prSet>
      <dgm:spPr/>
    </dgm:pt>
    <dgm:pt modelId="{EFFF7C06-630C-4A7B-8BC0-514AE297BB89}" type="pres">
      <dgm:prSet presAssocID="{CE89E4A5-5E30-4D4F-9DE3-F22DC0B416C8}" presName="sibTrans" presStyleLbl="sibTrans1D1" presStyleIdx="1" presStyleCnt="5"/>
      <dgm:spPr/>
    </dgm:pt>
    <dgm:pt modelId="{E16D629A-9D33-40A3-8329-33EEDB8A4850}" type="pres">
      <dgm:prSet presAssocID="{CE89E4A5-5E30-4D4F-9DE3-F22DC0B416C8}" presName="connectorText" presStyleLbl="sibTrans1D1" presStyleIdx="1" presStyleCnt="5"/>
      <dgm:spPr/>
    </dgm:pt>
    <dgm:pt modelId="{63B76392-2F64-47C8-BF4E-BC7BF74CD992}" type="pres">
      <dgm:prSet presAssocID="{3623F6A0-F41B-422F-9CD3-41DFC92F9351}" presName="node" presStyleLbl="node1" presStyleIdx="2" presStyleCnt="6">
        <dgm:presLayoutVars>
          <dgm:bulletEnabled val="1"/>
        </dgm:presLayoutVars>
      </dgm:prSet>
      <dgm:spPr/>
    </dgm:pt>
    <dgm:pt modelId="{7E5FED85-0616-4377-A48D-C6F97360F91C}" type="pres">
      <dgm:prSet presAssocID="{EEB4632A-8EAB-4484-9FAF-380DAEF4C3FB}" presName="sibTrans" presStyleLbl="sibTrans1D1" presStyleIdx="2" presStyleCnt="5"/>
      <dgm:spPr/>
    </dgm:pt>
    <dgm:pt modelId="{0F85EC14-D6F5-4967-B934-E6E2725B4AB4}" type="pres">
      <dgm:prSet presAssocID="{EEB4632A-8EAB-4484-9FAF-380DAEF4C3FB}" presName="connectorText" presStyleLbl="sibTrans1D1" presStyleIdx="2" presStyleCnt="5"/>
      <dgm:spPr/>
    </dgm:pt>
    <dgm:pt modelId="{EAD66476-9699-415F-9223-7B3A119460AD}" type="pres">
      <dgm:prSet presAssocID="{96A61573-B8FB-47B4-8694-5F6C60949761}" presName="node" presStyleLbl="node1" presStyleIdx="3" presStyleCnt="6">
        <dgm:presLayoutVars>
          <dgm:bulletEnabled val="1"/>
        </dgm:presLayoutVars>
      </dgm:prSet>
      <dgm:spPr/>
    </dgm:pt>
    <dgm:pt modelId="{07319AA4-9F43-4983-ABC0-5E0D275D2468}" type="pres">
      <dgm:prSet presAssocID="{B76FF8B0-79B9-45FE-BE40-9814ABE7908A}" presName="sibTrans" presStyleLbl="sibTrans1D1" presStyleIdx="3" presStyleCnt="5"/>
      <dgm:spPr/>
    </dgm:pt>
    <dgm:pt modelId="{E3BE8B32-7D56-491C-8904-E1D78809110E}" type="pres">
      <dgm:prSet presAssocID="{B76FF8B0-79B9-45FE-BE40-9814ABE7908A}" presName="connectorText" presStyleLbl="sibTrans1D1" presStyleIdx="3" presStyleCnt="5"/>
      <dgm:spPr/>
    </dgm:pt>
    <dgm:pt modelId="{F635D118-878D-49A2-AF79-34A0CF51E09F}" type="pres">
      <dgm:prSet presAssocID="{ADA2F1A6-39F4-445C-83DB-6D94C649A496}" presName="node" presStyleLbl="node1" presStyleIdx="4" presStyleCnt="6">
        <dgm:presLayoutVars>
          <dgm:bulletEnabled val="1"/>
        </dgm:presLayoutVars>
      </dgm:prSet>
      <dgm:spPr/>
    </dgm:pt>
    <dgm:pt modelId="{0CB028F8-D9CC-4ED4-8EA8-B9510032CA61}" type="pres">
      <dgm:prSet presAssocID="{5BEDCACF-B013-4BAD-AAD4-87A679B1221E}" presName="sibTrans" presStyleLbl="sibTrans1D1" presStyleIdx="4" presStyleCnt="5"/>
      <dgm:spPr/>
    </dgm:pt>
    <dgm:pt modelId="{DA0926CB-334E-4354-B1D2-E4E864BD97C5}" type="pres">
      <dgm:prSet presAssocID="{5BEDCACF-B013-4BAD-AAD4-87A679B1221E}" presName="connectorText" presStyleLbl="sibTrans1D1" presStyleIdx="4" presStyleCnt="5"/>
      <dgm:spPr/>
    </dgm:pt>
    <dgm:pt modelId="{388EF1DB-7BA8-45F2-9DB3-E5112A67BB92}" type="pres">
      <dgm:prSet presAssocID="{6032C5F5-7177-41D5-8F8D-89641EC0ABDB}" presName="node" presStyleLbl="node1" presStyleIdx="5" presStyleCnt="6">
        <dgm:presLayoutVars>
          <dgm:bulletEnabled val="1"/>
        </dgm:presLayoutVars>
      </dgm:prSet>
      <dgm:spPr/>
    </dgm:pt>
  </dgm:ptLst>
  <dgm:cxnLst>
    <dgm:cxn modelId="{C9746F00-FA97-4182-9E3A-C43E02A72318}" type="presOf" srcId="{B76FF8B0-79B9-45FE-BE40-9814ABE7908A}" destId="{E3BE8B32-7D56-491C-8904-E1D78809110E}" srcOrd="1" destOrd="0" presId="urn:microsoft.com/office/officeart/2016/7/layout/RepeatingBendingProcessNew"/>
    <dgm:cxn modelId="{F56B2503-3180-4ECF-AE28-12A71A094E3E}" type="presOf" srcId="{B76FF8B0-79B9-45FE-BE40-9814ABE7908A}" destId="{07319AA4-9F43-4983-ABC0-5E0D275D2468}" srcOrd="0" destOrd="0" presId="urn:microsoft.com/office/officeart/2016/7/layout/RepeatingBendingProcessNew"/>
    <dgm:cxn modelId="{B0670A13-139F-46C2-B969-4840A514000E}" type="presOf" srcId="{E4452D4D-4629-4B67-8DE7-7BC10FE691E4}" destId="{DE85F9C9-1B7D-4621-B0BB-122857CA3AD7}" srcOrd="0" destOrd="0" presId="urn:microsoft.com/office/officeart/2016/7/layout/RepeatingBendingProcessNew"/>
    <dgm:cxn modelId="{28F0481B-858E-4C71-B638-B19F7FB617EA}" type="presOf" srcId="{CE89E4A5-5E30-4D4F-9DE3-F22DC0B416C8}" destId="{EFFF7C06-630C-4A7B-8BC0-514AE297BB89}" srcOrd="0" destOrd="0" presId="urn:microsoft.com/office/officeart/2016/7/layout/RepeatingBendingProcessNew"/>
    <dgm:cxn modelId="{C9E86927-1AE8-4E1B-A31B-4BA05D40A6EA}" type="presOf" srcId="{CE89E4A5-5E30-4D4F-9DE3-F22DC0B416C8}" destId="{E16D629A-9D33-40A3-8329-33EEDB8A4850}" srcOrd="1" destOrd="0" presId="urn:microsoft.com/office/officeart/2016/7/layout/RepeatingBendingProcessNew"/>
    <dgm:cxn modelId="{5C997729-221D-461D-93EB-5E18C70EEB86}" srcId="{62220D8C-B184-43D9-A1AE-6E0D2A6DEABE}" destId="{96A61573-B8FB-47B4-8694-5F6C60949761}" srcOrd="3" destOrd="0" parTransId="{FDCB63E3-DAB0-449D-A923-3059A64E74D4}" sibTransId="{B76FF8B0-79B9-45FE-BE40-9814ABE7908A}"/>
    <dgm:cxn modelId="{75EF5733-3887-4E28-9D8F-B2EE3A5036B6}" type="presOf" srcId="{96A61573-B8FB-47B4-8694-5F6C60949761}" destId="{EAD66476-9699-415F-9223-7B3A119460AD}" srcOrd="0" destOrd="0" presId="urn:microsoft.com/office/officeart/2016/7/layout/RepeatingBendingProcessNew"/>
    <dgm:cxn modelId="{2A7BA563-B55B-4428-A687-19F43140B8C2}" type="presOf" srcId="{EEB4632A-8EAB-4484-9FAF-380DAEF4C3FB}" destId="{0F85EC14-D6F5-4967-B934-E6E2725B4AB4}" srcOrd="1" destOrd="0" presId="urn:microsoft.com/office/officeart/2016/7/layout/RepeatingBendingProcessNew"/>
    <dgm:cxn modelId="{8DCF384E-F8ED-47A0-845E-ADF86E13B239}" srcId="{62220D8C-B184-43D9-A1AE-6E0D2A6DEABE}" destId="{ADA2F1A6-39F4-445C-83DB-6D94C649A496}" srcOrd="4" destOrd="0" parTransId="{EE6FC915-357E-4BEF-9FC5-CEF87E64FE5F}" sibTransId="{5BEDCACF-B013-4BAD-AAD4-87A679B1221E}"/>
    <dgm:cxn modelId="{729DD873-07E8-445B-9989-49073C9989C1}" type="presOf" srcId="{00C91F9B-FF5E-4F24-BAB5-65D8BDEEEA95}" destId="{BDDBDF11-1B0E-4815-9EC6-D3B4F11FC718}" srcOrd="1" destOrd="0" presId="urn:microsoft.com/office/officeart/2016/7/layout/RepeatingBendingProcessNew"/>
    <dgm:cxn modelId="{893C7A98-2F85-4B08-B69E-6C9217EC44EE}" type="presOf" srcId="{ADA2F1A6-39F4-445C-83DB-6D94C649A496}" destId="{F635D118-878D-49A2-AF79-34A0CF51E09F}" srcOrd="0" destOrd="0" presId="urn:microsoft.com/office/officeart/2016/7/layout/RepeatingBendingProcessNew"/>
    <dgm:cxn modelId="{D877F0A0-114C-4B2C-9274-86C230CE2E68}" srcId="{62220D8C-B184-43D9-A1AE-6E0D2A6DEABE}" destId="{6032C5F5-7177-41D5-8F8D-89641EC0ABDB}" srcOrd="5" destOrd="0" parTransId="{DC86E452-CCA2-4498-AB21-6C9758F9025F}" sibTransId="{455DAE8E-E9C9-4F67-9B58-30C613C9DD0E}"/>
    <dgm:cxn modelId="{86ADA6AE-B1EE-4D34-8D13-FD2B5CE2ACF1}" srcId="{62220D8C-B184-43D9-A1AE-6E0D2A6DEABE}" destId="{3623F6A0-F41B-422F-9CD3-41DFC92F9351}" srcOrd="2" destOrd="0" parTransId="{36947F43-42C6-4ECB-B8F7-D42E909112A1}" sibTransId="{EEB4632A-8EAB-4484-9FAF-380DAEF4C3FB}"/>
    <dgm:cxn modelId="{64F88CB6-7C3B-4267-A805-84A9A9AE843E}" srcId="{62220D8C-B184-43D9-A1AE-6E0D2A6DEABE}" destId="{F19F4FCC-33CE-433C-9BD8-26C455B7AE18}" srcOrd="0" destOrd="0" parTransId="{EF196603-D37C-4719-8BF4-156C12C23A1D}" sibTransId="{00C91F9B-FF5E-4F24-BAB5-65D8BDEEEA95}"/>
    <dgm:cxn modelId="{8B81DBBC-86A8-4F37-86A7-66CE17558508}" type="presOf" srcId="{5BEDCACF-B013-4BAD-AAD4-87A679B1221E}" destId="{DA0926CB-334E-4354-B1D2-E4E864BD97C5}" srcOrd="1" destOrd="0" presId="urn:microsoft.com/office/officeart/2016/7/layout/RepeatingBendingProcessNew"/>
    <dgm:cxn modelId="{9F83CEBD-093D-4781-9A17-6ABC6C7B3183}" type="presOf" srcId="{5BEDCACF-B013-4BAD-AAD4-87A679B1221E}" destId="{0CB028F8-D9CC-4ED4-8EA8-B9510032CA61}" srcOrd="0" destOrd="0" presId="urn:microsoft.com/office/officeart/2016/7/layout/RepeatingBendingProcessNew"/>
    <dgm:cxn modelId="{9C79E5CB-6591-4828-9A15-9FBABB83D59C}" type="presOf" srcId="{F19F4FCC-33CE-433C-9BD8-26C455B7AE18}" destId="{A288D0AC-372B-432F-A808-F3FD23617CDB}" srcOrd="0" destOrd="0" presId="urn:microsoft.com/office/officeart/2016/7/layout/RepeatingBendingProcessNew"/>
    <dgm:cxn modelId="{FB9009D4-BAA3-4E7B-86CD-B70E9B5DB49F}" type="presOf" srcId="{00C91F9B-FF5E-4F24-BAB5-65D8BDEEEA95}" destId="{E0CAE0B7-2C14-4588-8E8E-332BCBDB2C18}" srcOrd="0" destOrd="0" presId="urn:microsoft.com/office/officeart/2016/7/layout/RepeatingBendingProcessNew"/>
    <dgm:cxn modelId="{CBCD52D9-97BC-422D-8EDC-65B7C6D11BD7}" srcId="{62220D8C-B184-43D9-A1AE-6E0D2A6DEABE}" destId="{E4452D4D-4629-4B67-8DE7-7BC10FE691E4}" srcOrd="1" destOrd="0" parTransId="{15F2382D-FB2E-41E5-A58D-2D84F870F575}" sibTransId="{CE89E4A5-5E30-4D4F-9DE3-F22DC0B416C8}"/>
    <dgm:cxn modelId="{25D191E2-4626-47EA-A524-F45AA5A3189E}" type="presOf" srcId="{3623F6A0-F41B-422F-9CD3-41DFC92F9351}" destId="{63B76392-2F64-47C8-BF4E-BC7BF74CD992}" srcOrd="0" destOrd="0" presId="urn:microsoft.com/office/officeart/2016/7/layout/RepeatingBendingProcessNew"/>
    <dgm:cxn modelId="{D27A89F1-8D2B-4C9B-8BAE-6BC4EE6C67C4}" type="presOf" srcId="{6032C5F5-7177-41D5-8F8D-89641EC0ABDB}" destId="{388EF1DB-7BA8-45F2-9DB3-E5112A67BB92}" srcOrd="0" destOrd="0" presId="urn:microsoft.com/office/officeart/2016/7/layout/RepeatingBendingProcessNew"/>
    <dgm:cxn modelId="{6B4926F4-5FC4-4ADE-A275-12917049B763}" type="presOf" srcId="{EEB4632A-8EAB-4484-9FAF-380DAEF4C3FB}" destId="{7E5FED85-0616-4377-A48D-C6F97360F91C}" srcOrd="0" destOrd="0" presId="urn:microsoft.com/office/officeart/2016/7/layout/RepeatingBendingProcessNew"/>
    <dgm:cxn modelId="{085413F9-2B66-44E9-B285-080EF2FC1FE4}" type="presOf" srcId="{62220D8C-B184-43D9-A1AE-6E0D2A6DEABE}" destId="{0286EE38-60FB-4E3C-82E3-5135F81E32A6}" srcOrd="0" destOrd="0" presId="urn:microsoft.com/office/officeart/2016/7/layout/RepeatingBendingProcessNew"/>
    <dgm:cxn modelId="{2A10E9F2-2680-40D4-92E0-8E204384DB4A}" type="presParOf" srcId="{0286EE38-60FB-4E3C-82E3-5135F81E32A6}" destId="{A288D0AC-372B-432F-A808-F3FD23617CDB}" srcOrd="0" destOrd="0" presId="urn:microsoft.com/office/officeart/2016/7/layout/RepeatingBendingProcessNew"/>
    <dgm:cxn modelId="{3C410DA4-22C4-4496-A775-602F6BEF8955}" type="presParOf" srcId="{0286EE38-60FB-4E3C-82E3-5135F81E32A6}" destId="{E0CAE0B7-2C14-4588-8E8E-332BCBDB2C18}" srcOrd="1" destOrd="0" presId="urn:microsoft.com/office/officeart/2016/7/layout/RepeatingBendingProcessNew"/>
    <dgm:cxn modelId="{DA9D2C2B-F22A-49AF-A2FD-8AD67C6E0443}" type="presParOf" srcId="{E0CAE0B7-2C14-4588-8E8E-332BCBDB2C18}" destId="{BDDBDF11-1B0E-4815-9EC6-D3B4F11FC718}" srcOrd="0" destOrd="0" presId="urn:microsoft.com/office/officeart/2016/7/layout/RepeatingBendingProcessNew"/>
    <dgm:cxn modelId="{0B857F6D-D82A-4BD3-BEDC-D9717783141A}" type="presParOf" srcId="{0286EE38-60FB-4E3C-82E3-5135F81E32A6}" destId="{DE85F9C9-1B7D-4621-B0BB-122857CA3AD7}" srcOrd="2" destOrd="0" presId="urn:microsoft.com/office/officeart/2016/7/layout/RepeatingBendingProcessNew"/>
    <dgm:cxn modelId="{2406342C-D8A4-49AB-AE65-5C69D7D60BFC}" type="presParOf" srcId="{0286EE38-60FB-4E3C-82E3-5135F81E32A6}" destId="{EFFF7C06-630C-4A7B-8BC0-514AE297BB89}" srcOrd="3" destOrd="0" presId="urn:microsoft.com/office/officeart/2016/7/layout/RepeatingBendingProcessNew"/>
    <dgm:cxn modelId="{C47025A7-3473-4307-9217-E6A9350732EA}" type="presParOf" srcId="{EFFF7C06-630C-4A7B-8BC0-514AE297BB89}" destId="{E16D629A-9D33-40A3-8329-33EEDB8A4850}" srcOrd="0" destOrd="0" presId="urn:microsoft.com/office/officeart/2016/7/layout/RepeatingBendingProcessNew"/>
    <dgm:cxn modelId="{12D52291-665C-4BEE-86FB-BE2EC6C8579A}" type="presParOf" srcId="{0286EE38-60FB-4E3C-82E3-5135F81E32A6}" destId="{63B76392-2F64-47C8-BF4E-BC7BF74CD992}" srcOrd="4" destOrd="0" presId="urn:microsoft.com/office/officeart/2016/7/layout/RepeatingBendingProcessNew"/>
    <dgm:cxn modelId="{0D8520A7-4C27-48D8-A15A-74BFB006A863}" type="presParOf" srcId="{0286EE38-60FB-4E3C-82E3-5135F81E32A6}" destId="{7E5FED85-0616-4377-A48D-C6F97360F91C}" srcOrd="5" destOrd="0" presId="urn:microsoft.com/office/officeart/2016/7/layout/RepeatingBendingProcessNew"/>
    <dgm:cxn modelId="{E7CAA150-4219-4D6A-92FE-9015AF2BDC40}" type="presParOf" srcId="{7E5FED85-0616-4377-A48D-C6F97360F91C}" destId="{0F85EC14-D6F5-4967-B934-E6E2725B4AB4}" srcOrd="0" destOrd="0" presId="urn:microsoft.com/office/officeart/2016/7/layout/RepeatingBendingProcessNew"/>
    <dgm:cxn modelId="{63E8143C-61AA-4967-8F88-CD5FF82C8520}" type="presParOf" srcId="{0286EE38-60FB-4E3C-82E3-5135F81E32A6}" destId="{EAD66476-9699-415F-9223-7B3A119460AD}" srcOrd="6" destOrd="0" presId="urn:microsoft.com/office/officeart/2016/7/layout/RepeatingBendingProcessNew"/>
    <dgm:cxn modelId="{B27E4566-1ECF-45BA-9ED1-724CAF10A08C}" type="presParOf" srcId="{0286EE38-60FB-4E3C-82E3-5135F81E32A6}" destId="{07319AA4-9F43-4983-ABC0-5E0D275D2468}" srcOrd="7" destOrd="0" presId="urn:microsoft.com/office/officeart/2016/7/layout/RepeatingBendingProcessNew"/>
    <dgm:cxn modelId="{7AA8806D-99DF-4B2E-B3A0-BD4427135187}" type="presParOf" srcId="{07319AA4-9F43-4983-ABC0-5E0D275D2468}" destId="{E3BE8B32-7D56-491C-8904-E1D78809110E}" srcOrd="0" destOrd="0" presId="urn:microsoft.com/office/officeart/2016/7/layout/RepeatingBendingProcessNew"/>
    <dgm:cxn modelId="{D65C4719-C912-4427-89A5-CE5DDFDEF2D6}" type="presParOf" srcId="{0286EE38-60FB-4E3C-82E3-5135F81E32A6}" destId="{F635D118-878D-49A2-AF79-34A0CF51E09F}" srcOrd="8" destOrd="0" presId="urn:microsoft.com/office/officeart/2016/7/layout/RepeatingBendingProcessNew"/>
    <dgm:cxn modelId="{BB7C4B9A-EC2A-4CC0-9488-74344E29A055}" type="presParOf" srcId="{0286EE38-60FB-4E3C-82E3-5135F81E32A6}" destId="{0CB028F8-D9CC-4ED4-8EA8-B9510032CA61}" srcOrd="9" destOrd="0" presId="urn:microsoft.com/office/officeart/2016/7/layout/RepeatingBendingProcessNew"/>
    <dgm:cxn modelId="{7397E154-6255-4A5C-993B-B1DA5C9038E5}" type="presParOf" srcId="{0CB028F8-D9CC-4ED4-8EA8-B9510032CA61}" destId="{DA0926CB-334E-4354-B1D2-E4E864BD97C5}" srcOrd="0" destOrd="0" presId="urn:microsoft.com/office/officeart/2016/7/layout/RepeatingBendingProcessNew"/>
    <dgm:cxn modelId="{DE0D80F0-E371-4EE2-B223-CD5C164A8AAF}" type="presParOf" srcId="{0286EE38-60FB-4E3C-82E3-5135F81E32A6}" destId="{388EF1DB-7BA8-45F2-9DB3-E5112A67BB9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A1FF70-CCE8-4C3A-BB5D-9A414D8E5AE3}"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2537B2D2-C20E-4330-82CD-ACF389AEFCAF}">
      <dgm:prSet/>
      <dgm:spPr/>
      <dgm:t>
        <a:bodyPr/>
        <a:lstStyle/>
        <a:p>
          <a:pPr>
            <a:defRPr cap="all"/>
          </a:pPr>
          <a:r>
            <a:rPr lang="en-US"/>
            <a:t>What factors influence a student to drop-out?</a:t>
          </a:r>
        </a:p>
      </dgm:t>
    </dgm:pt>
    <dgm:pt modelId="{A50B24A5-1256-47B3-8DC6-6654C38879B2}" type="parTrans" cxnId="{5F233503-F2CC-4B10-83F7-D908C1CD6A8F}">
      <dgm:prSet/>
      <dgm:spPr/>
      <dgm:t>
        <a:bodyPr/>
        <a:lstStyle/>
        <a:p>
          <a:endParaRPr lang="en-US"/>
        </a:p>
      </dgm:t>
    </dgm:pt>
    <dgm:pt modelId="{AC0CC6AE-6DF8-4E6B-98FE-25694BF20AF3}" type="sibTrans" cxnId="{5F233503-F2CC-4B10-83F7-D908C1CD6A8F}">
      <dgm:prSet/>
      <dgm:spPr/>
      <dgm:t>
        <a:bodyPr/>
        <a:lstStyle/>
        <a:p>
          <a:endParaRPr lang="en-US"/>
        </a:p>
      </dgm:t>
    </dgm:pt>
    <dgm:pt modelId="{B7D10BED-F866-462D-912A-5897AEB7D43C}">
      <dgm:prSet/>
      <dgm:spPr/>
      <dgm:t>
        <a:bodyPr/>
        <a:lstStyle/>
        <a:p>
          <a:pPr>
            <a:defRPr cap="all"/>
          </a:pPr>
          <a:r>
            <a:rPr lang="en-US"/>
            <a:t>What distinguishable combination of factors could predict a drop out event?</a:t>
          </a:r>
        </a:p>
      </dgm:t>
    </dgm:pt>
    <dgm:pt modelId="{A5B5324B-DB9E-4CCF-AAFD-57855FDF603B}" type="parTrans" cxnId="{953926E4-5F50-47A8-838A-4545087E6C3C}">
      <dgm:prSet/>
      <dgm:spPr/>
      <dgm:t>
        <a:bodyPr/>
        <a:lstStyle/>
        <a:p>
          <a:endParaRPr lang="en-US"/>
        </a:p>
      </dgm:t>
    </dgm:pt>
    <dgm:pt modelId="{4843D451-6B19-4150-89BA-43AA5A01436E}" type="sibTrans" cxnId="{953926E4-5F50-47A8-838A-4545087E6C3C}">
      <dgm:prSet/>
      <dgm:spPr/>
      <dgm:t>
        <a:bodyPr/>
        <a:lstStyle/>
        <a:p>
          <a:endParaRPr lang="en-US"/>
        </a:p>
      </dgm:t>
    </dgm:pt>
    <dgm:pt modelId="{4B24A850-E892-4D04-A021-7B2E8E1A7919}">
      <dgm:prSet/>
      <dgm:spPr/>
      <dgm:t>
        <a:bodyPr/>
        <a:lstStyle/>
        <a:p>
          <a:pPr>
            <a:defRPr cap="all"/>
          </a:pPr>
          <a:r>
            <a:rPr lang="en-US"/>
            <a:t>Which machine learning models provide accurate predictions?</a:t>
          </a:r>
        </a:p>
      </dgm:t>
    </dgm:pt>
    <dgm:pt modelId="{243E2EF6-6C25-4C3E-9124-111EFEE1CE9F}" type="parTrans" cxnId="{B8985DE0-B6AE-43C0-93F0-7B5B47D410B1}">
      <dgm:prSet/>
      <dgm:spPr/>
      <dgm:t>
        <a:bodyPr/>
        <a:lstStyle/>
        <a:p>
          <a:endParaRPr lang="en-US"/>
        </a:p>
      </dgm:t>
    </dgm:pt>
    <dgm:pt modelId="{498E3425-E404-4A69-8A2C-DDE42774A4D6}" type="sibTrans" cxnId="{B8985DE0-B6AE-43C0-93F0-7B5B47D410B1}">
      <dgm:prSet/>
      <dgm:spPr/>
      <dgm:t>
        <a:bodyPr/>
        <a:lstStyle/>
        <a:p>
          <a:endParaRPr lang="en-US"/>
        </a:p>
      </dgm:t>
    </dgm:pt>
    <dgm:pt modelId="{75A483B3-4E0E-40AA-97E2-12D49BBA4514}" type="pres">
      <dgm:prSet presAssocID="{D1A1FF70-CCE8-4C3A-BB5D-9A414D8E5AE3}" presName="vert0" presStyleCnt="0">
        <dgm:presLayoutVars>
          <dgm:dir/>
          <dgm:animOne val="branch"/>
          <dgm:animLvl val="lvl"/>
        </dgm:presLayoutVars>
      </dgm:prSet>
      <dgm:spPr/>
    </dgm:pt>
    <dgm:pt modelId="{F99AE815-84A6-4160-AD84-83001290F9CB}" type="pres">
      <dgm:prSet presAssocID="{2537B2D2-C20E-4330-82CD-ACF389AEFCAF}" presName="thickLine" presStyleLbl="alignNode1" presStyleIdx="0" presStyleCnt="3"/>
      <dgm:spPr/>
    </dgm:pt>
    <dgm:pt modelId="{A924D7DB-F6B4-4C0E-B018-8463E4F77245}" type="pres">
      <dgm:prSet presAssocID="{2537B2D2-C20E-4330-82CD-ACF389AEFCAF}" presName="horz1" presStyleCnt="0"/>
      <dgm:spPr/>
    </dgm:pt>
    <dgm:pt modelId="{CBA45AB3-A5B9-416E-9FC0-7015CD2DB706}" type="pres">
      <dgm:prSet presAssocID="{2537B2D2-C20E-4330-82CD-ACF389AEFCAF}" presName="tx1" presStyleLbl="revTx" presStyleIdx="0" presStyleCnt="3"/>
      <dgm:spPr/>
    </dgm:pt>
    <dgm:pt modelId="{8FE66504-A6B6-4DB4-90D9-978D6E0599C4}" type="pres">
      <dgm:prSet presAssocID="{2537B2D2-C20E-4330-82CD-ACF389AEFCAF}" presName="vert1" presStyleCnt="0"/>
      <dgm:spPr/>
    </dgm:pt>
    <dgm:pt modelId="{17B71E0E-C1D2-4D8A-B3DB-DB3216F921AF}" type="pres">
      <dgm:prSet presAssocID="{B7D10BED-F866-462D-912A-5897AEB7D43C}" presName="thickLine" presStyleLbl="alignNode1" presStyleIdx="1" presStyleCnt="3"/>
      <dgm:spPr/>
    </dgm:pt>
    <dgm:pt modelId="{CDC3EF7B-FBD7-4190-B06F-943A7FB8D162}" type="pres">
      <dgm:prSet presAssocID="{B7D10BED-F866-462D-912A-5897AEB7D43C}" presName="horz1" presStyleCnt="0"/>
      <dgm:spPr/>
    </dgm:pt>
    <dgm:pt modelId="{E79E4D75-C995-4740-B0C5-5A2EBA98B1F4}" type="pres">
      <dgm:prSet presAssocID="{B7D10BED-F866-462D-912A-5897AEB7D43C}" presName="tx1" presStyleLbl="revTx" presStyleIdx="1" presStyleCnt="3"/>
      <dgm:spPr/>
    </dgm:pt>
    <dgm:pt modelId="{3A473EB1-3834-4922-9830-79D3DEE243F1}" type="pres">
      <dgm:prSet presAssocID="{B7D10BED-F866-462D-912A-5897AEB7D43C}" presName="vert1" presStyleCnt="0"/>
      <dgm:spPr/>
    </dgm:pt>
    <dgm:pt modelId="{6C532DA3-3EB9-4B11-B49D-C696DCD3F663}" type="pres">
      <dgm:prSet presAssocID="{4B24A850-E892-4D04-A021-7B2E8E1A7919}" presName="thickLine" presStyleLbl="alignNode1" presStyleIdx="2" presStyleCnt="3"/>
      <dgm:spPr/>
    </dgm:pt>
    <dgm:pt modelId="{64A4E6B0-B989-41B9-8C20-62C1F5F9C639}" type="pres">
      <dgm:prSet presAssocID="{4B24A850-E892-4D04-A021-7B2E8E1A7919}" presName="horz1" presStyleCnt="0"/>
      <dgm:spPr/>
    </dgm:pt>
    <dgm:pt modelId="{821E7EE5-E3FF-4C4C-8EA2-D26E05F06026}" type="pres">
      <dgm:prSet presAssocID="{4B24A850-E892-4D04-A021-7B2E8E1A7919}" presName="tx1" presStyleLbl="revTx" presStyleIdx="2" presStyleCnt="3"/>
      <dgm:spPr/>
    </dgm:pt>
    <dgm:pt modelId="{855F106C-A62C-4827-89F3-CAE32D84E7D4}" type="pres">
      <dgm:prSet presAssocID="{4B24A850-E892-4D04-A021-7B2E8E1A7919}" presName="vert1" presStyleCnt="0"/>
      <dgm:spPr/>
    </dgm:pt>
  </dgm:ptLst>
  <dgm:cxnLst>
    <dgm:cxn modelId="{5F233503-F2CC-4B10-83F7-D908C1CD6A8F}" srcId="{D1A1FF70-CCE8-4C3A-BB5D-9A414D8E5AE3}" destId="{2537B2D2-C20E-4330-82CD-ACF389AEFCAF}" srcOrd="0" destOrd="0" parTransId="{A50B24A5-1256-47B3-8DC6-6654C38879B2}" sibTransId="{AC0CC6AE-6DF8-4E6B-98FE-25694BF20AF3}"/>
    <dgm:cxn modelId="{76EB772E-FEDA-447A-9027-FAA8A526F334}" type="presOf" srcId="{2537B2D2-C20E-4330-82CD-ACF389AEFCAF}" destId="{CBA45AB3-A5B9-416E-9FC0-7015CD2DB706}" srcOrd="0" destOrd="0" presId="urn:microsoft.com/office/officeart/2008/layout/LinedList"/>
    <dgm:cxn modelId="{046CB040-104B-456A-801F-B408A3DC0D4A}" type="presOf" srcId="{B7D10BED-F866-462D-912A-5897AEB7D43C}" destId="{E79E4D75-C995-4740-B0C5-5A2EBA98B1F4}" srcOrd="0" destOrd="0" presId="urn:microsoft.com/office/officeart/2008/layout/LinedList"/>
    <dgm:cxn modelId="{8FC45D52-AC48-4991-BFBB-24E4793D7C6C}" type="presOf" srcId="{D1A1FF70-CCE8-4C3A-BB5D-9A414D8E5AE3}" destId="{75A483B3-4E0E-40AA-97E2-12D49BBA4514}" srcOrd="0" destOrd="0" presId="urn:microsoft.com/office/officeart/2008/layout/LinedList"/>
    <dgm:cxn modelId="{7C68F6A2-5D93-4803-ACEE-6973880F6A08}" type="presOf" srcId="{4B24A850-E892-4D04-A021-7B2E8E1A7919}" destId="{821E7EE5-E3FF-4C4C-8EA2-D26E05F06026}" srcOrd="0" destOrd="0" presId="urn:microsoft.com/office/officeart/2008/layout/LinedList"/>
    <dgm:cxn modelId="{B8985DE0-B6AE-43C0-93F0-7B5B47D410B1}" srcId="{D1A1FF70-CCE8-4C3A-BB5D-9A414D8E5AE3}" destId="{4B24A850-E892-4D04-A021-7B2E8E1A7919}" srcOrd="2" destOrd="0" parTransId="{243E2EF6-6C25-4C3E-9124-111EFEE1CE9F}" sibTransId="{498E3425-E404-4A69-8A2C-DDE42774A4D6}"/>
    <dgm:cxn modelId="{953926E4-5F50-47A8-838A-4545087E6C3C}" srcId="{D1A1FF70-CCE8-4C3A-BB5D-9A414D8E5AE3}" destId="{B7D10BED-F866-462D-912A-5897AEB7D43C}" srcOrd="1" destOrd="0" parTransId="{A5B5324B-DB9E-4CCF-AAFD-57855FDF603B}" sibTransId="{4843D451-6B19-4150-89BA-43AA5A01436E}"/>
    <dgm:cxn modelId="{CFEF00B5-26BB-4C39-851C-B137C169BD4E}" type="presParOf" srcId="{75A483B3-4E0E-40AA-97E2-12D49BBA4514}" destId="{F99AE815-84A6-4160-AD84-83001290F9CB}" srcOrd="0" destOrd="0" presId="urn:microsoft.com/office/officeart/2008/layout/LinedList"/>
    <dgm:cxn modelId="{DCE7870F-958A-4992-B3C6-5E4F2F18EF77}" type="presParOf" srcId="{75A483B3-4E0E-40AA-97E2-12D49BBA4514}" destId="{A924D7DB-F6B4-4C0E-B018-8463E4F77245}" srcOrd="1" destOrd="0" presId="urn:microsoft.com/office/officeart/2008/layout/LinedList"/>
    <dgm:cxn modelId="{0808C3C1-E4A0-44A2-8EF4-6C0A08ACD3D9}" type="presParOf" srcId="{A924D7DB-F6B4-4C0E-B018-8463E4F77245}" destId="{CBA45AB3-A5B9-416E-9FC0-7015CD2DB706}" srcOrd="0" destOrd="0" presId="urn:microsoft.com/office/officeart/2008/layout/LinedList"/>
    <dgm:cxn modelId="{49B2BF1D-FD87-443F-92FF-30D89E6E1AD3}" type="presParOf" srcId="{A924D7DB-F6B4-4C0E-B018-8463E4F77245}" destId="{8FE66504-A6B6-4DB4-90D9-978D6E0599C4}" srcOrd="1" destOrd="0" presId="urn:microsoft.com/office/officeart/2008/layout/LinedList"/>
    <dgm:cxn modelId="{A29746B7-7A36-4056-9F4D-69BBF5A4F44F}" type="presParOf" srcId="{75A483B3-4E0E-40AA-97E2-12D49BBA4514}" destId="{17B71E0E-C1D2-4D8A-B3DB-DB3216F921AF}" srcOrd="2" destOrd="0" presId="urn:microsoft.com/office/officeart/2008/layout/LinedList"/>
    <dgm:cxn modelId="{41B90877-CD2E-46DC-889B-33D73D4C5329}" type="presParOf" srcId="{75A483B3-4E0E-40AA-97E2-12D49BBA4514}" destId="{CDC3EF7B-FBD7-4190-B06F-943A7FB8D162}" srcOrd="3" destOrd="0" presId="urn:microsoft.com/office/officeart/2008/layout/LinedList"/>
    <dgm:cxn modelId="{3110D82F-3B25-4A14-B7ED-7EE16DC147BD}" type="presParOf" srcId="{CDC3EF7B-FBD7-4190-B06F-943A7FB8D162}" destId="{E79E4D75-C995-4740-B0C5-5A2EBA98B1F4}" srcOrd="0" destOrd="0" presId="urn:microsoft.com/office/officeart/2008/layout/LinedList"/>
    <dgm:cxn modelId="{27F71F98-F1E7-4AFA-8F0B-3E226653ACCD}" type="presParOf" srcId="{CDC3EF7B-FBD7-4190-B06F-943A7FB8D162}" destId="{3A473EB1-3834-4922-9830-79D3DEE243F1}" srcOrd="1" destOrd="0" presId="urn:microsoft.com/office/officeart/2008/layout/LinedList"/>
    <dgm:cxn modelId="{3699347B-F549-46FA-A71E-3C83F7368609}" type="presParOf" srcId="{75A483B3-4E0E-40AA-97E2-12D49BBA4514}" destId="{6C532DA3-3EB9-4B11-B49D-C696DCD3F663}" srcOrd="4" destOrd="0" presId="urn:microsoft.com/office/officeart/2008/layout/LinedList"/>
    <dgm:cxn modelId="{59A01A35-0184-4448-8F43-761BD599D30C}" type="presParOf" srcId="{75A483B3-4E0E-40AA-97E2-12D49BBA4514}" destId="{64A4E6B0-B989-41B9-8C20-62C1F5F9C639}" srcOrd="5" destOrd="0" presId="urn:microsoft.com/office/officeart/2008/layout/LinedList"/>
    <dgm:cxn modelId="{5208A1AF-8C09-4241-9EB4-5997D0975B73}" type="presParOf" srcId="{64A4E6B0-B989-41B9-8C20-62C1F5F9C639}" destId="{821E7EE5-E3FF-4C4C-8EA2-D26E05F06026}" srcOrd="0" destOrd="0" presId="urn:microsoft.com/office/officeart/2008/layout/LinedList"/>
    <dgm:cxn modelId="{12078D8E-B5F0-48F7-BFB1-1677D0750373}" type="presParOf" srcId="{64A4E6B0-B989-41B9-8C20-62C1F5F9C639}" destId="{855F106C-A62C-4827-89F3-CAE32D84E7D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A1FF70-CCE8-4C3A-BB5D-9A414D8E5AE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2537B2D2-C20E-4330-82CD-ACF389AEFCAF}">
      <dgm:prSet custT="1"/>
      <dgm:spPr/>
      <dgm:t>
        <a:bodyPr/>
        <a:lstStyle/>
        <a:p>
          <a:pPr algn="ctr">
            <a:defRPr cap="all"/>
          </a:pPr>
          <a:r>
            <a:rPr lang="en-US" sz="2000" u="sng"/>
            <a:t>Robust data</a:t>
          </a:r>
          <a:r>
            <a:rPr lang="en-US" sz="2000"/>
            <a:t>:</a:t>
          </a:r>
        </a:p>
        <a:p>
          <a:pPr algn="ctr"/>
          <a:r>
            <a:rPr lang="en-US" sz="2000"/>
            <a:t>4424 observations</a:t>
          </a:r>
        </a:p>
        <a:p>
          <a:pPr algn="ctr"/>
          <a:r>
            <a:rPr lang="en-US" sz="2000"/>
            <a:t>37 attributes</a:t>
          </a:r>
        </a:p>
      </dgm:t>
    </dgm:pt>
    <dgm:pt modelId="{A50B24A5-1256-47B3-8DC6-6654C38879B2}" type="parTrans" cxnId="{5F233503-F2CC-4B10-83F7-D908C1CD6A8F}">
      <dgm:prSet/>
      <dgm:spPr/>
      <dgm:t>
        <a:bodyPr/>
        <a:lstStyle/>
        <a:p>
          <a:endParaRPr lang="en-US"/>
        </a:p>
      </dgm:t>
    </dgm:pt>
    <dgm:pt modelId="{AC0CC6AE-6DF8-4E6B-98FE-25694BF20AF3}" type="sibTrans" cxnId="{5F233503-F2CC-4B10-83F7-D908C1CD6A8F}">
      <dgm:prSet/>
      <dgm:spPr/>
      <dgm:t>
        <a:bodyPr/>
        <a:lstStyle/>
        <a:p>
          <a:endParaRPr lang="en-US"/>
        </a:p>
      </dgm:t>
    </dgm:pt>
    <dgm:pt modelId="{B7D10BED-F866-462D-912A-5897AEB7D43C}">
      <dgm:prSet custT="1"/>
      <dgm:spPr/>
      <dgm:t>
        <a:bodyPr/>
        <a:lstStyle/>
        <a:p>
          <a:pPr algn="ctr">
            <a:defRPr cap="all"/>
          </a:pPr>
          <a:r>
            <a:rPr lang="en-US" sz="2000" u="sng"/>
            <a:t>Robust Measures:</a:t>
          </a:r>
        </a:p>
        <a:p>
          <a:pPr algn="ctr">
            <a:buFont typeface="Arial" panose="020B0604020202020204" pitchFamily="34" charset="0"/>
            <a:buChar char="•"/>
          </a:pPr>
          <a:r>
            <a:rPr lang="en-US" sz="2000"/>
            <a:t>Demographics</a:t>
          </a:r>
        </a:p>
        <a:p>
          <a:pPr algn="ctr">
            <a:buFont typeface="Arial" panose="020B0604020202020204" pitchFamily="34" charset="0"/>
            <a:buChar char="•"/>
          </a:pPr>
          <a:r>
            <a:rPr lang="en-US" sz="2000"/>
            <a:t>Social-Economic data</a:t>
          </a:r>
        </a:p>
        <a:p>
          <a:pPr algn="ctr">
            <a:buFont typeface="Arial" panose="020B0604020202020204" pitchFamily="34" charset="0"/>
            <a:buChar char="•"/>
          </a:pPr>
          <a:r>
            <a:rPr lang="en-US" sz="2000">
              <a:ea typeface="+mn-lt"/>
              <a:cs typeface="+mn-lt"/>
            </a:rPr>
            <a:t>Academic progress tracking</a:t>
          </a:r>
        </a:p>
        <a:p>
          <a:pPr algn="ctr">
            <a:buFont typeface="Arial" panose="020B0604020202020204" pitchFamily="34" charset="0"/>
            <a:buChar char="•"/>
          </a:pPr>
          <a:r>
            <a:rPr lang="en-US" sz="2000">
              <a:ea typeface="+mn-lt"/>
              <a:cs typeface="+mn-lt"/>
            </a:rPr>
            <a:t>External Macro-economic environment</a:t>
          </a:r>
          <a:endParaRPr lang="en-US" sz="2000"/>
        </a:p>
      </dgm:t>
    </dgm:pt>
    <dgm:pt modelId="{A5B5324B-DB9E-4CCF-AAFD-57855FDF603B}" type="parTrans" cxnId="{953926E4-5F50-47A8-838A-4545087E6C3C}">
      <dgm:prSet/>
      <dgm:spPr/>
      <dgm:t>
        <a:bodyPr/>
        <a:lstStyle/>
        <a:p>
          <a:endParaRPr lang="en-US"/>
        </a:p>
      </dgm:t>
    </dgm:pt>
    <dgm:pt modelId="{4843D451-6B19-4150-89BA-43AA5A01436E}" type="sibTrans" cxnId="{953926E4-5F50-47A8-838A-4545087E6C3C}">
      <dgm:prSet/>
      <dgm:spPr/>
      <dgm:t>
        <a:bodyPr/>
        <a:lstStyle/>
        <a:p>
          <a:endParaRPr lang="en-US"/>
        </a:p>
      </dgm:t>
    </dgm:pt>
    <dgm:pt modelId="{4B24A850-E892-4D04-A021-7B2E8E1A7919}">
      <dgm:prSet custT="1"/>
      <dgm:spPr/>
      <dgm:t>
        <a:bodyPr/>
        <a:lstStyle/>
        <a:p>
          <a:pPr algn="ctr">
            <a:defRPr cap="all"/>
          </a:pPr>
          <a:r>
            <a:rPr lang="en-US" sz="2000" cap="none"/>
            <a:t>Academic progress tracking is measured through a multi-step process of credit attainment.</a:t>
          </a:r>
        </a:p>
        <a:p>
          <a:pPr algn="ctr">
            <a:defRPr cap="all"/>
          </a:pPr>
          <a:r>
            <a:rPr lang="en-US" sz="2000" cap="none"/>
            <a:t>The data spans the first and second semesters of student higher education history.</a:t>
          </a:r>
        </a:p>
      </dgm:t>
    </dgm:pt>
    <dgm:pt modelId="{243E2EF6-6C25-4C3E-9124-111EFEE1CE9F}" type="parTrans" cxnId="{B8985DE0-B6AE-43C0-93F0-7B5B47D410B1}">
      <dgm:prSet/>
      <dgm:spPr/>
      <dgm:t>
        <a:bodyPr/>
        <a:lstStyle/>
        <a:p>
          <a:endParaRPr lang="en-US"/>
        </a:p>
      </dgm:t>
    </dgm:pt>
    <dgm:pt modelId="{498E3425-E404-4A69-8A2C-DDE42774A4D6}" type="sibTrans" cxnId="{B8985DE0-B6AE-43C0-93F0-7B5B47D410B1}">
      <dgm:prSet/>
      <dgm:spPr/>
      <dgm:t>
        <a:bodyPr/>
        <a:lstStyle/>
        <a:p>
          <a:endParaRPr lang="en-US"/>
        </a:p>
      </dgm:t>
    </dgm:pt>
    <dgm:pt modelId="{081A3332-1782-46B0-B6DA-F70ABE761128}" type="pres">
      <dgm:prSet presAssocID="{D1A1FF70-CCE8-4C3A-BB5D-9A414D8E5AE3}" presName="linear" presStyleCnt="0">
        <dgm:presLayoutVars>
          <dgm:animLvl val="lvl"/>
          <dgm:resizeHandles val="exact"/>
        </dgm:presLayoutVars>
      </dgm:prSet>
      <dgm:spPr/>
    </dgm:pt>
    <dgm:pt modelId="{3E572555-B284-4C68-87F7-0A06D60B72CB}" type="pres">
      <dgm:prSet presAssocID="{2537B2D2-C20E-4330-82CD-ACF389AEFCAF}" presName="parentText" presStyleLbl="node1" presStyleIdx="0" presStyleCnt="3">
        <dgm:presLayoutVars>
          <dgm:chMax val="0"/>
          <dgm:bulletEnabled val="1"/>
        </dgm:presLayoutVars>
      </dgm:prSet>
      <dgm:spPr/>
    </dgm:pt>
    <dgm:pt modelId="{8639F24A-5189-4E55-BE12-4C5C2F9A4669}" type="pres">
      <dgm:prSet presAssocID="{AC0CC6AE-6DF8-4E6B-98FE-25694BF20AF3}" presName="spacer" presStyleCnt="0"/>
      <dgm:spPr/>
    </dgm:pt>
    <dgm:pt modelId="{F8DD0C6F-AC6C-4C3C-8B04-E1072228F1A6}" type="pres">
      <dgm:prSet presAssocID="{B7D10BED-F866-462D-912A-5897AEB7D43C}" presName="parentText" presStyleLbl="node1" presStyleIdx="1" presStyleCnt="3">
        <dgm:presLayoutVars>
          <dgm:chMax val="0"/>
          <dgm:bulletEnabled val="1"/>
        </dgm:presLayoutVars>
      </dgm:prSet>
      <dgm:spPr/>
    </dgm:pt>
    <dgm:pt modelId="{DDA665EB-A872-4347-AD5C-5459FFE26E38}" type="pres">
      <dgm:prSet presAssocID="{4843D451-6B19-4150-89BA-43AA5A01436E}" presName="spacer" presStyleCnt="0"/>
      <dgm:spPr/>
    </dgm:pt>
    <dgm:pt modelId="{BFF2547B-D06F-4FDB-A0BB-13DC8CADDC86}" type="pres">
      <dgm:prSet presAssocID="{4B24A850-E892-4D04-A021-7B2E8E1A7919}" presName="parentText" presStyleLbl="node1" presStyleIdx="2" presStyleCnt="3">
        <dgm:presLayoutVars>
          <dgm:chMax val="0"/>
          <dgm:bulletEnabled val="1"/>
        </dgm:presLayoutVars>
      </dgm:prSet>
      <dgm:spPr/>
    </dgm:pt>
  </dgm:ptLst>
  <dgm:cxnLst>
    <dgm:cxn modelId="{5F233503-F2CC-4B10-83F7-D908C1CD6A8F}" srcId="{D1A1FF70-CCE8-4C3A-BB5D-9A414D8E5AE3}" destId="{2537B2D2-C20E-4330-82CD-ACF389AEFCAF}" srcOrd="0" destOrd="0" parTransId="{A50B24A5-1256-47B3-8DC6-6654C38879B2}" sibTransId="{AC0CC6AE-6DF8-4E6B-98FE-25694BF20AF3}"/>
    <dgm:cxn modelId="{F4AEA73C-8318-4AF8-AC68-D1BE01AAACE9}" type="presOf" srcId="{2537B2D2-C20E-4330-82CD-ACF389AEFCAF}" destId="{3E572555-B284-4C68-87F7-0A06D60B72CB}" srcOrd="0" destOrd="0" presId="urn:microsoft.com/office/officeart/2005/8/layout/vList2"/>
    <dgm:cxn modelId="{6A25E268-4D74-4C9E-9D2F-703034A9C778}" type="presOf" srcId="{D1A1FF70-CCE8-4C3A-BB5D-9A414D8E5AE3}" destId="{081A3332-1782-46B0-B6DA-F70ABE761128}" srcOrd="0" destOrd="0" presId="urn:microsoft.com/office/officeart/2005/8/layout/vList2"/>
    <dgm:cxn modelId="{05F52277-F081-4804-8FF9-24E64F149CF4}" type="presOf" srcId="{B7D10BED-F866-462D-912A-5897AEB7D43C}" destId="{F8DD0C6F-AC6C-4C3C-8B04-E1072228F1A6}" srcOrd="0" destOrd="0" presId="urn:microsoft.com/office/officeart/2005/8/layout/vList2"/>
    <dgm:cxn modelId="{3FB9FBD4-7D51-4996-83ED-612529FA9354}" type="presOf" srcId="{4B24A850-E892-4D04-A021-7B2E8E1A7919}" destId="{BFF2547B-D06F-4FDB-A0BB-13DC8CADDC86}" srcOrd="0" destOrd="0" presId="urn:microsoft.com/office/officeart/2005/8/layout/vList2"/>
    <dgm:cxn modelId="{B8985DE0-B6AE-43C0-93F0-7B5B47D410B1}" srcId="{D1A1FF70-CCE8-4C3A-BB5D-9A414D8E5AE3}" destId="{4B24A850-E892-4D04-A021-7B2E8E1A7919}" srcOrd="2" destOrd="0" parTransId="{243E2EF6-6C25-4C3E-9124-111EFEE1CE9F}" sibTransId="{498E3425-E404-4A69-8A2C-DDE42774A4D6}"/>
    <dgm:cxn modelId="{953926E4-5F50-47A8-838A-4545087E6C3C}" srcId="{D1A1FF70-CCE8-4C3A-BB5D-9A414D8E5AE3}" destId="{B7D10BED-F866-462D-912A-5897AEB7D43C}" srcOrd="1" destOrd="0" parTransId="{A5B5324B-DB9E-4CCF-AAFD-57855FDF603B}" sibTransId="{4843D451-6B19-4150-89BA-43AA5A01436E}"/>
    <dgm:cxn modelId="{8A9E69DC-1332-4B07-81B2-7F5DFFC74742}" type="presParOf" srcId="{081A3332-1782-46B0-B6DA-F70ABE761128}" destId="{3E572555-B284-4C68-87F7-0A06D60B72CB}" srcOrd="0" destOrd="0" presId="urn:microsoft.com/office/officeart/2005/8/layout/vList2"/>
    <dgm:cxn modelId="{C610E87E-EC89-4A71-BB2B-73C23F0985A6}" type="presParOf" srcId="{081A3332-1782-46B0-B6DA-F70ABE761128}" destId="{8639F24A-5189-4E55-BE12-4C5C2F9A4669}" srcOrd="1" destOrd="0" presId="urn:microsoft.com/office/officeart/2005/8/layout/vList2"/>
    <dgm:cxn modelId="{E4750F6B-3890-4951-B504-6C9692FDD587}" type="presParOf" srcId="{081A3332-1782-46B0-B6DA-F70ABE761128}" destId="{F8DD0C6F-AC6C-4C3C-8B04-E1072228F1A6}" srcOrd="2" destOrd="0" presId="urn:microsoft.com/office/officeart/2005/8/layout/vList2"/>
    <dgm:cxn modelId="{6A89FC17-3B7C-49C4-8175-5DA25E4CED4B}" type="presParOf" srcId="{081A3332-1782-46B0-B6DA-F70ABE761128}" destId="{DDA665EB-A872-4347-AD5C-5459FFE26E38}" srcOrd="3" destOrd="0" presId="urn:microsoft.com/office/officeart/2005/8/layout/vList2"/>
    <dgm:cxn modelId="{AD44FC1A-7564-4C0E-BB3D-18ADE7FA498E}" type="presParOf" srcId="{081A3332-1782-46B0-B6DA-F70ABE761128}" destId="{BFF2547B-D06F-4FDB-A0BB-13DC8CADDC8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220D8C-B184-43D9-A1AE-6E0D2A6DEABE}"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US"/>
        </a:p>
      </dgm:t>
    </dgm:pt>
    <dgm:pt modelId="{09F3B1A8-5C81-4E25-990D-4EE077B28F09}">
      <dgm:prSet custT="1"/>
      <dgm:spPr/>
      <dgm:t>
        <a:bodyPr/>
        <a:lstStyle/>
        <a:p>
          <a:pPr algn="ctr"/>
          <a:r>
            <a:rPr lang="en-US" sz="2000" b="1">
              <a:latin typeface="+mn-lt"/>
              <a:cs typeface="Calibri"/>
            </a:rPr>
            <a:t>DEMOGRAPHICS</a:t>
          </a:r>
        </a:p>
        <a:p>
          <a:pPr algn="l">
            <a:buFont typeface="Arial,Sans-Serif"/>
            <a:buChar char="•"/>
          </a:pPr>
          <a:r>
            <a:rPr lang="en-US" sz="2000">
              <a:latin typeface="+mn-lt"/>
              <a:cs typeface="Arial"/>
            </a:rPr>
            <a:t>Age at enrollment​</a:t>
          </a:r>
        </a:p>
        <a:p>
          <a:pPr algn="l">
            <a:buFont typeface="Arial,Sans-Serif"/>
            <a:buChar char="•"/>
          </a:pPr>
          <a:r>
            <a:rPr lang="en-US" sz="2000">
              <a:latin typeface="+mn-lt"/>
              <a:cs typeface="Arial"/>
            </a:rPr>
            <a:t>Marital Status​</a:t>
          </a:r>
        </a:p>
        <a:p>
          <a:pPr algn="l">
            <a:buFont typeface="Arial,Sans-Serif"/>
            <a:buChar char="•"/>
          </a:pPr>
          <a:r>
            <a:rPr lang="en-US" sz="2000">
              <a:latin typeface="+mn-lt"/>
              <a:cs typeface="Arial"/>
            </a:rPr>
            <a:t>Gender​</a:t>
          </a:r>
        </a:p>
        <a:p>
          <a:pPr algn="l">
            <a:buFont typeface="Arial,Sans-Serif"/>
            <a:buChar char="•"/>
          </a:pPr>
          <a:r>
            <a:rPr lang="en-US" sz="2000">
              <a:latin typeface="+mn-lt"/>
              <a:cs typeface="Arial"/>
            </a:rPr>
            <a:t>Course of study​</a:t>
          </a:r>
        </a:p>
        <a:p>
          <a:pPr algn="l">
            <a:buFont typeface="Arial,Sans-Serif"/>
            <a:buChar char="•"/>
          </a:pPr>
          <a:r>
            <a:rPr lang="en-US" sz="2000">
              <a:latin typeface="+mn-lt"/>
              <a:cs typeface="Arial"/>
            </a:rPr>
            <a:t>Daytime / Evening attendance​</a:t>
          </a:r>
        </a:p>
        <a:p>
          <a:pPr algn="l">
            <a:buFont typeface="Arial,Sans-Serif"/>
            <a:buChar char="•"/>
          </a:pPr>
          <a:r>
            <a:rPr lang="en-US" sz="2000">
              <a:latin typeface="+mn-lt"/>
              <a:cs typeface="Arial"/>
            </a:rPr>
            <a:t>Nationality​</a:t>
          </a:r>
        </a:p>
        <a:p>
          <a:pPr algn="l">
            <a:buFont typeface="Arial,Sans-Serif"/>
            <a:buChar char="•"/>
          </a:pPr>
          <a:r>
            <a:rPr lang="en-US" sz="2000">
              <a:latin typeface="+mn-lt"/>
              <a:cs typeface="Arial"/>
            </a:rPr>
            <a:t>Displaced​</a:t>
          </a:r>
        </a:p>
        <a:p>
          <a:pPr algn="l">
            <a:buFont typeface="Arial,Sans-Serif"/>
            <a:buChar char="•"/>
          </a:pPr>
          <a:r>
            <a:rPr lang="en-US" sz="2000">
              <a:latin typeface="+mn-lt"/>
              <a:cs typeface="Arial"/>
            </a:rPr>
            <a:t>Special Needs​</a:t>
          </a:r>
        </a:p>
        <a:p>
          <a:pPr algn="l">
            <a:buFont typeface="Arial,Sans-Serif"/>
            <a:buChar char="•"/>
          </a:pPr>
          <a:r>
            <a:rPr lang="en-US" sz="2000">
              <a:latin typeface="+mn-lt"/>
              <a:cs typeface="Arial"/>
            </a:rPr>
            <a:t>International​</a:t>
          </a:r>
          <a:endParaRPr lang="en-US" sz="2000">
            <a:latin typeface="+mn-lt"/>
          </a:endParaRPr>
        </a:p>
      </dgm:t>
    </dgm:pt>
    <dgm:pt modelId="{CE061B9B-261B-42C5-B63F-FE364C19F308}" type="parTrans" cxnId="{BCC23304-24C9-419E-B293-D68E2987EEFF}">
      <dgm:prSet/>
      <dgm:spPr/>
      <dgm:t>
        <a:bodyPr/>
        <a:lstStyle/>
        <a:p>
          <a:endParaRPr lang="en-US"/>
        </a:p>
      </dgm:t>
    </dgm:pt>
    <dgm:pt modelId="{45C1A308-8EF4-4370-8472-C11E6AB0316E}" type="sibTrans" cxnId="{BCC23304-24C9-419E-B293-D68E2987EEFF}">
      <dgm:prSet/>
      <dgm:spPr/>
      <dgm:t>
        <a:bodyPr/>
        <a:lstStyle/>
        <a:p>
          <a:endParaRPr lang="en-US"/>
        </a:p>
      </dgm:t>
    </dgm:pt>
    <dgm:pt modelId="{F19F4FCC-33CE-433C-9BD8-26C455B7AE18}">
      <dgm:prSet/>
      <dgm:spPr/>
      <dgm:t>
        <a:bodyPr/>
        <a:lstStyle/>
        <a:p>
          <a:pPr algn="ctr"/>
          <a:r>
            <a:rPr lang="en-US" b="1">
              <a:latin typeface="Calibri"/>
              <a:cs typeface="Calibri"/>
            </a:rPr>
            <a:t>SOCIAL-ECONOMIC DATA​</a:t>
          </a:r>
          <a:endParaRPr lang="en-US" b="1"/>
        </a:p>
        <a:p>
          <a:pPr algn="l">
            <a:buFont typeface="Arial,Sans-Serif"/>
            <a:buChar char="•"/>
          </a:pPr>
          <a:r>
            <a:rPr lang="en-US">
              <a:latin typeface="Calibri"/>
              <a:cs typeface="Arial"/>
            </a:rPr>
            <a:t>Tuition fees up to date​</a:t>
          </a:r>
          <a:endParaRPr lang="en-US"/>
        </a:p>
        <a:p>
          <a:pPr algn="l">
            <a:buFont typeface="Arial,Sans-Serif"/>
            <a:buChar char="•"/>
          </a:pPr>
          <a:r>
            <a:rPr lang="en-US">
              <a:latin typeface="Calibri"/>
              <a:cs typeface="Arial"/>
            </a:rPr>
            <a:t>Debtor​</a:t>
          </a:r>
          <a:endParaRPr lang="en-US"/>
        </a:p>
        <a:p>
          <a:pPr algn="l">
            <a:buFont typeface="Arial,Sans-Serif"/>
            <a:buChar char="•"/>
          </a:pPr>
          <a:r>
            <a:rPr lang="en-US">
              <a:latin typeface="Calibri"/>
              <a:cs typeface="Arial"/>
            </a:rPr>
            <a:t>Scholarship holder​</a:t>
          </a:r>
          <a:endParaRPr lang="en-US"/>
        </a:p>
        <a:p>
          <a:pPr algn="l">
            <a:buFont typeface="Arial,Sans-Serif"/>
            <a:buChar char="•"/>
          </a:pPr>
          <a:r>
            <a:rPr lang="en-US">
              <a:latin typeface="Calibri"/>
              <a:cs typeface="Calibri"/>
            </a:rPr>
            <a:t>Parental qualifications </a:t>
          </a:r>
        </a:p>
        <a:p>
          <a:pPr algn="l">
            <a:buFont typeface="Arial,Sans-Serif"/>
            <a:buChar char="•"/>
          </a:pPr>
          <a:r>
            <a:rPr lang="en-US">
              <a:latin typeface="Calibri"/>
              <a:cs typeface="Calibri"/>
            </a:rPr>
            <a:t>Parental occupations </a:t>
          </a:r>
          <a:endParaRPr lang="en-US"/>
        </a:p>
      </dgm:t>
    </dgm:pt>
    <dgm:pt modelId="{EF196603-D37C-4719-8BF4-156C12C23A1D}" type="parTrans" cxnId="{64F88CB6-7C3B-4267-A805-84A9A9AE843E}">
      <dgm:prSet/>
      <dgm:spPr/>
      <dgm:t>
        <a:bodyPr/>
        <a:lstStyle/>
        <a:p>
          <a:endParaRPr lang="en-US"/>
        </a:p>
      </dgm:t>
    </dgm:pt>
    <dgm:pt modelId="{00C91F9B-FF5E-4F24-BAB5-65D8BDEEEA95}" type="sibTrans" cxnId="{64F88CB6-7C3B-4267-A805-84A9A9AE843E}">
      <dgm:prSet/>
      <dgm:spPr/>
      <dgm:t>
        <a:bodyPr/>
        <a:lstStyle/>
        <a:p>
          <a:endParaRPr lang="en-US"/>
        </a:p>
      </dgm:t>
    </dgm:pt>
    <dgm:pt modelId="{E4452D4D-4629-4B67-8DE7-7BC10FE691E4}">
      <dgm:prSet/>
      <dgm:spPr/>
      <dgm:t>
        <a:bodyPr/>
        <a:lstStyle/>
        <a:p>
          <a:pPr algn="ctr"/>
          <a:r>
            <a:rPr lang="en-US" b="1">
              <a:latin typeface="Calibri"/>
              <a:cs typeface="Calibri"/>
            </a:rPr>
            <a:t>ACADEMIC PROGRESS TRACKING​</a:t>
          </a:r>
          <a:endParaRPr lang="en-US" b="1"/>
        </a:p>
        <a:p>
          <a:pPr algn="l">
            <a:buFont typeface="Arial,Sans-Serif"/>
            <a:buChar char="•"/>
          </a:pPr>
          <a:r>
            <a:rPr lang="en-US">
              <a:latin typeface="Calibri"/>
              <a:cs typeface="Arial"/>
            </a:rPr>
            <a:t>Admission grade​</a:t>
          </a:r>
          <a:endParaRPr lang="en-US"/>
        </a:p>
        <a:p>
          <a:pPr algn="l">
            <a:buFont typeface="Arial,Sans-Serif"/>
            <a:buChar char="•"/>
          </a:pPr>
          <a:r>
            <a:rPr lang="en-US">
              <a:latin typeface="Calibri"/>
              <a:cs typeface="Arial"/>
            </a:rPr>
            <a:t>Curricular units</a:t>
          </a:r>
          <a:endParaRPr lang="en-US">
            <a:latin typeface="Tenorite"/>
            <a:cs typeface="Arial"/>
          </a:endParaRPr>
        </a:p>
        <a:p>
          <a:pPr algn="l">
            <a:buFont typeface="Courier New"/>
            <a:buChar char="o"/>
          </a:pPr>
          <a:r>
            <a:rPr lang="en-US">
              <a:latin typeface="Calibri"/>
              <a:cs typeface="Arial"/>
            </a:rPr>
            <a:t>With evaluations</a:t>
          </a:r>
          <a:endParaRPr lang="en-US">
            <a:latin typeface="Tenorite"/>
            <a:cs typeface="Arial"/>
          </a:endParaRPr>
        </a:p>
        <a:p>
          <a:pPr algn="l">
            <a:buFont typeface="Courier New"/>
            <a:buChar char="o"/>
          </a:pPr>
          <a:r>
            <a:rPr lang="en-US">
              <a:latin typeface="Calibri"/>
              <a:cs typeface="Arial"/>
            </a:rPr>
            <a:t>Without evaluations</a:t>
          </a:r>
        </a:p>
        <a:p>
          <a:pPr algn="l">
            <a:buFont typeface="Courier New"/>
            <a:buChar char="o"/>
          </a:pPr>
          <a:r>
            <a:rPr lang="en-US">
              <a:latin typeface="Calibri"/>
              <a:cs typeface="Arial"/>
            </a:rPr>
            <a:t>Approved</a:t>
          </a:r>
          <a:endParaRPr lang="en-US">
            <a:latin typeface="Tenorite"/>
            <a:cs typeface="Arial"/>
          </a:endParaRPr>
        </a:p>
        <a:p>
          <a:pPr algn="l">
            <a:buFont typeface="Courier New"/>
            <a:buChar char="o"/>
          </a:pPr>
          <a:r>
            <a:rPr lang="en-US">
              <a:latin typeface="Calibri"/>
              <a:cs typeface="Arial"/>
            </a:rPr>
            <a:t>Enrolled</a:t>
          </a:r>
          <a:endParaRPr lang="en-US">
            <a:latin typeface="Tenorite"/>
            <a:cs typeface="Arial"/>
          </a:endParaRPr>
        </a:p>
        <a:p>
          <a:pPr algn="l">
            <a:buFont typeface="Courier New"/>
            <a:buChar char="o"/>
          </a:pPr>
          <a:r>
            <a:rPr lang="en-US">
              <a:latin typeface="Calibri"/>
              <a:cs typeface="Arial"/>
            </a:rPr>
            <a:t>credited</a:t>
          </a:r>
          <a:endParaRPr lang="en-US"/>
        </a:p>
      </dgm:t>
    </dgm:pt>
    <dgm:pt modelId="{15F2382D-FB2E-41E5-A58D-2D84F870F575}" type="parTrans" cxnId="{CBCD52D9-97BC-422D-8EDC-65B7C6D11BD7}">
      <dgm:prSet/>
      <dgm:spPr/>
      <dgm:t>
        <a:bodyPr/>
        <a:lstStyle/>
        <a:p>
          <a:endParaRPr lang="en-US"/>
        </a:p>
      </dgm:t>
    </dgm:pt>
    <dgm:pt modelId="{CE89E4A5-5E30-4D4F-9DE3-F22DC0B416C8}" type="sibTrans" cxnId="{CBCD52D9-97BC-422D-8EDC-65B7C6D11BD7}">
      <dgm:prSet/>
      <dgm:spPr/>
      <dgm:t>
        <a:bodyPr/>
        <a:lstStyle/>
        <a:p>
          <a:endParaRPr lang="en-US"/>
        </a:p>
      </dgm:t>
    </dgm:pt>
    <dgm:pt modelId="{3623F6A0-F41B-422F-9CD3-41DFC92F9351}">
      <dgm:prSet/>
      <dgm:spPr/>
      <dgm:t>
        <a:bodyPr/>
        <a:lstStyle/>
        <a:p>
          <a:r>
            <a:rPr lang="en-US" b="1">
              <a:latin typeface="Calibri"/>
              <a:cs typeface="Calibri"/>
            </a:rPr>
            <a:t>MACRO-ECONOMIC ENVIRONMENT</a:t>
          </a:r>
        </a:p>
        <a:p>
          <a:pPr>
            <a:buFont typeface="Arial,Sans-Serif"/>
            <a:buChar char="•"/>
          </a:pPr>
          <a:r>
            <a:rPr lang="en-US">
              <a:latin typeface="Calibri"/>
              <a:cs typeface="Arial"/>
            </a:rPr>
            <a:t>GDP</a:t>
          </a:r>
        </a:p>
        <a:p>
          <a:pPr>
            <a:buFont typeface="Arial,Sans-Serif"/>
            <a:buChar char="•"/>
          </a:pPr>
          <a:r>
            <a:rPr lang="en-US">
              <a:latin typeface="Calibri"/>
              <a:cs typeface="Arial"/>
            </a:rPr>
            <a:t>Inflation Rate</a:t>
          </a:r>
        </a:p>
        <a:p>
          <a:pPr>
            <a:buFont typeface="Arial,Sans-Serif"/>
            <a:buChar char="•"/>
          </a:pPr>
          <a:r>
            <a:rPr lang="en-US">
              <a:latin typeface="Calibri"/>
              <a:cs typeface="Arial"/>
            </a:rPr>
            <a:t>Unemployment Rate</a:t>
          </a:r>
          <a:endParaRPr lang="en-US"/>
        </a:p>
      </dgm:t>
    </dgm:pt>
    <dgm:pt modelId="{36947F43-42C6-4ECB-B8F7-D42E909112A1}" type="parTrans" cxnId="{86ADA6AE-B1EE-4D34-8D13-FD2B5CE2ACF1}">
      <dgm:prSet/>
      <dgm:spPr/>
      <dgm:t>
        <a:bodyPr/>
        <a:lstStyle/>
        <a:p>
          <a:endParaRPr lang="en-US"/>
        </a:p>
      </dgm:t>
    </dgm:pt>
    <dgm:pt modelId="{EEB4632A-8EAB-4484-9FAF-380DAEF4C3FB}" type="sibTrans" cxnId="{86ADA6AE-B1EE-4D34-8D13-FD2B5CE2ACF1}">
      <dgm:prSet/>
      <dgm:spPr/>
      <dgm:t>
        <a:bodyPr/>
        <a:lstStyle/>
        <a:p>
          <a:endParaRPr lang="en-US"/>
        </a:p>
      </dgm:t>
    </dgm:pt>
    <dgm:pt modelId="{3673DD25-7EA1-49CE-A78F-7FC76E58D98F}" type="pres">
      <dgm:prSet presAssocID="{62220D8C-B184-43D9-A1AE-6E0D2A6DEABE}" presName="diagram" presStyleCnt="0">
        <dgm:presLayoutVars>
          <dgm:dir/>
          <dgm:resizeHandles val="exact"/>
        </dgm:presLayoutVars>
      </dgm:prSet>
      <dgm:spPr/>
    </dgm:pt>
    <dgm:pt modelId="{7480645D-32F3-41DF-8A31-416B94C2D4D0}" type="pres">
      <dgm:prSet presAssocID="{09F3B1A8-5C81-4E25-990D-4EE077B28F09}" presName="node" presStyleLbl="node1" presStyleIdx="0" presStyleCnt="4" custScaleY="313272" custLinFactX="-28533" custLinFactNeighborX="-100000" custLinFactNeighborY="-654">
        <dgm:presLayoutVars>
          <dgm:bulletEnabled val="1"/>
        </dgm:presLayoutVars>
      </dgm:prSet>
      <dgm:spPr/>
    </dgm:pt>
    <dgm:pt modelId="{1D98001C-C3A0-4218-ABEE-93AA084B66AF}" type="pres">
      <dgm:prSet presAssocID="{45C1A308-8EF4-4370-8472-C11E6AB0316E}" presName="sibTrans" presStyleCnt="0"/>
      <dgm:spPr/>
    </dgm:pt>
    <dgm:pt modelId="{7D724807-75DC-4912-9902-981A29F18348}" type="pres">
      <dgm:prSet presAssocID="{F19F4FCC-33CE-433C-9BD8-26C455B7AE18}" presName="node" presStyleLbl="node1" presStyleIdx="1" presStyleCnt="4" custScaleX="120829" custScaleY="313732">
        <dgm:presLayoutVars>
          <dgm:bulletEnabled val="1"/>
        </dgm:presLayoutVars>
      </dgm:prSet>
      <dgm:spPr/>
    </dgm:pt>
    <dgm:pt modelId="{4ABAB886-DE41-4AF2-BDEC-D539877A188F}" type="pres">
      <dgm:prSet presAssocID="{00C91F9B-FF5E-4F24-BAB5-65D8BDEEEA95}" presName="sibTrans" presStyleCnt="0"/>
      <dgm:spPr/>
    </dgm:pt>
    <dgm:pt modelId="{B18CCE2A-1613-47F9-83F2-D77B3C05EA0B}" type="pres">
      <dgm:prSet presAssocID="{E4452D4D-4629-4B67-8DE7-7BC10FE691E4}" presName="node" presStyleLbl="node1" presStyleIdx="2" presStyleCnt="4" custScaleX="131495" custScaleY="314102">
        <dgm:presLayoutVars>
          <dgm:bulletEnabled val="1"/>
        </dgm:presLayoutVars>
      </dgm:prSet>
      <dgm:spPr/>
    </dgm:pt>
    <dgm:pt modelId="{EAEB3EAD-4184-410F-B6D5-1C96A0E10F06}" type="pres">
      <dgm:prSet presAssocID="{CE89E4A5-5E30-4D4F-9DE3-F22DC0B416C8}" presName="sibTrans" presStyleCnt="0"/>
      <dgm:spPr/>
    </dgm:pt>
    <dgm:pt modelId="{C1AA6D41-D067-4917-8DC9-9C1236AEF27C}" type="pres">
      <dgm:prSet presAssocID="{3623F6A0-F41B-422F-9CD3-41DFC92F9351}" presName="node" presStyleLbl="node1" presStyleIdx="3" presStyleCnt="4" custScaleY="314047">
        <dgm:presLayoutVars>
          <dgm:bulletEnabled val="1"/>
        </dgm:presLayoutVars>
      </dgm:prSet>
      <dgm:spPr/>
    </dgm:pt>
  </dgm:ptLst>
  <dgm:cxnLst>
    <dgm:cxn modelId="{CEADC101-89BC-4849-ACD4-8A7FC6D263A3}" type="presOf" srcId="{09F3B1A8-5C81-4E25-990D-4EE077B28F09}" destId="{7480645D-32F3-41DF-8A31-416B94C2D4D0}" srcOrd="0" destOrd="0" presId="urn:microsoft.com/office/officeart/2005/8/layout/default"/>
    <dgm:cxn modelId="{BCC23304-24C9-419E-B293-D68E2987EEFF}" srcId="{62220D8C-B184-43D9-A1AE-6E0D2A6DEABE}" destId="{09F3B1A8-5C81-4E25-990D-4EE077B28F09}" srcOrd="0" destOrd="0" parTransId="{CE061B9B-261B-42C5-B63F-FE364C19F308}" sibTransId="{45C1A308-8EF4-4370-8472-C11E6AB0316E}"/>
    <dgm:cxn modelId="{39B8C381-4AA6-4565-9B20-942892005214}" type="presOf" srcId="{62220D8C-B184-43D9-A1AE-6E0D2A6DEABE}" destId="{3673DD25-7EA1-49CE-A78F-7FC76E58D98F}" srcOrd="0" destOrd="0" presId="urn:microsoft.com/office/officeart/2005/8/layout/default"/>
    <dgm:cxn modelId="{19426F99-2AF1-40C5-BE53-26395E2F3ABB}" type="presOf" srcId="{E4452D4D-4629-4B67-8DE7-7BC10FE691E4}" destId="{B18CCE2A-1613-47F9-83F2-D77B3C05EA0B}" srcOrd="0" destOrd="0" presId="urn:microsoft.com/office/officeart/2005/8/layout/default"/>
    <dgm:cxn modelId="{5202D29A-62BB-421D-93D9-19772A22B96F}" type="presOf" srcId="{3623F6A0-F41B-422F-9CD3-41DFC92F9351}" destId="{C1AA6D41-D067-4917-8DC9-9C1236AEF27C}" srcOrd="0" destOrd="0" presId="urn:microsoft.com/office/officeart/2005/8/layout/default"/>
    <dgm:cxn modelId="{86ADA6AE-B1EE-4D34-8D13-FD2B5CE2ACF1}" srcId="{62220D8C-B184-43D9-A1AE-6E0D2A6DEABE}" destId="{3623F6A0-F41B-422F-9CD3-41DFC92F9351}" srcOrd="3" destOrd="0" parTransId="{36947F43-42C6-4ECB-B8F7-D42E909112A1}" sibTransId="{EEB4632A-8EAB-4484-9FAF-380DAEF4C3FB}"/>
    <dgm:cxn modelId="{64F88CB6-7C3B-4267-A805-84A9A9AE843E}" srcId="{62220D8C-B184-43D9-A1AE-6E0D2A6DEABE}" destId="{F19F4FCC-33CE-433C-9BD8-26C455B7AE18}" srcOrd="1" destOrd="0" parTransId="{EF196603-D37C-4719-8BF4-156C12C23A1D}" sibTransId="{00C91F9B-FF5E-4F24-BAB5-65D8BDEEEA95}"/>
    <dgm:cxn modelId="{CBCD52D9-97BC-422D-8EDC-65B7C6D11BD7}" srcId="{62220D8C-B184-43D9-A1AE-6E0D2A6DEABE}" destId="{E4452D4D-4629-4B67-8DE7-7BC10FE691E4}" srcOrd="2" destOrd="0" parTransId="{15F2382D-FB2E-41E5-A58D-2D84F870F575}" sibTransId="{CE89E4A5-5E30-4D4F-9DE3-F22DC0B416C8}"/>
    <dgm:cxn modelId="{C14573E1-DF42-4353-A50F-5545FAD1E568}" type="presOf" srcId="{F19F4FCC-33CE-433C-9BD8-26C455B7AE18}" destId="{7D724807-75DC-4912-9902-981A29F18348}" srcOrd="0" destOrd="0" presId="urn:microsoft.com/office/officeart/2005/8/layout/default"/>
    <dgm:cxn modelId="{AAFD00EC-5D1E-4BBC-8288-10B9F72A394E}" type="presParOf" srcId="{3673DD25-7EA1-49CE-A78F-7FC76E58D98F}" destId="{7480645D-32F3-41DF-8A31-416B94C2D4D0}" srcOrd="0" destOrd="0" presId="urn:microsoft.com/office/officeart/2005/8/layout/default"/>
    <dgm:cxn modelId="{8B55E5BF-BB35-4CEA-B6A3-6E66CAED29BF}" type="presParOf" srcId="{3673DD25-7EA1-49CE-A78F-7FC76E58D98F}" destId="{1D98001C-C3A0-4218-ABEE-93AA084B66AF}" srcOrd="1" destOrd="0" presId="urn:microsoft.com/office/officeart/2005/8/layout/default"/>
    <dgm:cxn modelId="{871CA920-AF43-464D-8120-32A153D646CF}" type="presParOf" srcId="{3673DD25-7EA1-49CE-A78F-7FC76E58D98F}" destId="{7D724807-75DC-4912-9902-981A29F18348}" srcOrd="2" destOrd="0" presId="urn:microsoft.com/office/officeart/2005/8/layout/default"/>
    <dgm:cxn modelId="{AA6A9FBE-D955-4BBC-9A4F-95CB5C77E414}" type="presParOf" srcId="{3673DD25-7EA1-49CE-A78F-7FC76E58D98F}" destId="{4ABAB886-DE41-4AF2-BDEC-D539877A188F}" srcOrd="3" destOrd="0" presId="urn:microsoft.com/office/officeart/2005/8/layout/default"/>
    <dgm:cxn modelId="{2C93A693-54A4-4C11-981B-7F38BEB699F6}" type="presParOf" srcId="{3673DD25-7EA1-49CE-A78F-7FC76E58D98F}" destId="{B18CCE2A-1613-47F9-83F2-D77B3C05EA0B}" srcOrd="4" destOrd="0" presId="urn:microsoft.com/office/officeart/2005/8/layout/default"/>
    <dgm:cxn modelId="{CDBC909D-6944-4C2B-B805-3BE10138FF42}" type="presParOf" srcId="{3673DD25-7EA1-49CE-A78F-7FC76E58D98F}" destId="{EAEB3EAD-4184-410F-B6D5-1C96A0E10F06}" srcOrd="5" destOrd="0" presId="urn:microsoft.com/office/officeart/2005/8/layout/default"/>
    <dgm:cxn modelId="{DB773E96-2106-468C-B129-6F37DAB41C9D}" type="presParOf" srcId="{3673DD25-7EA1-49CE-A78F-7FC76E58D98F}" destId="{C1AA6D41-D067-4917-8DC9-9C1236AEF27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EC9B3-19C9-4357-860C-933BC7595999}"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BA949464-2015-4D30-827A-DF9610DE17B5}">
      <dgm:prSet/>
      <dgm:spPr/>
      <dgm:t>
        <a:bodyPr/>
        <a:lstStyle/>
        <a:p>
          <a:r>
            <a:rPr lang="en-US"/>
            <a:t>Data is converted to numeric for correlations</a:t>
          </a:r>
        </a:p>
      </dgm:t>
    </dgm:pt>
    <dgm:pt modelId="{14D3C24B-75C9-40AA-876E-58B1940D108F}" type="parTrans" cxnId="{AE30F612-C8B0-45D2-B24B-2D13360177D5}">
      <dgm:prSet/>
      <dgm:spPr/>
      <dgm:t>
        <a:bodyPr/>
        <a:lstStyle/>
        <a:p>
          <a:endParaRPr lang="en-US"/>
        </a:p>
      </dgm:t>
    </dgm:pt>
    <dgm:pt modelId="{3B952A4B-79F8-4110-97EA-3828DDDC6382}" type="sibTrans" cxnId="{AE30F612-C8B0-45D2-B24B-2D13360177D5}">
      <dgm:prSet/>
      <dgm:spPr/>
      <dgm:t>
        <a:bodyPr/>
        <a:lstStyle/>
        <a:p>
          <a:endParaRPr lang="en-US"/>
        </a:p>
      </dgm:t>
    </dgm:pt>
    <dgm:pt modelId="{738598EC-E63F-40DE-9AEB-BE5235D5C98F}">
      <dgm:prSet/>
      <dgm:spPr/>
      <dgm:t>
        <a:bodyPr/>
        <a:lstStyle/>
        <a:p>
          <a:r>
            <a:rPr lang="en-US"/>
            <a:t>Characters converted to factors</a:t>
          </a:r>
        </a:p>
      </dgm:t>
    </dgm:pt>
    <dgm:pt modelId="{5F6991B2-B9D2-4A08-855A-2A26C74DB80A}" type="parTrans" cxnId="{45D7A8BA-58F0-47A1-B58A-80CCC0B00D5F}">
      <dgm:prSet/>
      <dgm:spPr/>
      <dgm:t>
        <a:bodyPr/>
        <a:lstStyle/>
        <a:p>
          <a:endParaRPr lang="en-US"/>
        </a:p>
      </dgm:t>
    </dgm:pt>
    <dgm:pt modelId="{2EF0F305-13B6-411C-8380-D0F2895F77F3}" type="sibTrans" cxnId="{45D7A8BA-58F0-47A1-B58A-80CCC0B00D5F}">
      <dgm:prSet/>
      <dgm:spPr/>
      <dgm:t>
        <a:bodyPr/>
        <a:lstStyle/>
        <a:p>
          <a:endParaRPr lang="en-US"/>
        </a:p>
      </dgm:t>
    </dgm:pt>
    <dgm:pt modelId="{8198ECCF-BC9A-4B0A-8D30-8310C6023C60}">
      <dgm:prSet/>
      <dgm:spPr/>
      <dgm:t>
        <a:bodyPr/>
        <a:lstStyle/>
        <a:p>
          <a:r>
            <a:rPr lang="en-US"/>
            <a:t>Data Split into Train and Test via sampling (70/30 random split)</a:t>
          </a:r>
        </a:p>
      </dgm:t>
    </dgm:pt>
    <dgm:pt modelId="{C7C3CDC4-AF73-4A2D-B529-FF1DBE26FB6F}" type="parTrans" cxnId="{02A494A2-3824-4690-87A7-DE6C4E125559}">
      <dgm:prSet/>
      <dgm:spPr/>
      <dgm:t>
        <a:bodyPr/>
        <a:lstStyle/>
        <a:p>
          <a:endParaRPr lang="en-US"/>
        </a:p>
      </dgm:t>
    </dgm:pt>
    <dgm:pt modelId="{AF41D283-0CBA-436E-8BE0-7F9B44AE46FB}" type="sibTrans" cxnId="{02A494A2-3824-4690-87A7-DE6C4E125559}">
      <dgm:prSet/>
      <dgm:spPr/>
      <dgm:t>
        <a:bodyPr/>
        <a:lstStyle/>
        <a:p>
          <a:endParaRPr lang="en-US"/>
        </a:p>
      </dgm:t>
    </dgm:pt>
    <dgm:pt modelId="{D5A0CF95-178F-45FD-8F3E-6C8BE37E290F}">
      <dgm:prSet/>
      <dgm:spPr/>
      <dgm:t>
        <a:bodyPr/>
        <a:lstStyle/>
        <a:p>
          <a:r>
            <a:rPr lang="en-US"/>
            <a:t>Data is discretized for association rule mining</a:t>
          </a:r>
        </a:p>
      </dgm:t>
    </dgm:pt>
    <dgm:pt modelId="{485EFD45-F8D4-4268-8368-4E66AD479130}" type="parTrans" cxnId="{4A62A3ED-D80B-453A-B24B-D7BE6F4C2B85}">
      <dgm:prSet/>
      <dgm:spPr/>
      <dgm:t>
        <a:bodyPr/>
        <a:lstStyle/>
        <a:p>
          <a:endParaRPr lang="en-US"/>
        </a:p>
      </dgm:t>
    </dgm:pt>
    <dgm:pt modelId="{B0C432F6-A16D-41F3-9882-FBB771745F1C}" type="sibTrans" cxnId="{4A62A3ED-D80B-453A-B24B-D7BE6F4C2B85}">
      <dgm:prSet/>
      <dgm:spPr/>
      <dgm:t>
        <a:bodyPr/>
        <a:lstStyle/>
        <a:p>
          <a:endParaRPr lang="en-US"/>
        </a:p>
      </dgm:t>
    </dgm:pt>
    <dgm:pt modelId="{15716F3A-5B34-4F08-A3EC-260B2EA5B665}" type="pres">
      <dgm:prSet presAssocID="{778EC9B3-19C9-4357-860C-933BC7595999}" presName="diagram" presStyleCnt="0">
        <dgm:presLayoutVars>
          <dgm:dir/>
          <dgm:resizeHandles val="exact"/>
        </dgm:presLayoutVars>
      </dgm:prSet>
      <dgm:spPr/>
    </dgm:pt>
    <dgm:pt modelId="{0FC234E8-379E-44CE-B110-28A9C1646DDC}" type="pres">
      <dgm:prSet presAssocID="{BA949464-2015-4D30-827A-DF9610DE17B5}" presName="node" presStyleLbl="node1" presStyleIdx="0" presStyleCnt="4">
        <dgm:presLayoutVars>
          <dgm:bulletEnabled val="1"/>
        </dgm:presLayoutVars>
      </dgm:prSet>
      <dgm:spPr/>
    </dgm:pt>
    <dgm:pt modelId="{0775C2D0-2940-4455-9CC6-FC6628E61F7F}" type="pres">
      <dgm:prSet presAssocID="{3B952A4B-79F8-4110-97EA-3828DDDC6382}" presName="sibTrans" presStyleCnt="0"/>
      <dgm:spPr/>
    </dgm:pt>
    <dgm:pt modelId="{95339A4B-6BDB-494C-9964-F5F8F54C7C14}" type="pres">
      <dgm:prSet presAssocID="{738598EC-E63F-40DE-9AEB-BE5235D5C98F}" presName="node" presStyleLbl="node1" presStyleIdx="1" presStyleCnt="4">
        <dgm:presLayoutVars>
          <dgm:bulletEnabled val="1"/>
        </dgm:presLayoutVars>
      </dgm:prSet>
      <dgm:spPr/>
    </dgm:pt>
    <dgm:pt modelId="{E9402BC1-EF3E-4CC2-B5D9-38DABC51455B}" type="pres">
      <dgm:prSet presAssocID="{2EF0F305-13B6-411C-8380-D0F2895F77F3}" presName="sibTrans" presStyleCnt="0"/>
      <dgm:spPr/>
    </dgm:pt>
    <dgm:pt modelId="{D2A0C5CD-05B5-47B9-854B-43E2E45E01A6}" type="pres">
      <dgm:prSet presAssocID="{8198ECCF-BC9A-4B0A-8D30-8310C6023C60}" presName="node" presStyleLbl="node1" presStyleIdx="2" presStyleCnt="4">
        <dgm:presLayoutVars>
          <dgm:bulletEnabled val="1"/>
        </dgm:presLayoutVars>
      </dgm:prSet>
      <dgm:spPr/>
    </dgm:pt>
    <dgm:pt modelId="{6B5A7A2B-F785-4ED8-86F4-22B663C86E70}" type="pres">
      <dgm:prSet presAssocID="{AF41D283-0CBA-436E-8BE0-7F9B44AE46FB}" presName="sibTrans" presStyleCnt="0"/>
      <dgm:spPr/>
    </dgm:pt>
    <dgm:pt modelId="{B00A5D8C-D193-46FF-82FE-11EFEA8EE8A9}" type="pres">
      <dgm:prSet presAssocID="{D5A0CF95-178F-45FD-8F3E-6C8BE37E290F}" presName="node" presStyleLbl="node1" presStyleIdx="3" presStyleCnt="4">
        <dgm:presLayoutVars>
          <dgm:bulletEnabled val="1"/>
        </dgm:presLayoutVars>
      </dgm:prSet>
      <dgm:spPr/>
    </dgm:pt>
  </dgm:ptLst>
  <dgm:cxnLst>
    <dgm:cxn modelId="{EBA16A07-F8DE-4C80-8066-682EA5ABEC35}" type="presOf" srcId="{BA949464-2015-4D30-827A-DF9610DE17B5}" destId="{0FC234E8-379E-44CE-B110-28A9C1646DDC}" srcOrd="0" destOrd="0" presId="urn:microsoft.com/office/officeart/2005/8/layout/default"/>
    <dgm:cxn modelId="{AE30F612-C8B0-45D2-B24B-2D13360177D5}" srcId="{778EC9B3-19C9-4357-860C-933BC7595999}" destId="{BA949464-2015-4D30-827A-DF9610DE17B5}" srcOrd="0" destOrd="0" parTransId="{14D3C24B-75C9-40AA-876E-58B1940D108F}" sibTransId="{3B952A4B-79F8-4110-97EA-3828DDDC6382}"/>
    <dgm:cxn modelId="{EF3BB070-D8E5-4EDC-9FB1-4EBFD35B8C66}" type="presOf" srcId="{738598EC-E63F-40DE-9AEB-BE5235D5C98F}" destId="{95339A4B-6BDB-494C-9964-F5F8F54C7C14}" srcOrd="0" destOrd="0" presId="urn:microsoft.com/office/officeart/2005/8/layout/default"/>
    <dgm:cxn modelId="{02A494A2-3824-4690-87A7-DE6C4E125559}" srcId="{778EC9B3-19C9-4357-860C-933BC7595999}" destId="{8198ECCF-BC9A-4B0A-8D30-8310C6023C60}" srcOrd="2" destOrd="0" parTransId="{C7C3CDC4-AF73-4A2D-B529-FF1DBE26FB6F}" sibTransId="{AF41D283-0CBA-436E-8BE0-7F9B44AE46FB}"/>
    <dgm:cxn modelId="{45D7A8BA-58F0-47A1-B58A-80CCC0B00D5F}" srcId="{778EC9B3-19C9-4357-860C-933BC7595999}" destId="{738598EC-E63F-40DE-9AEB-BE5235D5C98F}" srcOrd="1" destOrd="0" parTransId="{5F6991B2-B9D2-4A08-855A-2A26C74DB80A}" sibTransId="{2EF0F305-13B6-411C-8380-D0F2895F77F3}"/>
    <dgm:cxn modelId="{F41E59BC-D40D-4B01-86EE-1E763DA7B63A}" type="presOf" srcId="{D5A0CF95-178F-45FD-8F3E-6C8BE37E290F}" destId="{B00A5D8C-D193-46FF-82FE-11EFEA8EE8A9}" srcOrd="0" destOrd="0" presId="urn:microsoft.com/office/officeart/2005/8/layout/default"/>
    <dgm:cxn modelId="{AA6581D9-CA8E-4EA1-B25F-088456DBD072}" type="presOf" srcId="{8198ECCF-BC9A-4B0A-8D30-8310C6023C60}" destId="{D2A0C5CD-05B5-47B9-854B-43E2E45E01A6}" srcOrd="0" destOrd="0" presId="urn:microsoft.com/office/officeart/2005/8/layout/default"/>
    <dgm:cxn modelId="{7917A9E8-5A95-4527-B34D-B4674335E231}" type="presOf" srcId="{778EC9B3-19C9-4357-860C-933BC7595999}" destId="{15716F3A-5B34-4F08-A3EC-260B2EA5B665}" srcOrd="0" destOrd="0" presId="urn:microsoft.com/office/officeart/2005/8/layout/default"/>
    <dgm:cxn modelId="{4A62A3ED-D80B-453A-B24B-D7BE6F4C2B85}" srcId="{778EC9B3-19C9-4357-860C-933BC7595999}" destId="{D5A0CF95-178F-45FD-8F3E-6C8BE37E290F}" srcOrd="3" destOrd="0" parTransId="{485EFD45-F8D4-4268-8368-4E66AD479130}" sibTransId="{B0C432F6-A16D-41F3-9882-FBB771745F1C}"/>
    <dgm:cxn modelId="{1DDC5F35-F3BE-471B-8275-102C76882FBD}" type="presParOf" srcId="{15716F3A-5B34-4F08-A3EC-260B2EA5B665}" destId="{0FC234E8-379E-44CE-B110-28A9C1646DDC}" srcOrd="0" destOrd="0" presId="urn:microsoft.com/office/officeart/2005/8/layout/default"/>
    <dgm:cxn modelId="{4A6833B4-FA0B-4F0B-BC20-3033A10AD914}" type="presParOf" srcId="{15716F3A-5B34-4F08-A3EC-260B2EA5B665}" destId="{0775C2D0-2940-4455-9CC6-FC6628E61F7F}" srcOrd="1" destOrd="0" presId="urn:microsoft.com/office/officeart/2005/8/layout/default"/>
    <dgm:cxn modelId="{527F6617-8330-45D1-B10C-69D52607A132}" type="presParOf" srcId="{15716F3A-5B34-4F08-A3EC-260B2EA5B665}" destId="{95339A4B-6BDB-494C-9964-F5F8F54C7C14}" srcOrd="2" destOrd="0" presId="urn:microsoft.com/office/officeart/2005/8/layout/default"/>
    <dgm:cxn modelId="{5709DB67-2429-4AFA-8AAC-877433D7BAD2}" type="presParOf" srcId="{15716F3A-5B34-4F08-A3EC-260B2EA5B665}" destId="{E9402BC1-EF3E-4CC2-B5D9-38DABC51455B}" srcOrd="3" destOrd="0" presId="urn:microsoft.com/office/officeart/2005/8/layout/default"/>
    <dgm:cxn modelId="{1592612C-6862-49A7-BC1A-D10562AF0288}" type="presParOf" srcId="{15716F3A-5B34-4F08-A3EC-260B2EA5B665}" destId="{D2A0C5CD-05B5-47B9-854B-43E2E45E01A6}" srcOrd="4" destOrd="0" presId="urn:microsoft.com/office/officeart/2005/8/layout/default"/>
    <dgm:cxn modelId="{2FD629B7-D51D-4267-81DD-B0089BB7C50C}" type="presParOf" srcId="{15716F3A-5B34-4F08-A3EC-260B2EA5B665}" destId="{6B5A7A2B-F785-4ED8-86F4-22B663C86E70}" srcOrd="5" destOrd="0" presId="urn:microsoft.com/office/officeart/2005/8/layout/default"/>
    <dgm:cxn modelId="{C44F0CE4-C234-4E12-8942-E652B86E2D3F}" type="presParOf" srcId="{15716F3A-5B34-4F08-A3EC-260B2EA5B665}" destId="{B00A5D8C-D193-46FF-82FE-11EFEA8EE8A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FCAB12-FA6C-467E-BBE7-8385854A53D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DA813D5B-D4F0-47AB-9719-9A14DD0191BB}">
      <dgm:prSet phldr="0"/>
      <dgm:spPr/>
      <dgm:t>
        <a:bodyPr/>
        <a:lstStyle/>
        <a:p>
          <a:r>
            <a:rPr lang="en-US">
              <a:latin typeface="Calibri"/>
              <a:ea typeface="Calibri"/>
              <a:cs typeface="Calibri"/>
            </a:rPr>
            <a:t>Combinations that predict Dropout</a:t>
          </a:r>
          <a:endParaRPr lang="en-US"/>
        </a:p>
      </dgm:t>
    </dgm:pt>
    <dgm:pt modelId="{C1D7A221-EC01-4B40-BC82-29B01391B7E6}" type="parTrans" cxnId="{65778EAB-C137-4428-9903-6D9596B149C7}">
      <dgm:prSet/>
      <dgm:spPr/>
    </dgm:pt>
    <dgm:pt modelId="{91ABB117-A771-471D-B1C1-2E3E7BA8D6E2}" type="sibTrans" cxnId="{65778EAB-C137-4428-9903-6D9596B149C7}">
      <dgm:prSet phldrT="2"/>
      <dgm:spPr/>
      <dgm:t>
        <a:bodyPr/>
        <a:lstStyle/>
        <a:p>
          <a:endParaRPr lang="en-US"/>
        </a:p>
      </dgm:t>
    </dgm:pt>
    <dgm:pt modelId="{A547361C-3C4D-4D68-A654-C0BC9606E595}">
      <dgm:prSet phldr="0"/>
      <dgm:spPr/>
      <dgm:t>
        <a:bodyPr/>
        <a:lstStyle/>
        <a:p>
          <a:pPr rtl="0"/>
          <a:r>
            <a:rPr lang="en-US">
              <a:latin typeface="Calibri"/>
              <a:ea typeface="Calibri"/>
              <a:cs typeface="Calibri"/>
            </a:rPr>
            <a:t>What distinguishable combination of factors could predict a drop-out event?</a:t>
          </a:r>
        </a:p>
      </dgm:t>
    </dgm:pt>
    <dgm:pt modelId="{985AFAB3-DF09-491C-9C03-ADF33BF31F2B}" type="parTrans" cxnId="{217B5786-C0F8-4FA3-9D7C-E14874C0754C}">
      <dgm:prSet/>
      <dgm:spPr/>
    </dgm:pt>
    <dgm:pt modelId="{A28CCA27-4E75-4C7D-94A1-BEC7BF87824D}" type="sibTrans" cxnId="{217B5786-C0F8-4FA3-9D7C-E14874C0754C}">
      <dgm:prSet/>
      <dgm:spPr/>
      <dgm:t>
        <a:bodyPr/>
        <a:lstStyle/>
        <a:p>
          <a:endParaRPr lang="en-US"/>
        </a:p>
      </dgm:t>
    </dgm:pt>
    <dgm:pt modelId="{C8E567DB-9E44-44A0-A15A-FF7920E8841E}">
      <dgm:prSet phldr="0"/>
      <dgm:spPr/>
      <dgm:t>
        <a:bodyPr/>
        <a:lstStyle/>
        <a:p>
          <a:pPr rtl="0"/>
          <a:r>
            <a:rPr lang="en-US">
              <a:latin typeface="Calibri"/>
              <a:ea typeface="Calibri"/>
              <a:cs typeface="Calibri"/>
            </a:rPr>
            <a:t>Best Models to Predict Dropout</a:t>
          </a:r>
        </a:p>
      </dgm:t>
    </dgm:pt>
    <dgm:pt modelId="{D933CE4C-4153-4CE4-B85E-BDEC297D6B41}" type="parTrans" cxnId="{7B84D76D-8A79-4EF0-9406-2B220600D099}">
      <dgm:prSet/>
      <dgm:spPr/>
    </dgm:pt>
    <dgm:pt modelId="{5AC60547-9DBE-4D9A-BE9A-6BDD6FD73EDC}" type="sibTrans" cxnId="{7B84D76D-8A79-4EF0-9406-2B220600D099}">
      <dgm:prSet phldrT="3"/>
      <dgm:spPr/>
      <dgm:t>
        <a:bodyPr/>
        <a:lstStyle/>
        <a:p>
          <a:endParaRPr lang="en-US"/>
        </a:p>
      </dgm:t>
    </dgm:pt>
    <dgm:pt modelId="{260F5170-5788-4247-B125-71D0CED59A74}">
      <dgm:prSet phldr="0"/>
      <dgm:spPr/>
      <dgm:t>
        <a:bodyPr/>
        <a:lstStyle/>
        <a:p>
          <a:pPr rtl="0"/>
          <a:r>
            <a:rPr lang="en-US">
              <a:latin typeface="Calibri"/>
              <a:ea typeface="Calibri"/>
              <a:cs typeface="Calibri"/>
            </a:rPr>
            <a:t>Which machine learning algorithms give the best predictions?</a:t>
          </a:r>
        </a:p>
      </dgm:t>
    </dgm:pt>
    <dgm:pt modelId="{BE08757F-3D26-4245-8BD8-638599327BCC}" type="parTrans" cxnId="{A0C9C0EF-BC38-40E3-8968-B4A4C009BD7E}">
      <dgm:prSet/>
      <dgm:spPr/>
    </dgm:pt>
    <dgm:pt modelId="{7B484292-82A0-42F4-A14C-A0C3D2E19773}" type="sibTrans" cxnId="{A0C9C0EF-BC38-40E3-8968-B4A4C009BD7E}">
      <dgm:prSet/>
      <dgm:spPr/>
      <dgm:t>
        <a:bodyPr/>
        <a:lstStyle/>
        <a:p>
          <a:endParaRPr lang="en-US"/>
        </a:p>
      </dgm:t>
    </dgm:pt>
    <dgm:pt modelId="{1F131EF3-6111-4298-92CB-B2E72B2E37AC}">
      <dgm:prSet phldr="0"/>
      <dgm:spPr/>
      <dgm:t>
        <a:bodyPr/>
        <a:lstStyle/>
        <a:p>
          <a:pPr rtl="0"/>
          <a:r>
            <a:rPr lang="en-US">
              <a:latin typeface="Calibri"/>
              <a:ea typeface="Calibri"/>
              <a:cs typeface="Calibri"/>
            </a:rPr>
            <a:t>Factors That influence Dropout</a:t>
          </a:r>
        </a:p>
      </dgm:t>
    </dgm:pt>
    <dgm:pt modelId="{FC570EE6-88ED-4E5E-B22D-B4559ECD7652}" type="parTrans" cxnId="{F3D77857-1D21-4C1A-A126-051FD18F4224}">
      <dgm:prSet/>
      <dgm:spPr/>
    </dgm:pt>
    <dgm:pt modelId="{42FD0179-69B7-4793-9231-75C5194EBCE4}" type="sibTrans" cxnId="{F3D77857-1D21-4C1A-A126-051FD18F4224}">
      <dgm:prSet phldrT="1"/>
      <dgm:spPr/>
      <dgm:t>
        <a:bodyPr/>
        <a:lstStyle/>
        <a:p>
          <a:endParaRPr lang="en-US"/>
        </a:p>
      </dgm:t>
    </dgm:pt>
    <dgm:pt modelId="{CC56FEBF-C1AF-4D01-AAA7-F1644210AF48}">
      <dgm:prSet phldr="0"/>
      <dgm:spPr/>
      <dgm:t>
        <a:bodyPr/>
        <a:lstStyle/>
        <a:p>
          <a:pPr rtl="0"/>
          <a:r>
            <a:rPr lang="en-US">
              <a:latin typeface="Calibri"/>
              <a:ea typeface="Calibri"/>
              <a:cs typeface="Calibri"/>
            </a:rPr>
            <a:t>What factors </a:t>
          </a:r>
          <a:r>
            <a:rPr lang="en-US" err="1">
              <a:latin typeface="Calibri"/>
              <a:ea typeface="Calibri"/>
              <a:cs typeface="Calibri"/>
            </a:rPr>
            <a:t>influce</a:t>
          </a:r>
          <a:r>
            <a:rPr lang="en-US">
              <a:latin typeface="Calibri"/>
              <a:ea typeface="Calibri"/>
              <a:cs typeface="Calibri"/>
            </a:rPr>
            <a:t> a student to drop out?</a:t>
          </a:r>
        </a:p>
      </dgm:t>
    </dgm:pt>
    <dgm:pt modelId="{6AA62C53-10FF-43B9-9EE8-260A096C4C14}" type="parTrans" cxnId="{326552A6-C2B4-4485-AD2D-A2DEF6AF7C81}">
      <dgm:prSet/>
      <dgm:spPr/>
    </dgm:pt>
    <dgm:pt modelId="{B2FA41E9-E310-4B3B-A386-0928F964061C}" type="sibTrans" cxnId="{326552A6-C2B4-4485-AD2D-A2DEF6AF7C81}">
      <dgm:prSet/>
      <dgm:spPr/>
      <dgm:t>
        <a:bodyPr/>
        <a:lstStyle/>
        <a:p>
          <a:endParaRPr lang="en-US"/>
        </a:p>
      </dgm:t>
    </dgm:pt>
    <dgm:pt modelId="{EDA67CA5-0FE7-4111-8C08-68A8CC7998E4}" type="pres">
      <dgm:prSet presAssocID="{D5FCAB12-FA6C-467E-BBE7-8385854A53D5}" presName="Name0" presStyleCnt="0">
        <dgm:presLayoutVars>
          <dgm:dir/>
          <dgm:animLvl val="lvl"/>
          <dgm:resizeHandles val="exact"/>
        </dgm:presLayoutVars>
      </dgm:prSet>
      <dgm:spPr/>
    </dgm:pt>
    <dgm:pt modelId="{CAA58824-CD13-4CD9-B420-176AAFDC1343}" type="pres">
      <dgm:prSet presAssocID="{1F131EF3-6111-4298-92CB-B2E72B2E37AC}" presName="composite" presStyleCnt="0"/>
      <dgm:spPr/>
    </dgm:pt>
    <dgm:pt modelId="{B6CB1D6E-78DC-444D-B770-8674E3296D62}" type="pres">
      <dgm:prSet presAssocID="{1F131EF3-6111-4298-92CB-B2E72B2E37AC}" presName="parTx" presStyleLbl="alignNode1" presStyleIdx="0" presStyleCnt="3">
        <dgm:presLayoutVars>
          <dgm:chMax val="0"/>
          <dgm:chPref val="0"/>
          <dgm:bulletEnabled val="1"/>
        </dgm:presLayoutVars>
      </dgm:prSet>
      <dgm:spPr/>
    </dgm:pt>
    <dgm:pt modelId="{87F8E29C-0F94-4A0D-B0A9-ADDD9849F68D}" type="pres">
      <dgm:prSet presAssocID="{1F131EF3-6111-4298-92CB-B2E72B2E37AC}" presName="desTx" presStyleLbl="alignAccFollowNode1" presStyleIdx="0" presStyleCnt="3">
        <dgm:presLayoutVars>
          <dgm:bulletEnabled val="1"/>
        </dgm:presLayoutVars>
      </dgm:prSet>
      <dgm:spPr/>
    </dgm:pt>
    <dgm:pt modelId="{CC09320B-5127-4F5F-B342-0A4E1A580F45}" type="pres">
      <dgm:prSet presAssocID="{42FD0179-69B7-4793-9231-75C5194EBCE4}" presName="space" presStyleCnt="0"/>
      <dgm:spPr/>
    </dgm:pt>
    <dgm:pt modelId="{5D22C742-D00A-4508-86F5-57A2CBC96684}" type="pres">
      <dgm:prSet presAssocID="{DA813D5B-D4F0-47AB-9719-9A14DD0191BB}" presName="composite" presStyleCnt="0"/>
      <dgm:spPr/>
    </dgm:pt>
    <dgm:pt modelId="{F6AEA94D-533A-40FF-9DE0-402D50E5E4D9}" type="pres">
      <dgm:prSet presAssocID="{DA813D5B-D4F0-47AB-9719-9A14DD0191BB}" presName="parTx" presStyleLbl="alignNode1" presStyleIdx="1" presStyleCnt="3">
        <dgm:presLayoutVars>
          <dgm:chMax val="0"/>
          <dgm:chPref val="0"/>
          <dgm:bulletEnabled val="1"/>
        </dgm:presLayoutVars>
      </dgm:prSet>
      <dgm:spPr/>
    </dgm:pt>
    <dgm:pt modelId="{05C357A9-7993-4538-8117-6A5843AD65D8}" type="pres">
      <dgm:prSet presAssocID="{DA813D5B-D4F0-47AB-9719-9A14DD0191BB}" presName="desTx" presStyleLbl="alignAccFollowNode1" presStyleIdx="1" presStyleCnt="3">
        <dgm:presLayoutVars>
          <dgm:bulletEnabled val="1"/>
        </dgm:presLayoutVars>
      </dgm:prSet>
      <dgm:spPr/>
    </dgm:pt>
    <dgm:pt modelId="{351446CD-AA5E-4ACE-841A-6F111C28E2B2}" type="pres">
      <dgm:prSet presAssocID="{91ABB117-A771-471D-B1C1-2E3E7BA8D6E2}" presName="space" presStyleCnt="0"/>
      <dgm:spPr/>
    </dgm:pt>
    <dgm:pt modelId="{5334BD7F-5DB4-4E86-B6FB-318DC887482E}" type="pres">
      <dgm:prSet presAssocID="{C8E567DB-9E44-44A0-A15A-FF7920E8841E}" presName="composite" presStyleCnt="0"/>
      <dgm:spPr/>
    </dgm:pt>
    <dgm:pt modelId="{47FB929E-3C59-46D7-8F01-640642B1EDF1}" type="pres">
      <dgm:prSet presAssocID="{C8E567DB-9E44-44A0-A15A-FF7920E8841E}" presName="parTx" presStyleLbl="alignNode1" presStyleIdx="2" presStyleCnt="3">
        <dgm:presLayoutVars>
          <dgm:chMax val="0"/>
          <dgm:chPref val="0"/>
          <dgm:bulletEnabled val="1"/>
        </dgm:presLayoutVars>
      </dgm:prSet>
      <dgm:spPr/>
    </dgm:pt>
    <dgm:pt modelId="{81789B29-ED4D-45F3-BB13-1404939171BC}" type="pres">
      <dgm:prSet presAssocID="{C8E567DB-9E44-44A0-A15A-FF7920E8841E}" presName="desTx" presStyleLbl="alignAccFollowNode1" presStyleIdx="2" presStyleCnt="3">
        <dgm:presLayoutVars>
          <dgm:bulletEnabled val="1"/>
        </dgm:presLayoutVars>
      </dgm:prSet>
      <dgm:spPr/>
    </dgm:pt>
  </dgm:ptLst>
  <dgm:cxnLst>
    <dgm:cxn modelId="{8BED3712-5834-457D-8963-0A37ACD05EDB}" type="presOf" srcId="{260F5170-5788-4247-B125-71D0CED59A74}" destId="{81789B29-ED4D-45F3-BB13-1404939171BC}" srcOrd="0" destOrd="0" presId="urn:microsoft.com/office/officeart/2005/8/layout/hList1"/>
    <dgm:cxn modelId="{92269E19-CB0B-49A8-B093-B96AFF89CA3D}" type="presOf" srcId="{D5FCAB12-FA6C-467E-BBE7-8385854A53D5}" destId="{EDA67CA5-0FE7-4111-8C08-68A8CC7998E4}" srcOrd="0" destOrd="0" presId="urn:microsoft.com/office/officeart/2005/8/layout/hList1"/>
    <dgm:cxn modelId="{7B84D76D-8A79-4EF0-9406-2B220600D099}" srcId="{D5FCAB12-FA6C-467E-BBE7-8385854A53D5}" destId="{C8E567DB-9E44-44A0-A15A-FF7920E8841E}" srcOrd="2" destOrd="0" parTransId="{D933CE4C-4153-4CE4-B85E-BDEC297D6B41}" sibTransId="{5AC60547-9DBE-4D9A-BE9A-6BDD6FD73EDC}"/>
    <dgm:cxn modelId="{76977F52-33FC-4A50-9A7F-0102D106A684}" type="presOf" srcId="{CC56FEBF-C1AF-4D01-AAA7-F1644210AF48}" destId="{87F8E29C-0F94-4A0D-B0A9-ADDD9849F68D}" srcOrd="0" destOrd="0" presId="urn:microsoft.com/office/officeart/2005/8/layout/hList1"/>
    <dgm:cxn modelId="{F3D77857-1D21-4C1A-A126-051FD18F4224}" srcId="{D5FCAB12-FA6C-467E-BBE7-8385854A53D5}" destId="{1F131EF3-6111-4298-92CB-B2E72B2E37AC}" srcOrd="0" destOrd="0" parTransId="{FC570EE6-88ED-4E5E-B22D-B4559ECD7652}" sibTransId="{42FD0179-69B7-4793-9231-75C5194EBCE4}"/>
    <dgm:cxn modelId="{217B5786-C0F8-4FA3-9D7C-E14874C0754C}" srcId="{DA813D5B-D4F0-47AB-9719-9A14DD0191BB}" destId="{A547361C-3C4D-4D68-A654-C0BC9606E595}" srcOrd="0" destOrd="0" parTransId="{985AFAB3-DF09-491C-9C03-ADF33BF31F2B}" sibTransId="{A28CCA27-4E75-4C7D-94A1-BEC7BF87824D}"/>
    <dgm:cxn modelId="{326552A6-C2B4-4485-AD2D-A2DEF6AF7C81}" srcId="{1F131EF3-6111-4298-92CB-B2E72B2E37AC}" destId="{CC56FEBF-C1AF-4D01-AAA7-F1644210AF48}" srcOrd="0" destOrd="0" parTransId="{6AA62C53-10FF-43B9-9EE8-260A096C4C14}" sibTransId="{B2FA41E9-E310-4B3B-A386-0928F964061C}"/>
    <dgm:cxn modelId="{65778EAB-C137-4428-9903-6D9596B149C7}" srcId="{D5FCAB12-FA6C-467E-BBE7-8385854A53D5}" destId="{DA813D5B-D4F0-47AB-9719-9A14DD0191BB}" srcOrd="1" destOrd="0" parTransId="{C1D7A221-EC01-4B40-BC82-29B01391B7E6}" sibTransId="{91ABB117-A771-471D-B1C1-2E3E7BA8D6E2}"/>
    <dgm:cxn modelId="{8686ECB3-3D66-4D17-9159-D258D0EDD1FB}" type="presOf" srcId="{A547361C-3C4D-4D68-A654-C0BC9606E595}" destId="{05C357A9-7993-4538-8117-6A5843AD65D8}" srcOrd="0" destOrd="0" presId="urn:microsoft.com/office/officeart/2005/8/layout/hList1"/>
    <dgm:cxn modelId="{F929F3CF-5F6A-4729-B42E-746CFE169730}" type="presOf" srcId="{C8E567DB-9E44-44A0-A15A-FF7920E8841E}" destId="{47FB929E-3C59-46D7-8F01-640642B1EDF1}" srcOrd="0" destOrd="0" presId="urn:microsoft.com/office/officeart/2005/8/layout/hList1"/>
    <dgm:cxn modelId="{78ADBDD0-FA20-4478-8C3F-160879A53EF1}" type="presOf" srcId="{DA813D5B-D4F0-47AB-9719-9A14DD0191BB}" destId="{F6AEA94D-533A-40FF-9DE0-402D50E5E4D9}" srcOrd="0" destOrd="0" presId="urn:microsoft.com/office/officeart/2005/8/layout/hList1"/>
    <dgm:cxn modelId="{082801E0-9C55-4F26-87D3-A97AAD5EC89B}" type="presOf" srcId="{1F131EF3-6111-4298-92CB-B2E72B2E37AC}" destId="{B6CB1D6E-78DC-444D-B770-8674E3296D62}" srcOrd="0" destOrd="0" presId="urn:microsoft.com/office/officeart/2005/8/layout/hList1"/>
    <dgm:cxn modelId="{A0C9C0EF-BC38-40E3-8968-B4A4C009BD7E}" srcId="{C8E567DB-9E44-44A0-A15A-FF7920E8841E}" destId="{260F5170-5788-4247-B125-71D0CED59A74}" srcOrd="0" destOrd="0" parTransId="{BE08757F-3D26-4245-8BD8-638599327BCC}" sibTransId="{7B484292-82A0-42F4-A14C-A0C3D2E19773}"/>
    <dgm:cxn modelId="{81CAF16E-0914-4D27-AA36-0D495B36DB95}" type="presParOf" srcId="{EDA67CA5-0FE7-4111-8C08-68A8CC7998E4}" destId="{CAA58824-CD13-4CD9-B420-176AAFDC1343}" srcOrd="0" destOrd="0" presId="urn:microsoft.com/office/officeart/2005/8/layout/hList1"/>
    <dgm:cxn modelId="{B53D2BF2-ADD0-4E3A-A479-8E082E13DCDA}" type="presParOf" srcId="{CAA58824-CD13-4CD9-B420-176AAFDC1343}" destId="{B6CB1D6E-78DC-444D-B770-8674E3296D62}" srcOrd="0" destOrd="0" presId="urn:microsoft.com/office/officeart/2005/8/layout/hList1"/>
    <dgm:cxn modelId="{883417A1-EEA7-4A60-89C1-4DE1A1EED5FE}" type="presParOf" srcId="{CAA58824-CD13-4CD9-B420-176AAFDC1343}" destId="{87F8E29C-0F94-4A0D-B0A9-ADDD9849F68D}" srcOrd="1" destOrd="0" presId="urn:microsoft.com/office/officeart/2005/8/layout/hList1"/>
    <dgm:cxn modelId="{96C0C84C-55A0-45BA-B251-402A2D7D1809}" type="presParOf" srcId="{EDA67CA5-0FE7-4111-8C08-68A8CC7998E4}" destId="{CC09320B-5127-4F5F-B342-0A4E1A580F45}" srcOrd="1" destOrd="0" presId="urn:microsoft.com/office/officeart/2005/8/layout/hList1"/>
    <dgm:cxn modelId="{8920E9F0-D8C8-488C-9D18-10D60AA472FE}" type="presParOf" srcId="{EDA67CA5-0FE7-4111-8C08-68A8CC7998E4}" destId="{5D22C742-D00A-4508-86F5-57A2CBC96684}" srcOrd="2" destOrd="0" presId="urn:microsoft.com/office/officeart/2005/8/layout/hList1"/>
    <dgm:cxn modelId="{130FCAD4-F331-4556-98F0-71ED59277B77}" type="presParOf" srcId="{5D22C742-D00A-4508-86F5-57A2CBC96684}" destId="{F6AEA94D-533A-40FF-9DE0-402D50E5E4D9}" srcOrd="0" destOrd="0" presId="urn:microsoft.com/office/officeart/2005/8/layout/hList1"/>
    <dgm:cxn modelId="{4E9D8D43-EE1B-4900-9F71-22D36F9A700E}" type="presParOf" srcId="{5D22C742-D00A-4508-86F5-57A2CBC96684}" destId="{05C357A9-7993-4538-8117-6A5843AD65D8}" srcOrd="1" destOrd="0" presId="urn:microsoft.com/office/officeart/2005/8/layout/hList1"/>
    <dgm:cxn modelId="{E1505EA2-2408-4DBE-A518-B5372C80EA15}" type="presParOf" srcId="{EDA67CA5-0FE7-4111-8C08-68A8CC7998E4}" destId="{351446CD-AA5E-4ACE-841A-6F111C28E2B2}" srcOrd="3" destOrd="0" presId="urn:microsoft.com/office/officeart/2005/8/layout/hList1"/>
    <dgm:cxn modelId="{138BF2DC-E01E-4161-8E24-3638135CD8BC}" type="presParOf" srcId="{EDA67CA5-0FE7-4111-8C08-68A8CC7998E4}" destId="{5334BD7F-5DB4-4E86-B6FB-318DC887482E}" srcOrd="4" destOrd="0" presId="urn:microsoft.com/office/officeart/2005/8/layout/hList1"/>
    <dgm:cxn modelId="{6EE92831-5FEA-4209-92D8-002206487608}" type="presParOf" srcId="{5334BD7F-5DB4-4E86-B6FB-318DC887482E}" destId="{47FB929E-3C59-46D7-8F01-640642B1EDF1}" srcOrd="0" destOrd="0" presId="urn:microsoft.com/office/officeart/2005/8/layout/hList1"/>
    <dgm:cxn modelId="{E8992182-39E1-41ED-845E-4AE621309473}" type="presParOf" srcId="{5334BD7F-5DB4-4E86-B6FB-318DC887482E}" destId="{81789B29-ED4D-45F3-BB13-1404939171B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FCAB12-FA6C-467E-BBE7-8385854A53D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618118C-2179-49D9-B043-06D281090959}">
      <dgm:prSet phldr="0"/>
      <dgm:spPr/>
      <dgm:t>
        <a:bodyPr/>
        <a:lstStyle/>
        <a:p>
          <a:r>
            <a:rPr lang="en-US" err="1">
              <a:latin typeface="Calibri"/>
              <a:ea typeface="Calibri"/>
              <a:cs typeface="Calibri"/>
            </a:rPr>
            <a:t>Age.at.enrollment</a:t>
          </a:r>
          <a:r>
            <a:rPr lang="en-US">
              <a:latin typeface="Calibri"/>
              <a:ea typeface="Calibri"/>
              <a:cs typeface="Calibri"/>
            </a:rPr>
            <a:t>=[38.2,48.8)</a:t>
          </a:r>
        </a:p>
      </dgm:t>
    </dgm:pt>
    <dgm:pt modelId="{1B9CB526-A879-411A-8950-F71EC41BF6B4}" type="parTrans" cxnId="{B6F1DE82-EB28-4B22-9D16-9E834082990A}">
      <dgm:prSet/>
      <dgm:spPr/>
    </dgm:pt>
    <dgm:pt modelId="{4AF91A3D-86A2-46C7-9B60-C9EE50700A95}" type="sibTrans" cxnId="{B6F1DE82-EB28-4B22-9D16-9E834082990A}">
      <dgm:prSet phldrT="2"/>
      <dgm:spPr/>
      <dgm:t>
        <a:bodyPr/>
        <a:lstStyle/>
        <a:p>
          <a:endParaRPr lang="en-US"/>
        </a:p>
      </dgm:t>
    </dgm:pt>
    <dgm:pt modelId="{DA813D5B-D4F0-47AB-9719-9A14DD0191BB}">
      <dgm:prSet phldr="0"/>
      <dgm:spPr/>
      <dgm:t>
        <a:bodyPr/>
        <a:lstStyle/>
        <a:p>
          <a:r>
            <a:rPr lang="en-US">
              <a:latin typeface="Calibri"/>
              <a:ea typeface="Calibri"/>
              <a:cs typeface="Calibri"/>
            </a:rPr>
            <a:t>Combinations that predict Dropout</a:t>
          </a:r>
          <a:endParaRPr lang="en-US"/>
        </a:p>
      </dgm:t>
    </dgm:pt>
    <dgm:pt modelId="{C1D7A221-EC01-4B40-BC82-29B01391B7E6}" type="parTrans" cxnId="{65778EAB-C137-4428-9903-6D9596B149C7}">
      <dgm:prSet/>
      <dgm:spPr/>
    </dgm:pt>
    <dgm:pt modelId="{91ABB117-A771-471D-B1C1-2E3E7BA8D6E2}" type="sibTrans" cxnId="{65778EAB-C137-4428-9903-6D9596B149C7}">
      <dgm:prSet phldrT="2"/>
      <dgm:spPr/>
      <dgm:t>
        <a:bodyPr/>
        <a:lstStyle/>
        <a:p>
          <a:endParaRPr lang="en-US"/>
        </a:p>
      </dgm:t>
    </dgm:pt>
    <dgm:pt modelId="{C61E6498-9E4B-4143-930A-510A72FE2E0B}">
      <dgm:prSet phldr="0"/>
      <dgm:spPr/>
      <dgm:t>
        <a:bodyPr/>
        <a:lstStyle/>
        <a:p>
          <a:pPr rtl="0"/>
          <a:r>
            <a:rPr lang="en-US">
              <a:latin typeface="Calibri"/>
              <a:ea typeface="Calibri"/>
              <a:cs typeface="Calibri"/>
            </a:rPr>
            <a:t>Curricular.units.2nd.sem..grade.=[0,3.71)</a:t>
          </a:r>
          <a:endParaRPr lang="en-US">
            <a:latin typeface="Aptos Display" panose="02110004020202020204"/>
            <a:ea typeface="Calibri"/>
            <a:cs typeface="Calibri"/>
          </a:endParaRPr>
        </a:p>
      </dgm:t>
    </dgm:pt>
    <dgm:pt modelId="{8EC85203-4C5D-4CDC-AE56-A7DA6149A81E}" type="parTrans" cxnId="{3F2F145D-09EE-4D17-AEA5-B2A1267669B2}">
      <dgm:prSet/>
      <dgm:spPr/>
    </dgm:pt>
    <dgm:pt modelId="{5B9BE6FA-304E-4871-A0EF-87AD17C848B8}" type="sibTrans" cxnId="{3F2F145D-09EE-4D17-AEA5-B2A1267669B2}">
      <dgm:prSet/>
      <dgm:spPr/>
      <dgm:t>
        <a:bodyPr/>
        <a:lstStyle/>
        <a:p>
          <a:endParaRPr lang="en-US"/>
        </a:p>
      </dgm:t>
    </dgm:pt>
    <dgm:pt modelId="{0720DCBC-C55F-4C21-9772-B9FDDD9BB9E9}">
      <dgm:prSet phldr="0"/>
      <dgm:spPr/>
      <dgm:t>
        <a:bodyPr/>
        <a:lstStyle/>
        <a:p>
          <a:pPr rtl="0"/>
          <a:r>
            <a:rPr lang="en-US">
              <a:latin typeface="Calibri"/>
              <a:ea typeface="Calibri"/>
              <a:cs typeface="Calibri"/>
            </a:rPr>
            <a:t>Curricular.units.2nd.sem..grade.=[0,3.71)</a:t>
          </a:r>
          <a:endParaRPr lang="en-US">
            <a:latin typeface="Aptos Display" panose="02110004020202020204"/>
            <a:ea typeface="Calibri"/>
            <a:cs typeface="Calibri"/>
          </a:endParaRPr>
        </a:p>
      </dgm:t>
    </dgm:pt>
    <dgm:pt modelId="{AAFEFC49-D881-4282-A8D9-6352F4A0AE9C}" type="parTrans" cxnId="{3AA07150-A060-46B7-83A9-22A8D7240B4D}">
      <dgm:prSet/>
      <dgm:spPr/>
    </dgm:pt>
    <dgm:pt modelId="{F1EF579C-574C-4C41-8A97-24310A597686}" type="sibTrans" cxnId="{3AA07150-A060-46B7-83A9-22A8D7240B4D}">
      <dgm:prSet/>
      <dgm:spPr/>
      <dgm:t>
        <a:bodyPr/>
        <a:lstStyle/>
        <a:p>
          <a:endParaRPr lang="en-US"/>
        </a:p>
      </dgm:t>
    </dgm:pt>
    <dgm:pt modelId="{F8648030-54E3-451C-930C-6A15E9051CAA}">
      <dgm:prSet phldr="0"/>
      <dgm:spPr/>
      <dgm:t>
        <a:bodyPr/>
        <a:lstStyle/>
        <a:p>
          <a:r>
            <a:rPr lang="en-US" err="1">
              <a:latin typeface="Calibri"/>
              <a:ea typeface="Calibri"/>
              <a:cs typeface="Calibri"/>
            </a:rPr>
            <a:t>Father.s.qualification</a:t>
          </a:r>
          <a:r>
            <a:rPr lang="en-US">
              <a:latin typeface="Calibri"/>
              <a:ea typeface="Calibri"/>
              <a:cs typeface="Calibri"/>
            </a:rPr>
            <a:t>=[26.8,35.4)</a:t>
          </a:r>
          <a:endParaRPr lang="en-US"/>
        </a:p>
      </dgm:t>
    </dgm:pt>
    <dgm:pt modelId="{2534059A-097C-45C8-B47A-1C749A512EB4}" type="parTrans" cxnId="{A94727AC-F657-4DB5-B13F-57B937B2EAA6}">
      <dgm:prSet/>
      <dgm:spPr/>
    </dgm:pt>
    <dgm:pt modelId="{A0052C72-A6D4-4F17-B524-42F09415B2E6}" type="sibTrans" cxnId="{A94727AC-F657-4DB5-B13F-57B937B2EAA6}">
      <dgm:prSet/>
      <dgm:spPr/>
      <dgm:t>
        <a:bodyPr/>
        <a:lstStyle/>
        <a:p>
          <a:endParaRPr lang="en-US"/>
        </a:p>
      </dgm:t>
    </dgm:pt>
    <dgm:pt modelId="{38CF94CB-85E6-4C9D-9834-D21FC3305C5A}">
      <dgm:prSet phldr="0"/>
      <dgm:spPr/>
      <dgm:t>
        <a:bodyPr/>
        <a:lstStyle/>
        <a:p>
          <a:pPr rtl="0"/>
          <a:r>
            <a:rPr lang="en-US">
              <a:latin typeface="Calibri"/>
              <a:ea typeface="Calibri"/>
              <a:cs typeface="Calibri"/>
            </a:rPr>
            <a:t>Curricular.units.2nd.sem..approved.=[0,4)</a:t>
          </a:r>
          <a:endParaRPr lang="en-US">
            <a:latin typeface="Aptos Display" panose="02110004020202020204"/>
            <a:ea typeface="Calibri"/>
            <a:cs typeface="Calibri"/>
          </a:endParaRPr>
        </a:p>
      </dgm:t>
    </dgm:pt>
    <dgm:pt modelId="{4F36451B-DF9B-44FB-B265-F0B9C26E1B4A}" type="parTrans" cxnId="{CEE2719C-F221-40EE-B1F5-4A6B05E182B9}">
      <dgm:prSet/>
      <dgm:spPr/>
    </dgm:pt>
    <dgm:pt modelId="{E3245661-3A55-4B22-8773-2AE9C8F43896}" type="sibTrans" cxnId="{CEE2719C-F221-40EE-B1F5-4A6B05E182B9}">
      <dgm:prSet/>
      <dgm:spPr/>
      <dgm:t>
        <a:bodyPr/>
        <a:lstStyle/>
        <a:p>
          <a:endParaRPr lang="en-US"/>
        </a:p>
      </dgm:t>
    </dgm:pt>
    <dgm:pt modelId="{B3C44517-82BC-477B-83D7-1EA4E3FE6009}">
      <dgm:prSet phldr="0"/>
      <dgm:spPr/>
      <dgm:t>
        <a:bodyPr/>
        <a:lstStyle/>
        <a:p>
          <a:r>
            <a:rPr lang="en-US" err="1">
              <a:latin typeface="Calibri"/>
              <a:ea typeface="Calibri"/>
              <a:cs typeface="Calibri"/>
            </a:rPr>
            <a:t>Previous.qualification</a:t>
          </a:r>
          <a:r>
            <a:rPr lang="en-US">
              <a:latin typeface="Calibri"/>
              <a:ea typeface="Calibri"/>
              <a:cs typeface="Calibri"/>
            </a:rPr>
            <a:t>=Higher education – degree</a:t>
          </a:r>
          <a:endParaRPr lang="en-US"/>
        </a:p>
      </dgm:t>
    </dgm:pt>
    <dgm:pt modelId="{DF5C93B0-E02A-47D9-BCE8-395064710CB4}" type="parTrans" cxnId="{234DF073-7DB5-4D9F-A210-756A8EAD168E}">
      <dgm:prSet/>
      <dgm:spPr/>
    </dgm:pt>
    <dgm:pt modelId="{C9969A84-FAF3-4267-856B-81CC962FE7E4}" type="sibTrans" cxnId="{234DF073-7DB5-4D9F-A210-756A8EAD168E}">
      <dgm:prSet/>
      <dgm:spPr/>
      <dgm:t>
        <a:bodyPr/>
        <a:lstStyle/>
        <a:p>
          <a:endParaRPr lang="en-US"/>
        </a:p>
      </dgm:t>
    </dgm:pt>
    <dgm:pt modelId="{A547361C-3C4D-4D68-A654-C0BC9606E595}">
      <dgm:prSet phldr="0"/>
      <dgm:spPr/>
      <dgm:t>
        <a:bodyPr/>
        <a:lstStyle/>
        <a:p>
          <a:pPr rtl="0"/>
          <a:r>
            <a:rPr lang="en-US" err="1">
              <a:latin typeface="Tenorite"/>
              <a:ea typeface="Calibri"/>
              <a:cs typeface="Calibri"/>
            </a:rPr>
            <a:t>Tuition.fees.up.to.date</a:t>
          </a:r>
          <a:r>
            <a:rPr lang="en-US">
              <a:latin typeface="Tenorite"/>
              <a:ea typeface="Calibri"/>
              <a:cs typeface="Calibri"/>
            </a:rPr>
            <a:t>=[0,0.2)</a:t>
          </a:r>
        </a:p>
      </dgm:t>
    </dgm:pt>
    <dgm:pt modelId="{985AFAB3-DF09-491C-9C03-ADF33BF31F2B}" type="parTrans" cxnId="{217B5786-C0F8-4FA3-9D7C-E14874C0754C}">
      <dgm:prSet/>
      <dgm:spPr/>
    </dgm:pt>
    <dgm:pt modelId="{A28CCA27-4E75-4C7D-94A1-BEC7BF87824D}" type="sibTrans" cxnId="{217B5786-C0F8-4FA3-9D7C-E14874C0754C}">
      <dgm:prSet/>
      <dgm:spPr/>
      <dgm:t>
        <a:bodyPr/>
        <a:lstStyle/>
        <a:p>
          <a:endParaRPr lang="en-US"/>
        </a:p>
      </dgm:t>
    </dgm:pt>
    <dgm:pt modelId="{C8E567DB-9E44-44A0-A15A-FF7920E8841E}">
      <dgm:prSet phldr="0"/>
      <dgm:spPr/>
      <dgm:t>
        <a:bodyPr/>
        <a:lstStyle/>
        <a:p>
          <a:pPr rtl="0"/>
          <a:r>
            <a:rPr lang="en-US">
              <a:latin typeface="Calibri"/>
              <a:ea typeface="Calibri"/>
              <a:cs typeface="Calibri"/>
            </a:rPr>
            <a:t>Best Models to Predict Dropout</a:t>
          </a:r>
        </a:p>
      </dgm:t>
    </dgm:pt>
    <dgm:pt modelId="{D933CE4C-4153-4CE4-B85E-BDEC297D6B41}" type="parTrans" cxnId="{7B84D76D-8A79-4EF0-9406-2B220600D099}">
      <dgm:prSet/>
      <dgm:spPr/>
    </dgm:pt>
    <dgm:pt modelId="{5AC60547-9DBE-4D9A-BE9A-6BDD6FD73EDC}" type="sibTrans" cxnId="{7B84D76D-8A79-4EF0-9406-2B220600D099}">
      <dgm:prSet phldrT="3"/>
      <dgm:spPr/>
      <dgm:t>
        <a:bodyPr/>
        <a:lstStyle/>
        <a:p>
          <a:endParaRPr lang="en-US"/>
        </a:p>
      </dgm:t>
    </dgm:pt>
    <dgm:pt modelId="{F48F27D2-C614-4342-A126-61ECDD8E103E}">
      <dgm:prSet phldr="0"/>
      <dgm:spPr/>
      <dgm:t>
        <a:bodyPr/>
        <a:lstStyle/>
        <a:p>
          <a:pPr rtl="0"/>
          <a:r>
            <a:rPr lang="en-US">
              <a:latin typeface="Calibri"/>
              <a:ea typeface="Calibri"/>
              <a:cs typeface="Calibri"/>
            </a:rPr>
            <a:t>ARM Rules</a:t>
          </a:r>
          <a:endParaRPr lang="en-US"/>
        </a:p>
      </dgm:t>
    </dgm:pt>
    <dgm:pt modelId="{02C8F121-F201-4917-B7ED-CCE459B6924B}" type="parTrans" cxnId="{B5BCC650-0E7D-4F44-A357-2C30349FB776}">
      <dgm:prSet/>
      <dgm:spPr/>
    </dgm:pt>
    <dgm:pt modelId="{E60B1FF6-DAD0-4D3E-85C7-90EE3CBAA3A9}" type="sibTrans" cxnId="{B5BCC650-0E7D-4F44-A357-2C30349FB776}">
      <dgm:prSet/>
      <dgm:spPr/>
      <dgm:t>
        <a:bodyPr/>
        <a:lstStyle/>
        <a:p>
          <a:endParaRPr lang="en-US"/>
        </a:p>
      </dgm:t>
    </dgm:pt>
    <dgm:pt modelId="{260F5170-5788-4247-B125-71D0CED59A74}">
      <dgm:prSet phldr="0"/>
      <dgm:spPr/>
      <dgm:t>
        <a:bodyPr/>
        <a:lstStyle/>
        <a:p>
          <a:pPr rtl="0"/>
          <a:r>
            <a:rPr lang="en-US">
              <a:latin typeface="Calibri"/>
              <a:ea typeface="Calibri"/>
              <a:cs typeface="Calibri"/>
            </a:rPr>
            <a:t>Decision Tree</a:t>
          </a:r>
        </a:p>
      </dgm:t>
    </dgm:pt>
    <dgm:pt modelId="{BE08757F-3D26-4245-8BD8-638599327BCC}" type="parTrans" cxnId="{A0C9C0EF-BC38-40E3-8968-B4A4C009BD7E}">
      <dgm:prSet/>
      <dgm:spPr/>
    </dgm:pt>
    <dgm:pt modelId="{7B484292-82A0-42F4-A14C-A0C3D2E19773}" type="sibTrans" cxnId="{A0C9C0EF-BC38-40E3-8968-B4A4C009BD7E}">
      <dgm:prSet/>
      <dgm:spPr/>
      <dgm:t>
        <a:bodyPr/>
        <a:lstStyle/>
        <a:p>
          <a:endParaRPr lang="en-US"/>
        </a:p>
      </dgm:t>
    </dgm:pt>
    <dgm:pt modelId="{1F131EF3-6111-4298-92CB-B2E72B2E37AC}">
      <dgm:prSet phldr="0"/>
      <dgm:spPr/>
      <dgm:t>
        <a:bodyPr/>
        <a:lstStyle/>
        <a:p>
          <a:pPr rtl="0"/>
          <a:r>
            <a:rPr lang="en-US">
              <a:latin typeface="Calibri"/>
              <a:ea typeface="Calibri"/>
              <a:cs typeface="Calibri"/>
            </a:rPr>
            <a:t>Factors That influence Dropout</a:t>
          </a:r>
        </a:p>
      </dgm:t>
    </dgm:pt>
    <dgm:pt modelId="{FC570EE6-88ED-4E5E-B22D-B4559ECD7652}" type="parTrans" cxnId="{F3D77857-1D21-4C1A-A126-051FD18F4224}">
      <dgm:prSet/>
      <dgm:spPr/>
    </dgm:pt>
    <dgm:pt modelId="{42FD0179-69B7-4793-9231-75C5194EBCE4}" type="sibTrans" cxnId="{F3D77857-1D21-4C1A-A126-051FD18F4224}">
      <dgm:prSet phldrT="1"/>
      <dgm:spPr/>
      <dgm:t>
        <a:bodyPr/>
        <a:lstStyle/>
        <a:p>
          <a:endParaRPr lang="en-US"/>
        </a:p>
      </dgm:t>
    </dgm:pt>
    <dgm:pt modelId="{C3D09B3A-2A7C-45AB-B8C4-1000194571A9}">
      <dgm:prSet phldr="0"/>
      <dgm:spPr/>
      <dgm:t>
        <a:bodyPr/>
        <a:lstStyle/>
        <a:p>
          <a:r>
            <a:rPr lang="en-US" err="1">
              <a:latin typeface="Calibri"/>
              <a:ea typeface="Calibri"/>
              <a:cs typeface="Calibri"/>
            </a:rPr>
            <a:t>Age.at.Enrollment</a:t>
          </a:r>
          <a:endParaRPr lang="en-US">
            <a:latin typeface="Calibri"/>
            <a:ea typeface="Calibri"/>
            <a:cs typeface="Calibri"/>
          </a:endParaRPr>
        </a:p>
      </dgm:t>
    </dgm:pt>
    <dgm:pt modelId="{05CFDE6F-BAB2-4680-B546-146857E69408}" type="parTrans" cxnId="{44A93FA0-A315-4E44-82C6-D8D377A6FB66}">
      <dgm:prSet/>
      <dgm:spPr/>
    </dgm:pt>
    <dgm:pt modelId="{110D79B7-7A02-4852-94FF-5AA15E5409EA}" type="sibTrans" cxnId="{44A93FA0-A315-4E44-82C6-D8D377A6FB66}">
      <dgm:prSet/>
      <dgm:spPr/>
      <dgm:t>
        <a:bodyPr/>
        <a:lstStyle/>
        <a:p>
          <a:endParaRPr lang="en-US"/>
        </a:p>
      </dgm:t>
    </dgm:pt>
    <dgm:pt modelId="{038D605B-D842-4C90-8C33-86043F32ECCF}">
      <dgm:prSet phldr="0"/>
      <dgm:spPr/>
      <dgm:t>
        <a:bodyPr/>
        <a:lstStyle/>
        <a:p>
          <a:r>
            <a:rPr lang="en-US" err="1">
              <a:latin typeface="Calibri"/>
              <a:ea typeface="Calibri"/>
              <a:cs typeface="Calibri"/>
            </a:rPr>
            <a:t>Father.s.qualification</a:t>
          </a:r>
          <a:endParaRPr lang="en-US">
            <a:latin typeface="Calibri"/>
            <a:ea typeface="Calibri"/>
            <a:cs typeface="Calibri"/>
          </a:endParaRPr>
        </a:p>
      </dgm:t>
    </dgm:pt>
    <dgm:pt modelId="{FCCC083E-D9C9-41DC-8450-9F06EF11AB2D}" type="parTrans" cxnId="{CCB20859-95A7-4C56-A778-F38B869CE1BF}">
      <dgm:prSet/>
      <dgm:spPr/>
    </dgm:pt>
    <dgm:pt modelId="{13FB3D63-5039-43B2-8FC8-B03674DF11CB}" type="sibTrans" cxnId="{CCB20859-95A7-4C56-A778-F38B869CE1BF}">
      <dgm:prSet/>
      <dgm:spPr/>
      <dgm:t>
        <a:bodyPr/>
        <a:lstStyle/>
        <a:p>
          <a:endParaRPr lang="en-US"/>
        </a:p>
      </dgm:t>
    </dgm:pt>
    <dgm:pt modelId="{0205F381-BEB8-4F3B-80B4-AF47F042ACBE}">
      <dgm:prSet phldr="0"/>
      <dgm:spPr/>
      <dgm:t>
        <a:bodyPr/>
        <a:lstStyle/>
        <a:p>
          <a:r>
            <a:rPr lang="en-US">
              <a:latin typeface="Calibri"/>
              <a:ea typeface="Calibri"/>
              <a:cs typeface="Calibri"/>
            </a:rPr>
            <a:t>Curricular.units.2nd.sem</a:t>
          </a:r>
        </a:p>
      </dgm:t>
    </dgm:pt>
    <dgm:pt modelId="{1966A52D-438B-47C4-B623-81992F864B81}" type="parTrans" cxnId="{2473117D-04DC-44CC-BAF7-2CEF0E24C02E}">
      <dgm:prSet/>
      <dgm:spPr/>
    </dgm:pt>
    <dgm:pt modelId="{3386FBE4-C091-4DBC-94E4-FB89C3C677A8}" type="sibTrans" cxnId="{2473117D-04DC-44CC-BAF7-2CEF0E24C02E}">
      <dgm:prSet/>
      <dgm:spPr/>
      <dgm:t>
        <a:bodyPr/>
        <a:lstStyle/>
        <a:p>
          <a:endParaRPr lang="en-US"/>
        </a:p>
      </dgm:t>
    </dgm:pt>
    <dgm:pt modelId="{0A801D9C-E2CE-4A69-94C4-ABD472C46B60}">
      <dgm:prSet phldr="0"/>
      <dgm:spPr/>
      <dgm:t>
        <a:bodyPr/>
        <a:lstStyle/>
        <a:p>
          <a:r>
            <a:rPr lang="en-US" err="1">
              <a:latin typeface="Calibri"/>
              <a:ea typeface="Calibri"/>
              <a:cs typeface="Calibri"/>
            </a:rPr>
            <a:t>Tuition.Fees.up.to.date</a:t>
          </a:r>
          <a:endParaRPr lang="en-US">
            <a:latin typeface="Calibri"/>
            <a:ea typeface="Calibri"/>
            <a:cs typeface="Calibri"/>
          </a:endParaRPr>
        </a:p>
      </dgm:t>
    </dgm:pt>
    <dgm:pt modelId="{04AD7946-8F9B-4F49-B4AD-961A25C470AE}" type="parTrans" cxnId="{D361F014-B2B2-4862-8D20-AF46DEF5A301}">
      <dgm:prSet/>
      <dgm:spPr/>
    </dgm:pt>
    <dgm:pt modelId="{F32D0539-748C-4711-A673-E382FFAA7472}" type="sibTrans" cxnId="{D361F014-B2B2-4862-8D20-AF46DEF5A301}">
      <dgm:prSet/>
      <dgm:spPr/>
      <dgm:t>
        <a:bodyPr/>
        <a:lstStyle/>
        <a:p>
          <a:endParaRPr lang="en-US"/>
        </a:p>
      </dgm:t>
    </dgm:pt>
    <dgm:pt modelId="{AC0D7578-33DA-4092-AD81-6400A6C34688}">
      <dgm:prSet phldr="0"/>
      <dgm:spPr/>
      <dgm:t>
        <a:bodyPr/>
        <a:lstStyle/>
        <a:p>
          <a:r>
            <a:rPr lang="en-US" err="1">
              <a:latin typeface="Calibri"/>
              <a:ea typeface="Calibri"/>
              <a:cs typeface="Calibri"/>
            </a:rPr>
            <a:t>Mother.s.qualification</a:t>
          </a:r>
          <a:endParaRPr lang="en-US">
            <a:latin typeface="Calibri"/>
            <a:ea typeface="Calibri"/>
            <a:cs typeface="Calibri"/>
          </a:endParaRPr>
        </a:p>
      </dgm:t>
    </dgm:pt>
    <dgm:pt modelId="{CE7C7A4D-802C-451E-B5CF-D63695E06000}" type="parTrans" cxnId="{38D6ADC2-BB0D-49B7-BEDC-505E466FF415}">
      <dgm:prSet/>
      <dgm:spPr/>
    </dgm:pt>
    <dgm:pt modelId="{EED1E67F-B3FF-4F8A-99B2-D74F778CAD4C}" type="sibTrans" cxnId="{38D6ADC2-BB0D-49B7-BEDC-505E466FF415}">
      <dgm:prSet/>
      <dgm:spPr/>
      <dgm:t>
        <a:bodyPr/>
        <a:lstStyle/>
        <a:p>
          <a:endParaRPr lang="en-US"/>
        </a:p>
      </dgm:t>
    </dgm:pt>
    <dgm:pt modelId="{CC56FEBF-C1AF-4D01-AAA7-F1644210AF48}">
      <dgm:prSet phldr="0"/>
      <dgm:spPr/>
      <dgm:t>
        <a:bodyPr/>
        <a:lstStyle/>
        <a:p>
          <a:r>
            <a:rPr lang="en-US">
              <a:latin typeface="Calibri"/>
              <a:ea typeface="Calibri"/>
              <a:cs typeface="Calibri"/>
            </a:rPr>
            <a:t>Mother.s.occupation</a:t>
          </a:r>
        </a:p>
      </dgm:t>
    </dgm:pt>
    <dgm:pt modelId="{6AA62C53-10FF-43B9-9EE8-260A096C4C14}" type="parTrans" cxnId="{326552A6-C2B4-4485-AD2D-A2DEF6AF7C81}">
      <dgm:prSet/>
      <dgm:spPr/>
    </dgm:pt>
    <dgm:pt modelId="{B2FA41E9-E310-4B3B-A386-0928F964061C}" type="sibTrans" cxnId="{326552A6-C2B4-4485-AD2D-A2DEF6AF7C81}">
      <dgm:prSet/>
      <dgm:spPr/>
      <dgm:t>
        <a:bodyPr/>
        <a:lstStyle/>
        <a:p>
          <a:endParaRPr lang="en-US"/>
        </a:p>
      </dgm:t>
    </dgm:pt>
    <dgm:pt modelId="{62F359CE-EAA8-4874-813C-C106B50F6FB6}">
      <dgm:prSet phldr="0"/>
      <dgm:spPr/>
      <dgm:t>
        <a:bodyPr/>
        <a:lstStyle/>
        <a:p>
          <a:pPr rtl="0"/>
          <a:r>
            <a:rPr lang="en-US">
              <a:latin typeface="Calibri"/>
              <a:ea typeface="Calibri"/>
              <a:cs typeface="Calibri"/>
            </a:rPr>
            <a:t>Binomial Regression (best)</a:t>
          </a:r>
        </a:p>
      </dgm:t>
    </dgm:pt>
    <dgm:pt modelId="{17DFFE48-E7EC-437A-9EE4-158BF1EB3AE2}" type="parTrans" cxnId="{053E39FA-4067-43F9-A749-4E56D567FE95}">
      <dgm:prSet/>
      <dgm:spPr/>
    </dgm:pt>
    <dgm:pt modelId="{58384547-5AA8-444B-9D37-5075F6E01102}" type="sibTrans" cxnId="{053E39FA-4067-43F9-A749-4E56D567FE95}">
      <dgm:prSet/>
      <dgm:spPr/>
    </dgm:pt>
    <dgm:pt modelId="{EDA67CA5-0FE7-4111-8C08-68A8CC7998E4}" type="pres">
      <dgm:prSet presAssocID="{D5FCAB12-FA6C-467E-BBE7-8385854A53D5}" presName="Name0" presStyleCnt="0">
        <dgm:presLayoutVars>
          <dgm:dir/>
          <dgm:animLvl val="lvl"/>
          <dgm:resizeHandles val="exact"/>
        </dgm:presLayoutVars>
      </dgm:prSet>
      <dgm:spPr/>
    </dgm:pt>
    <dgm:pt modelId="{CAA58824-CD13-4CD9-B420-176AAFDC1343}" type="pres">
      <dgm:prSet presAssocID="{1F131EF3-6111-4298-92CB-B2E72B2E37AC}" presName="composite" presStyleCnt="0"/>
      <dgm:spPr/>
    </dgm:pt>
    <dgm:pt modelId="{B6CB1D6E-78DC-444D-B770-8674E3296D62}" type="pres">
      <dgm:prSet presAssocID="{1F131EF3-6111-4298-92CB-B2E72B2E37AC}" presName="parTx" presStyleLbl="alignNode1" presStyleIdx="0" presStyleCnt="3">
        <dgm:presLayoutVars>
          <dgm:chMax val="0"/>
          <dgm:chPref val="0"/>
          <dgm:bulletEnabled val="1"/>
        </dgm:presLayoutVars>
      </dgm:prSet>
      <dgm:spPr/>
    </dgm:pt>
    <dgm:pt modelId="{87F8E29C-0F94-4A0D-B0A9-ADDD9849F68D}" type="pres">
      <dgm:prSet presAssocID="{1F131EF3-6111-4298-92CB-B2E72B2E37AC}" presName="desTx" presStyleLbl="alignAccFollowNode1" presStyleIdx="0" presStyleCnt="3">
        <dgm:presLayoutVars>
          <dgm:bulletEnabled val="1"/>
        </dgm:presLayoutVars>
      </dgm:prSet>
      <dgm:spPr/>
    </dgm:pt>
    <dgm:pt modelId="{CC09320B-5127-4F5F-B342-0A4E1A580F45}" type="pres">
      <dgm:prSet presAssocID="{42FD0179-69B7-4793-9231-75C5194EBCE4}" presName="space" presStyleCnt="0"/>
      <dgm:spPr/>
    </dgm:pt>
    <dgm:pt modelId="{5D22C742-D00A-4508-86F5-57A2CBC96684}" type="pres">
      <dgm:prSet presAssocID="{DA813D5B-D4F0-47AB-9719-9A14DD0191BB}" presName="composite" presStyleCnt="0"/>
      <dgm:spPr/>
    </dgm:pt>
    <dgm:pt modelId="{F6AEA94D-533A-40FF-9DE0-402D50E5E4D9}" type="pres">
      <dgm:prSet presAssocID="{DA813D5B-D4F0-47AB-9719-9A14DD0191BB}" presName="parTx" presStyleLbl="alignNode1" presStyleIdx="1" presStyleCnt="3">
        <dgm:presLayoutVars>
          <dgm:chMax val="0"/>
          <dgm:chPref val="0"/>
          <dgm:bulletEnabled val="1"/>
        </dgm:presLayoutVars>
      </dgm:prSet>
      <dgm:spPr/>
    </dgm:pt>
    <dgm:pt modelId="{05C357A9-7993-4538-8117-6A5843AD65D8}" type="pres">
      <dgm:prSet presAssocID="{DA813D5B-D4F0-47AB-9719-9A14DD0191BB}" presName="desTx" presStyleLbl="alignAccFollowNode1" presStyleIdx="1" presStyleCnt="3">
        <dgm:presLayoutVars>
          <dgm:bulletEnabled val="1"/>
        </dgm:presLayoutVars>
      </dgm:prSet>
      <dgm:spPr/>
    </dgm:pt>
    <dgm:pt modelId="{351446CD-AA5E-4ACE-841A-6F111C28E2B2}" type="pres">
      <dgm:prSet presAssocID="{91ABB117-A771-471D-B1C1-2E3E7BA8D6E2}" presName="space" presStyleCnt="0"/>
      <dgm:spPr/>
    </dgm:pt>
    <dgm:pt modelId="{5334BD7F-5DB4-4E86-B6FB-318DC887482E}" type="pres">
      <dgm:prSet presAssocID="{C8E567DB-9E44-44A0-A15A-FF7920E8841E}" presName="composite" presStyleCnt="0"/>
      <dgm:spPr/>
    </dgm:pt>
    <dgm:pt modelId="{47FB929E-3C59-46D7-8F01-640642B1EDF1}" type="pres">
      <dgm:prSet presAssocID="{C8E567DB-9E44-44A0-A15A-FF7920E8841E}" presName="parTx" presStyleLbl="alignNode1" presStyleIdx="2" presStyleCnt="3">
        <dgm:presLayoutVars>
          <dgm:chMax val="0"/>
          <dgm:chPref val="0"/>
          <dgm:bulletEnabled val="1"/>
        </dgm:presLayoutVars>
      </dgm:prSet>
      <dgm:spPr/>
    </dgm:pt>
    <dgm:pt modelId="{81789B29-ED4D-45F3-BB13-1404939171BC}" type="pres">
      <dgm:prSet presAssocID="{C8E567DB-9E44-44A0-A15A-FF7920E8841E}" presName="desTx" presStyleLbl="alignAccFollowNode1" presStyleIdx="2" presStyleCnt="3">
        <dgm:presLayoutVars>
          <dgm:bulletEnabled val="1"/>
        </dgm:presLayoutVars>
      </dgm:prSet>
      <dgm:spPr/>
    </dgm:pt>
  </dgm:ptLst>
  <dgm:cxnLst>
    <dgm:cxn modelId="{2D0DC300-4714-4756-B29D-38A03F995E55}" type="presOf" srcId="{F48F27D2-C614-4342-A126-61ECDD8E103E}" destId="{81789B29-ED4D-45F3-BB13-1404939171BC}" srcOrd="0" destOrd="0" presId="urn:microsoft.com/office/officeart/2005/8/layout/hList1"/>
    <dgm:cxn modelId="{25A48801-FC9A-4660-B34B-1AA3EBD8FBE0}" type="presOf" srcId="{0A801D9C-E2CE-4A69-94C4-ABD472C46B60}" destId="{87F8E29C-0F94-4A0D-B0A9-ADDD9849F68D}" srcOrd="0" destOrd="3" presId="urn:microsoft.com/office/officeart/2005/8/layout/hList1"/>
    <dgm:cxn modelId="{8BED3712-5834-457D-8963-0A37ACD05EDB}" type="presOf" srcId="{260F5170-5788-4247-B125-71D0CED59A74}" destId="{81789B29-ED4D-45F3-BB13-1404939171BC}" srcOrd="0" destOrd="1" presId="urn:microsoft.com/office/officeart/2005/8/layout/hList1"/>
    <dgm:cxn modelId="{4800B914-A125-45FF-920C-5BAC6FB82BDB}" type="presOf" srcId="{AC0D7578-33DA-4092-AD81-6400A6C34688}" destId="{87F8E29C-0F94-4A0D-B0A9-ADDD9849F68D}" srcOrd="0" destOrd="4" presId="urn:microsoft.com/office/officeart/2005/8/layout/hList1"/>
    <dgm:cxn modelId="{D361F014-B2B2-4862-8D20-AF46DEF5A301}" srcId="{1F131EF3-6111-4298-92CB-B2E72B2E37AC}" destId="{0A801D9C-E2CE-4A69-94C4-ABD472C46B60}" srcOrd="3" destOrd="0" parTransId="{04AD7946-8F9B-4F49-B4AD-961A25C470AE}" sibTransId="{F32D0539-748C-4711-A673-E382FFAA7472}"/>
    <dgm:cxn modelId="{92269E19-CB0B-49A8-B093-B96AFF89CA3D}" type="presOf" srcId="{D5FCAB12-FA6C-467E-BBE7-8385854A53D5}" destId="{EDA67CA5-0FE7-4111-8C08-68A8CC7998E4}" srcOrd="0" destOrd="0" presId="urn:microsoft.com/office/officeart/2005/8/layout/hList1"/>
    <dgm:cxn modelId="{0A268720-D400-45D6-AD71-4DF7FC2F4196}" type="presOf" srcId="{C3D09B3A-2A7C-45AB-B8C4-1000194571A9}" destId="{87F8E29C-0F94-4A0D-B0A9-ADDD9849F68D}" srcOrd="0" destOrd="0" presId="urn:microsoft.com/office/officeart/2005/8/layout/hList1"/>
    <dgm:cxn modelId="{9B175B3F-999F-4B3E-B035-064162A6C4CD}" type="presOf" srcId="{038D605B-D842-4C90-8C33-86043F32ECCF}" destId="{87F8E29C-0F94-4A0D-B0A9-ADDD9849F68D}" srcOrd="0" destOrd="1" presId="urn:microsoft.com/office/officeart/2005/8/layout/hList1"/>
    <dgm:cxn modelId="{3F2F145D-09EE-4D17-AEA5-B2A1267669B2}" srcId="{DA813D5B-D4F0-47AB-9719-9A14DD0191BB}" destId="{C61E6498-9E4B-4143-930A-510A72FE2E0B}" srcOrd="3" destOrd="0" parTransId="{8EC85203-4C5D-4CDC-AE56-A7DA6149A81E}" sibTransId="{5B9BE6FA-304E-4871-A0EF-87AD17C848B8}"/>
    <dgm:cxn modelId="{73B3AC42-DD28-4E74-B23E-E05B441C94BE}" type="presOf" srcId="{C61E6498-9E4B-4143-930A-510A72FE2E0B}" destId="{05C357A9-7993-4538-8117-6A5843AD65D8}" srcOrd="0" destOrd="3" presId="urn:microsoft.com/office/officeart/2005/8/layout/hList1"/>
    <dgm:cxn modelId="{7B84D76D-8A79-4EF0-9406-2B220600D099}" srcId="{D5FCAB12-FA6C-467E-BBE7-8385854A53D5}" destId="{C8E567DB-9E44-44A0-A15A-FF7920E8841E}" srcOrd="2" destOrd="0" parTransId="{D933CE4C-4153-4CE4-B85E-BDEC297D6B41}" sibTransId="{5AC60547-9DBE-4D9A-BE9A-6BDD6FD73EDC}"/>
    <dgm:cxn modelId="{3AA07150-A060-46B7-83A9-22A8D7240B4D}" srcId="{DA813D5B-D4F0-47AB-9719-9A14DD0191BB}" destId="{0720DCBC-C55F-4C21-9772-B9FDDD9BB9E9}" srcOrd="1" destOrd="0" parTransId="{AAFEFC49-D881-4282-A8D9-6352F4A0AE9C}" sibTransId="{F1EF579C-574C-4C41-8A97-24310A597686}"/>
    <dgm:cxn modelId="{B5BCC650-0E7D-4F44-A357-2C30349FB776}" srcId="{C8E567DB-9E44-44A0-A15A-FF7920E8841E}" destId="{F48F27D2-C614-4342-A126-61ECDD8E103E}" srcOrd="0" destOrd="0" parTransId="{02C8F121-F201-4917-B7ED-CCE459B6924B}" sibTransId="{E60B1FF6-DAD0-4D3E-85C7-90EE3CBAA3A9}"/>
    <dgm:cxn modelId="{76977F52-33FC-4A50-9A7F-0102D106A684}" type="presOf" srcId="{CC56FEBF-C1AF-4D01-AAA7-F1644210AF48}" destId="{87F8E29C-0F94-4A0D-B0A9-ADDD9849F68D}" srcOrd="0" destOrd="5" presId="urn:microsoft.com/office/officeart/2005/8/layout/hList1"/>
    <dgm:cxn modelId="{234DF073-7DB5-4D9F-A210-756A8EAD168E}" srcId="{DA813D5B-D4F0-47AB-9719-9A14DD0191BB}" destId="{B3C44517-82BC-477B-83D7-1EA4E3FE6009}" srcOrd="4" destOrd="0" parTransId="{DF5C93B0-E02A-47D9-BCE8-395064710CB4}" sibTransId="{C9969A84-FAF3-4267-856B-81CC962FE7E4}"/>
    <dgm:cxn modelId="{36F7E755-00EA-4167-ADE6-78974A33354E}" type="presOf" srcId="{62F359CE-EAA8-4874-813C-C106B50F6FB6}" destId="{81789B29-ED4D-45F3-BB13-1404939171BC}" srcOrd="0" destOrd="2" presId="urn:microsoft.com/office/officeart/2005/8/layout/hList1"/>
    <dgm:cxn modelId="{F3D77857-1D21-4C1A-A126-051FD18F4224}" srcId="{D5FCAB12-FA6C-467E-BBE7-8385854A53D5}" destId="{1F131EF3-6111-4298-92CB-B2E72B2E37AC}" srcOrd="0" destOrd="0" parTransId="{FC570EE6-88ED-4E5E-B22D-B4559ECD7652}" sibTransId="{42FD0179-69B7-4793-9231-75C5194EBCE4}"/>
    <dgm:cxn modelId="{CCB20859-95A7-4C56-A778-F38B869CE1BF}" srcId="{1F131EF3-6111-4298-92CB-B2E72B2E37AC}" destId="{038D605B-D842-4C90-8C33-86043F32ECCF}" srcOrd="1" destOrd="0" parTransId="{FCCC083E-D9C9-41DC-8450-9F06EF11AB2D}" sibTransId="{13FB3D63-5039-43B2-8FC8-B03674DF11CB}"/>
    <dgm:cxn modelId="{2473117D-04DC-44CC-BAF7-2CEF0E24C02E}" srcId="{1F131EF3-6111-4298-92CB-B2E72B2E37AC}" destId="{0205F381-BEB8-4F3B-80B4-AF47F042ACBE}" srcOrd="2" destOrd="0" parTransId="{1966A52D-438B-47C4-B623-81992F864B81}" sibTransId="{3386FBE4-C091-4DBC-94E4-FB89C3C677A8}"/>
    <dgm:cxn modelId="{B6F1DE82-EB28-4B22-9D16-9E834082990A}" srcId="{DA813D5B-D4F0-47AB-9719-9A14DD0191BB}" destId="{E618118C-2179-49D9-B043-06D281090959}" srcOrd="0" destOrd="0" parTransId="{1B9CB526-A879-411A-8950-F71EC41BF6B4}" sibTransId="{4AF91A3D-86A2-46C7-9B60-C9EE50700A95}"/>
    <dgm:cxn modelId="{217B5786-C0F8-4FA3-9D7C-E14874C0754C}" srcId="{DA813D5B-D4F0-47AB-9719-9A14DD0191BB}" destId="{A547361C-3C4D-4D68-A654-C0BC9606E595}" srcOrd="6" destOrd="0" parTransId="{985AFAB3-DF09-491C-9C03-ADF33BF31F2B}" sibTransId="{A28CCA27-4E75-4C7D-94A1-BEC7BF87824D}"/>
    <dgm:cxn modelId="{CEE2719C-F221-40EE-B1F5-4A6B05E182B9}" srcId="{DA813D5B-D4F0-47AB-9719-9A14DD0191BB}" destId="{38CF94CB-85E6-4C9D-9834-D21FC3305C5A}" srcOrd="5" destOrd="0" parTransId="{4F36451B-DF9B-44FB-B265-F0B9C26E1B4A}" sibTransId="{E3245661-3A55-4B22-8773-2AE9C8F43896}"/>
    <dgm:cxn modelId="{44A93FA0-A315-4E44-82C6-D8D377A6FB66}" srcId="{1F131EF3-6111-4298-92CB-B2E72B2E37AC}" destId="{C3D09B3A-2A7C-45AB-B8C4-1000194571A9}" srcOrd="0" destOrd="0" parTransId="{05CFDE6F-BAB2-4680-B546-146857E69408}" sibTransId="{110D79B7-7A02-4852-94FF-5AA15E5409EA}"/>
    <dgm:cxn modelId="{326552A6-C2B4-4485-AD2D-A2DEF6AF7C81}" srcId="{1F131EF3-6111-4298-92CB-B2E72B2E37AC}" destId="{CC56FEBF-C1AF-4D01-AAA7-F1644210AF48}" srcOrd="5" destOrd="0" parTransId="{6AA62C53-10FF-43B9-9EE8-260A096C4C14}" sibTransId="{B2FA41E9-E310-4B3B-A386-0928F964061C}"/>
    <dgm:cxn modelId="{4DFFE2A6-D58E-4CE2-8A38-1A50596EBAB4}" type="presOf" srcId="{0205F381-BEB8-4F3B-80B4-AF47F042ACBE}" destId="{87F8E29C-0F94-4A0D-B0A9-ADDD9849F68D}" srcOrd="0" destOrd="2" presId="urn:microsoft.com/office/officeart/2005/8/layout/hList1"/>
    <dgm:cxn modelId="{65778EAB-C137-4428-9903-6D9596B149C7}" srcId="{D5FCAB12-FA6C-467E-BBE7-8385854A53D5}" destId="{DA813D5B-D4F0-47AB-9719-9A14DD0191BB}" srcOrd="1" destOrd="0" parTransId="{C1D7A221-EC01-4B40-BC82-29B01391B7E6}" sibTransId="{91ABB117-A771-471D-B1C1-2E3E7BA8D6E2}"/>
    <dgm:cxn modelId="{A94727AC-F657-4DB5-B13F-57B937B2EAA6}" srcId="{DA813D5B-D4F0-47AB-9719-9A14DD0191BB}" destId="{F8648030-54E3-451C-930C-6A15E9051CAA}" srcOrd="2" destOrd="0" parTransId="{2534059A-097C-45C8-B47A-1C749A512EB4}" sibTransId="{A0052C72-A6D4-4F17-B524-42F09415B2E6}"/>
    <dgm:cxn modelId="{8686ECB3-3D66-4D17-9159-D258D0EDD1FB}" type="presOf" srcId="{A547361C-3C4D-4D68-A654-C0BC9606E595}" destId="{05C357A9-7993-4538-8117-6A5843AD65D8}" srcOrd="0" destOrd="6" presId="urn:microsoft.com/office/officeart/2005/8/layout/hList1"/>
    <dgm:cxn modelId="{38D6ADC2-BB0D-49B7-BEDC-505E466FF415}" srcId="{1F131EF3-6111-4298-92CB-B2E72B2E37AC}" destId="{AC0D7578-33DA-4092-AD81-6400A6C34688}" srcOrd="4" destOrd="0" parTransId="{CE7C7A4D-802C-451E-B5CF-D63695E06000}" sibTransId="{EED1E67F-B3FF-4F8A-99B2-D74F778CAD4C}"/>
    <dgm:cxn modelId="{F929F3CF-5F6A-4729-B42E-746CFE169730}" type="presOf" srcId="{C8E567DB-9E44-44A0-A15A-FF7920E8841E}" destId="{47FB929E-3C59-46D7-8F01-640642B1EDF1}" srcOrd="0" destOrd="0" presId="urn:microsoft.com/office/officeart/2005/8/layout/hList1"/>
    <dgm:cxn modelId="{78ADBDD0-FA20-4478-8C3F-160879A53EF1}" type="presOf" srcId="{DA813D5B-D4F0-47AB-9719-9A14DD0191BB}" destId="{F6AEA94D-533A-40FF-9DE0-402D50E5E4D9}" srcOrd="0" destOrd="0" presId="urn:microsoft.com/office/officeart/2005/8/layout/hList1"/>
    <dgm:cxn modelId="{082801E0-9C55-4F26-87D3-A97AAD5EC89B}" type="presOf" srcId="{1F131EF3-6111-4298-92CB-B2E72B2E37AC}" destId="{B6CB1D6E-78DC-444D-B770-8674E3296D62}" srcOrd="0" destOrd="0" presId="urn:microsoft.com/office/officeart/2005/8/layout/hList1"/>
    <dgm:cxn modelId="{8FF10FE0-79C9-4C1F-BC60-558E1EF2AFC3}" type="presOf" srcId="{E618118C-2179-49D9-B043-06D281090959}" destId="{05C357A9-7993-4538-8117-6A5843AD65D8}" srcOrd="0" destOrd="0" presId="urn:microsoft.com/office/officeart/2005/8/layout/hList1"/>
    <dgm:cxn modelId="{756F6DEA-579C-4559-A6C0-EEC94FE6FB83}" type="presOf" srcId="{F8648030-54E3-451C-930C-6A15E9051CAA}" destId="{05C357A9-7993-4538-8117-6A5843AD65D8}" srcOrd="0" destOrd="2" presId="urn:microsoft.com/office/officeart/2005/8/layout/hList1"/>
    <dgm:cxn modelId="{A0C9C0EF-BC38-40E3-8968-B4A4C009BD7E}" srcId="{C8E567DB-9E44-44A0-A15A-FF7920E8841E}" destId="{260F5170-5788-4247-B125-71D0CED59A74}" srcOrd="1" destOrd="0" parTransId="{BE08757F-3D26-4245-8BD8-638599327BCC}" sibTransId="{7B484292-82A0-42F4-A14C-A0C3D2E19773}"/>
    <dgm:cxn modelId="{6BCA56F2-0131-4335-B3D0-74C8D730D969}" type="presOf" srcId="{0720DCBC-C55F-4C21-9772-B9FDDD9BB9E9}" destId="{05C357A9-7993-4538-8117-6A5843AD65D8}" srcOrd="0" destOrd="1" presId="urn:microsoft.com/office/officeart/2005/8/layout/hList1"/>
    <dgm:cxn modelId="{1FBE8FF4-2CEC-4ED6-BAC3-E11B27AF1A66}" type="presOf" srcId="{38CF94CB-85E6-4C9D-9834-D21FC3305C5A}" destId="{05C357A9-7993-4538-8117-6A5843AD65D8}" srcOrd="0" destOrd="5" presId="urn:microsoft.com/office/officeart/2005/8/layout/hList1"/>
    <dgm:cxn modelId="{053E39FA-4067-43F9-A749-4E56D567FE95}" srcId="{C8E567DB-9E44-44A0-A15A-FF7920E8841E}" destId="{62F359CE-EAA8-4874-813C-C106B50F6FB6}" srcOrd="2" destOrd="0" parTransId="{17DFFE48-E7EC-437A-9EE4-158BF1EB3AE2}" sibTransId="{58384547-5AA8-444B-9D37-5075F6E01102}"/>
    <dgm:cxn modelId="{68CA8CFF-83F2-451E-B59F-2A528C68C7B3}" type="presOf" srcId="{B3C44517-82BC-477B-83D7-1EA4E3FE6009}" destId="{05C357A9-7993-4538-8117-6A5843AD65D8}" srcOrd="0" destOrd="4" presId="urn:microsoft.com/office/officeart/2005/8/layout/hList1"/>
    <dgm:cxn modelId="{81CAF16E-0914-4D27-AA36-0D495B36DB95}" type="presParOf" srcId="{EDA67CA5-0FE7-4111-8C08-68A8CC7998E4}" destId="{CAA58824-CD13-4CD9-B420-176AAFDC1343}" srcOrd="0" destOrd="0" presId="urn:microsoft.com/office/officeart/2005/8/layout/hList1"/>
    <dgm:cxn modelId="{B53D2BF2-ADD0-4E3A-A479-8E082E13DCDA}" type="presParOf" srcId="{CAA58824-CD13-4CD9-B420-176AAFDC1343}" destId="{B6CB1D6E-78DC-444D-B770-8674E3296D62}" srcOrd="0" destOrd="0" presId="urn:microsoft.com/office/officeart/2005/8/layout/hList1"/>
    <dgm:cxn modelId="{883417A1-EEA7-4A60-89C1-4DE1A1EED5FE}" type="presParOf" srcId="{CAA58824-CD13-4CD9-B420-176AAFDC1343}" destId="{87F8E29C-0F94-4A0D-B0A9-ADDD9849F68D}" srcOrd="1" destOrd="0" presId="urn:microsoft.com/office/officeart/2005/8/layout/hList1"/>
    <dgm:cxn modelId="{96C0C84C-55A0-45BA-B251-402A2D7D1809}" type="presParOf" srcId="{EDA67CA5-0FE7-4111-8C08-68A8CC7998E4}" destId="{CC09320B-5127-4F5F-B342-0A4E1A580F45}" srcOrd="1" destOrd="0" presId="urn:microsoft.com/office/officeart/2005/8/layout/hList1"/>
    <dgm:cxn modelId="{8920E9F0-D8C8-488C-9D18-10D60AA472FE}" type="presParOf" srcId="{EDA67CA5-0FE7-4111-8C08-68A8CC7998E4}" destId="{5D22C742-D00A-4508-86F5-57A2CBC96684}" srcOrd="2" destOrd="0" presId="urn:microsoft.com/office/officeart/2005/8/layout/hList1"/>
    <dgm:cxn modelId="{130FCAD4-F331-4556-98F0-71ED59277B77}" type="presParOf" srcId="{5D22C742-D00A-4508-86F5-57A2CBC96684}" destId="{F6AEA94D-533A-40FF-9DE0-402D50E5E4D9}" srcOrd="0" destOrd="0" presId="urn:microsoft.com/office/officeart/2005/8/layout/hList1"/>
    <dgm:cxn modelId="{4E9D8D43-EE1B-4900-9F71-22D36F9A700E}" type="presParOf" srcId="{5D22C742-D00A-4508-86F5-57A2CBC96684}" destId="{05C357A9-7993-4538-8117-6A5843AD65D8}" srcOrd="1" destOrd="0" presId="urn:microsoft.com/office/officeart/2005/8/layout/hList1"/>
    <dgm:cxn modelId="{E1505EA2-2408-4DBE-A518-B5372C80EA15}" type="presParOf" srcId="{EDA67CA5-0FE7-4111-8C08-68A8CC7998E4}" destId="{351446CD-AA5E-4ACE-841A-6F111C28E2B2}" srcOrd="3" destOrd="0" presId="urn:microsoft.com/office/officeart/2005/8/layout/hList1"/>
    <dgm:cxn modelId="{138BF2DC-E01E-4161-8E24-3638135CD8BC}" type="presParOf" srcId="{EDA67CA5-0FE7-4111-8C08-68A8CC7998E4}" destId="{5334BD7F-5DB4-4E86-B6FB-318DC887482E}" srcOrd="4" destOrd="0" presId="urn:microsoft.com/office/officeart/2005/8/layout/hList1"/>
    <dgm:cxn modelId="{6EE92831-5FEA-4209-92D8-002206487608}" type="presParOf" srcId="{5334BD7F-5DB4-4E86-B6FB-318DC887482E}" destId="{47FB929E-3C59-46D7-8F01-640642B1EDF1}" srcOrd="0" destOrd="0" presId="urn:microsoft.com/office/officeart/2005/8/layout/hList1"/>
    <dgm:cxn modelId="{E8992182-39E1-41ED-845E-4AE621309473}" type="presParOf" srcId="{5334BD7F-5DB4-4E86-B6FB-318DC887482E}" destId="{81789B29-ED4D-45F3-BB13-1404939171B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AE0B7-2C14-4588-8E8E-332BCBDB2C18}">
      <dsp:nvSpPr>
        <dsp:cNvPr id="0" name=""/>
        <dsp:cNvSpPr/>
      </dsp:nvSpPr>
      <dsp:spPr>
        <a:xfrm>
          <a:off x="3243197" y="784453"/>
          <a:ext cx="603570" cy="91440"/>
        </a:xfrm>
        <a:custGeom>
          <a:avLst/>
          <a:gdLst/>
          <a:ahLst/>
          <a:cxnLst/>
          <a:rect l="0" t="0" r="0" b="0"/>
          <a:pathLst>
            <a:path>
              <a:moveTo>
                <a:pt x="0" y="45720"/>
              </a:moveTo>
              <a:lnTo>
                <a:pt x="60357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9128" y="827002"/>
        <a:ext cx="31708" cy="6341"/>
      </dsp:txXfrm>
    </dsp:sp>
    <dsp:sp modelId="{A288D0AC-372B-432F-A808-F3FD23617CDB}">
      <dsp:nvSpPr>
        <dsp:cNvPr id="0" name=""/>
        <dsp:cNvSpPr/>
      </dsp:nvSpPr>
      <dsp:spPr>
        <a:xfrm>
          <a:off x="487732" y="2994"/>
          <a:ext cx="2757264" cy="165435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a:lnSpc>
              <a:spcPct val="90000"/>
            </a:lnSpc>
            <a:spcBef>
              <a:spcPct val="0"/>
            </a:spcBef>
            <a:spcAft>
              <a:spcPct val="35000"/>
            </a:spcAft>
            <a:buNone/>
          </a:pPr>
          <a:r>
            <a:rPr lang="en-US" sz="3000" kern="1200"/>
            <a:t>About the Data</a:t>
          </a:r>
        </a:p>
      </dsp:txBody>
      <dsp:txXfrm>
        <a:off x="487732" y="2994"/>
        <a:ext cx="2757264" cy="1654358"/>
      </dsp:txXfrm>
    </dsp:sp>
    <dsp:sp modelId="{EFFF7C06-630C-4A7B-8BC0-514AE297BB89}">
      <dsp:nvSpPr>
        <dsp:cNvPr id="0" name=""/>
        <dsp:cNvSpPr/>
      </dsp:nvSpPr>
      <dsp:spPr>
        <a:xfrm>
          <a:off x="6634632" y="784453"/>
          <a:ext cx="603570" cy="91440"/>
        </a:xfrm>
        <a:custGeom>
          <a:avLst/>
          <a:gdLst/>
          <a:ahLst/>
          <a:cxnLst/>
          <a:rect l="0" t="0" r="0" b="0"/>
          <a:pathLst>
            <a:path>
              <a:moveTo>
                <a:pt x="0" y="45720"/>
              </a:moveTo>
              <a:lnTo>
                <a:pt x="603570" y="45720"/>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0563" y="827002"/>
        <a:ext cx="31708" cy="6341"/>
      </dsp:txXfrm>
    </dsp:sp>
    <dsp:sp modelId="{DE85F9C9-1B7D-4621-B0BB-122857CA3AD7}">
      <dsp:nvSpPr>
        <dsp:cNvPr id="0" name=""/>
        <dsp:cNvSpPr/>
      </dsp:nvSpPr>
      <dsp:spPr>
        <a:xfrm>
          <a:off x="3879167" y="2994"/>
          <a:ext cx="2757264" cy="1654358"/>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a:lnSpc>
              <a:spcPct val="90000"/>
            </a:lnSpc>
            <a:spcBef>
              <a:spcPct val="0"/>
            </a:spcBef>
            <a:spcAft>
              <a:spcPct val="35000"/>
            </a:spcAft>
            <a:buNone/>
          </a:pPr>
          <a:r>
            <a:rPr lang="en-US" sz="3000" kern="1200">
              <a:latin typeface="Aptos Display" panose="02110004020202020204"/>
            </a:rPr>
            <a:t>The</a:t>
          </a:r>
          <a:r>
            <a:rPr lang="en-US" sz="3000" kern="1200"/>
            <a:t> </a:t>
          </a:r>
          <a:r>
            <a:rPr lang="en-US" sz="3000" kern="1200">
              <a:latin typeface="Aptos Display" panose="02110004020202020204"/>
            </a:rPr>
            <a:t>Attributes</a:t>
          </a:r>
          <a:endParaRPr lang="en-US" sz="3000" kern="1200"/>
        </a:p>
      </dsp:txBody>
      <dsp:txXfrm>
        <a:off x="3879167" y="2994"/>
        <a:ext cx="2757264" cy="1654358"/>
      </dsp:txXfrm>
    </dsp:sp>
    <dsp:sp modelId="{7E5FED85-0616-4377-A48D-C6F97360F91C}">
      <dsp:nvSpPr>
        <dsp:cNvPr id="0" name=""/>
        <dsp:cNvSpPr/>
      </dsp:nvSpPr>
      <dsp:spPr>
        <a:xfrm>
          <a:off x="1866364" y="1655552"/>
          <a:ext cx="6782870" cy="603570"/>
        </a:xfrm>
        <a:custGeom>
          <a:avLst/>
          <a:gdLst/>
          <a:ahLst/>
          <a:cxnLst/>
          <a:rect l="0" t="0" r="0" b="0"/>
          <a:pathLst>
            <a:path>
              <a:moveTo>
                <a:pt x="6782870" y="0"/>
              </a:moveTo>
              <a:lnTo>
                <a:pt x="6782870" y="318885"/>
              </a:lnTo>
              <a:lnTo>
                <a:pt x="0" y="318885"/>
              </a:lnTo>
              <a:lnTo>
                <a:pt x="0" y="60357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7488" y="1954167"/>
        <a:ext cx="340622" cy="6341"/>
      </dsp:txXfrm>
    </dsp:sp>
    <dsp:sp modelId="{63B76392-2F64-47C8-BF4E-BC7BF74CD992}">
      <dsp:nvSpPr>
        <dsp:cNvPr id="0" name=""/>
        <dsp:cNvSpPr/>
      </dsp:nvSpPr>
      <dsp:spPr>
        <a:xfrm>
          <a:off x="7270602" y="2994"/>
          <a:ext cx="2757264" cy="1654358"/>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a:lnSpc>
              <a:spcPct val="90000"/>
            </a:lnSpc>
            <a:spcBef>
              <a:spcPct val="0"/>
            </a:spcBef>
            <a:spcAft>
              <a:spcPct val="35000"/>
            </a:spcAft>
            <a:buNone/>
          </a:pPr>
          <a:r>
            <a:rPr lang="en-US" sz="3000" kern="1200"/>
            <a:t>Data Transformation</a:t>
          </a:r>
        </a:p>
      </dsp:txBody>
      <dsp:txXfrm>
        <a:off x="7270602" y="2994"/>
        <a:ext cx="2757264" cy="1654358"/>
      </dsp:txXfrm>
    </dsp:sp>
    <dsp:sp modelId="{07319AA4-9F43-4983-ABC0-5E0D275D2468}">
      <dsp:nvSpPr>
        <dsp:cNvPr id="0" name=""/>
        <dsp:cNvSpPr/>
      </dsp:nvSpPr>
      <dsp:spPr>
        <a:xfrm>
          <a:off x="3243197" y="3072982"/>
          <a:ext cx="603570" cy="91440"/>
        </a:xfrm>
        <a:custGeom>
          <a:avLst/>
          <a:gdLst/>
          <a:ahLst/>
          <a:cxnLst/>
          <a:rect l="0" t="0" r="0" b="0"/>
          <a:pathLst>
            <a:path>
              <a:moveTo>
                <a:pt x="0" y="45720"/>
              </a:moveTo>
              <a:lnTo>
                <a:pt x="603570" y="45720"/>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9128" y="3115531"/>
        <a:ext cx="31708" cy="6341"/>
      </dsp:txXfrm>
    </dsp:sp>
    <dsp:sp modelId="{EAD66476-9699-415F-9223-7B3A119460AD}">
      <dsp:nvSpPr>
        <dsp:cNvPr id="0" name=""/>
        <dsp:cNvSpPr/>
      </dsp:nvSpPr>
      <dsp:spPr>
        <a:xfrm>
          <a:off x="487732" y="2291523"/>
          <a:ext cx="2757264" cy="1654358"/>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a:lnSpc>
              <a:spcPct val="90000"/>
            </a:lnSpc>
            <a:spcBef>
              <a:spcPct val="0"/>
            </a:spcBef>
            <a:spcAft>
              <a:spcPct val="35000"/>
            </a:spcAft>
            <a:buNone/>
          </a:pPr>
          <a:r>
            <a:rPr lang="en-US" sz="3000" kern="1200"/>
            <a:t>Exploratory Data Analysis</a:t>
          </a:r>
        </a:p>
      </dsp:txBody>
      <dsp:txXfrm>
        <a:off x="487732" y="2291523"/>
        <a:ext cx="2757264" cy="1654358"/>
      </dsp:txXfrm>
    </dsp:sp>
    <dsp:sp modelId="{0CB028F8-D9CC-4ED4-8EA8-B9510032CA61}">
      <dsp:nvSpPr>
        <dsp:cNvPr id="0" name=""/>
        <dsp:cNvSpPr/>
      </dsp:nvSpPr>
      <dsp:spPr>
        <a:xfrm>
          <a:off x="6634632" y="3072982"/>
          <a:ext cx="603570" cy="91440"/>
        </a:xfrm>
        <a:custGeom>
          <a:avLst/>
          <a:gdLst/>
          <a:ahLst/>
          <a:cxnLst/>
          <a:rect l="0" t="0" r="0" b="0"/>
          <a:pathLst>
            <a:path>
              <a:moveTo>
                <a:pt x="0" y="45720"/>
              </a:moveTo>
              <a:lnTo>
                <a:pt x="603570"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0563" y="3115531"/>
        <a:ext cx="31708" cy="6341"/>
      </dsp:txXfrm>
    </dsp:sp>
    <dsp:sp modelId="{F635D118-878D-49A2-AF79-34A0CF51E09F}">
      <dsp:nvSpPr>
        <dsp:cNvPr id="0" name=""/>
        <dsp:cNvSpPr/>
      </dsp:nvSpPr>
      <dsp:spPr>
        <a:xfrm>
          <a:off x="3879167" y="2291523"/>
          <a:ext cx="2757264" cy="1654358"/>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ptos Display" panose="02110004020202020204"/>
            </a:rPr>
            <a:t>Models</a:t>
          </a:r>
          <a:r>
            <a:rPr lang="en-US" sz="3000" kern="1200"/>
            <a:t> </a:t>
          </a:r>
          <a:r>
            <a:rPr lang="en-US" sz="3000" kern="1200">
              <a:latin typeface="Aptos Display" panose="02110004020202020204"/>
            </a:rPr>
            <a:t>&amp; Prediction Accuracy</a:t>
          </a:r>
          <a:endParaRPr lang="en-US" sz="3000" kern="1200"/>
        </a:p>
      </dsp:txBody>
      <dsp:txXfrm>
        <a:off x="3879167" y="2291523"/>
        <a:ext cx="2757264" cy="1654358"/>
      </dsp:txXfrm>
    </dsp:sp>
    <dsp:sp modelId="{388EF1DB-7BA8-45F2-9DB3-E5112A67BB92}">
      <dsp:nvSpPr>
        <dsp:cNvPr id="0" name=""/>
        <dsp:cNvSpPr/>
      </dsp:nvSpPr>
      <dsp:spPr>
        <a:xfrm>
          <a:off x="7270602" y="2291523"/>
          <a:ext cx="2757264" cy="1654358"/>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1333500" rtl="0">
            <a:lnSpc>
              <a:spcPct val="90000"/>
            </a:lnSpc>
            <a:spcBef>
              <a:spcPct val="0"/>
            </a:spcBef>
            <a:spcAft>
              <a:spcPct val="35000"/>
            </a:spcAft>
            <a:buNone/>
          </a:pPr>
          <a:r>
            <a:rPr lang="en-US" sz="3000" kern="1200">
              <a:latin typeface="Aptos Display" panose="02110004020202020204"/>
            </a:rPr>
            <a:t>Insights to Research Questions</a:t>
          </a:r>
        </a:p>
      </dsp:txBody>
      <dsp:txXfrm>
        <a:off x="7270602" y="2291523"/>
        <a:ext cx="2757264" cy="1654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AE815-84A6-4160-AD84-83001290F9CB}">
      <dsp:nvSpPr>
        <dsp:cNvPr id="0" name=""/>
        <dsp:cNvSpPr/>
      </dsp:nvSpPr>
      <dsp:spPr>
        <a:xfrm>
          <a:off x="0" y="21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BA45AB3-A5B9-416E-9FC0-7015CD2DB706}">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What factors influence a student to drop-out?</a:t>
          </a:r>
        </a:p>
      </dsp:txBody>
      <dsp:txXfrm>
        <a:off x="0" y="2124"/>
        <a:ext cx="10515600" cy="1449029"/>
      </dsp:txXfrm>
    </dsp:sp>
    <dsp:sp modelId="{17B71E0E-C1D2-4D8A-B3DB-DB3216F921AF}">
      <dsp:nvSpPr>
        <dsp:cNvPr id="0" name=""/>
        <dsp:cNvSpPr/>
      </dsp:nvSpPr>
      <dsp:spPr>
        <a:xfrm>
          <a:off x="0" y="1451154"/>
          <a:ext cx="105156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9E4D75-C995-4740-B0C5-5A2EBA98B1F4}">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What distinguishable combination of factors could predict a drop out event?</a:t>
          </a:r>
        </a:p>
      </dsp:txBody>
      <dsp:txXfrm>
        <a:off x="0" y="1451154"/>
        <a:ext cx="10515600" cy="1449029"/>
      </dsp:txXfrm>
    </dsp:sp>
    <dsp:sp modelId="{6C532DA3-3EB9-4B11-B49D-C696DCD3F663}">
      <dsp:nvSpPr>
        <dsp:cNvPr id="0" name=""/>
        <dsp:cNvSpPr/>
      </dsp:nvSpPr>
      <dsp:spPr>
        <a:xfrm>
          <a:off x="0" y="2900183"/>
          <a:ext cx="10515600"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21E7EE5-E3FF-4C4C-8EA2-D26E05F06026}">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defRPr cap="all"/>
          </a:pPr>
          <a:r>
            <a:rPr lang="en-US" sz="3800" kern="1200"/>
            <a:t>Which machine learning models provide accurate predictions?</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72555-B284-4C68-87F7-0A06D60B72CB}">
      <dsp:nvSpPr>
        <dsp:cNvPr id="0" name=""/>
        <dsp:cNvSpPr/>
      </dsp:nvSpPr>
      <dsp:spPr>
        <a:xfrm>
          <a:off x="0" y="311"/>
          <a:ext cx="5366070" cy="200796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u="sng" kern="1200"/>
            <a:t>Robust data</a:t>
          </a:r>
          <a:r>
            <a:rPr lang="en-US" sz="2000" kern="1200"/>
            <a:t>:</a:t>
          </a:r>
        </a:p>
        <a:p>
          <a:pPr marL="0" lvl="0" indent="0" algn="ctr" defTabSz="889000">
            <a:lnSpc>
              <a:spcPct val="90000"/>
            </a:lnSpc>
            <a:spcBef>
              <a:spcPct val="0"/>
            </a:spcBef>
            <a:spcAft>
              <a:spcPct val="35000"/>
            </a:spcAft>
            <a:buNone/>
          </a:pPr>
          <a:r>
            <a:rPr lang="en-US" sz="2000" kern="1200"/>
            <a:t>4424 observations</a:t>
          </a:r>
        </a:p>
        <a:p>
          <a:pPr marL="0" lvl="0" indent="0" algn="ctr" defTabSz="889000">
            <a:lnSpc>
              <a:spcPct val="90000"/>
            </a:lnSpc>
            <a:spcBef>
              <a:spcPct val="0"/>
            </a:spcBef>
            <a:spcAft>
              <a:spcPct val="35000"/>
            </a:spcAft>
            <a:buNone/>
          </a:pPr>
          <a:r>
            <a:rPr lang="en-US" sz="2000" kern="1200"/>
            <a:t>37 attributes</a:t>
          </a:r>
        </a:p>
      </dsp:txBody>
      <dsp:txXfrm>
        <a:off x="98021" y="98332"/>
        <a:ext cx="5170028" cy="1811924"/>
      </dsp:txXfrm>
    </dsp:sp>
    <dsp:sp modelId="{F8DD0C6F-AC6C-4C3C-8B04-E1072228F1A6}">
      <dsp:nvSpPr>
        <dsp:cNvPr id="0" name=""/>
        <dsp:cNvSpPr/>
      </dsp:nvSpPr>
      <dsp:spPr>
        <a:xfrm>
          <a:off x="0" y="2022481"/>
          <a:ext cx="5366070" cy="200796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u="sng" kern="1200"/>
            <a:t>Robust Measures:</a:t>
          </a:r>
        </a:p>
        <a:p>
          <a:pPr marL="0" lvl="0" indent="0" algn="ctr" defTabSz="889000">
            <a:lnSpc>
              <a:spcPct val="90000"/>
            </a:lnSpc>
            <a:spcBef>
              <a:spcPct val="0"/>
            </a:spcBef>
            <a:spcAft>
              <a:spcPct val="35000"/>
            </a:spcAft>
            <a:buFont typeface="Arial" panose="020B0604020202020204" pitchFamily="34" charset="0"/>
            <a:buNone/>
          </a:pPr>
          <a:r>
            <a:rPr lang="en-US" sz="2000" kern="1200"/>
            <a:t>Demographics</a:t>
          </a:r>
        </a:p>
        <a:p>
          <a:pPr marL="0" lvl="0" indent="0" algn="ctr" defTabSz="889000">
            <a:lnSpc>
              <a:spcPct val="90000"/>
            </a:lnSpc>
            <a:spcBef>
              <a:spcPct val="0"/>
            </a:spcBef>
            <a:spcAft>
              <a:spcPct val="35000"/>
            </a:spcAft>
            <a:buFont typeface="Arial" panose="020B0604020202020204" pitchFamily="34" charset="0"/>
            <a:buNone/>
          </a:pPr>
          <a:r>
            <a:rPr lang="en-US" sz="2000" kern="1200"/>
            <a:t>Social-Economic data</a:t>
          </a:r>
        </a:p>
        <a:p>
          <a:pPr marL="0" lvl="0" indent="0" algn="ctr" defTabSz="889000">
            <a:lnSpc>
              <a:spcPct val="90000"/>
            </a:lnSpc>
            <a:spcBef>
              <a:spcPct val="0"/>
            </a:spcBef>
            <a:spcAft>
              <a:spcPct val="35000"/>
            </a:spcAft>
            <a:buFont typeface="Arial" panose="020B0604020202020204" pitchFamily="34" charset="0"/>
            <a:buNone/>
          </a:pPr>
          <a:r>
            <a:rPr lang="en-US" sz="2000" kern="1200">
              <a:ea typeface="+mn-lt"/>
              <a:cs typeface="+mn-lt"/>
            </a:rPr>
            <a:t>Academic progress tracking</a:t>
          </a:r>
        </a:p>
        <a:p>
          <a:pPr marL="0" lvl="0" indent="0" algn="ctr" defTabSz="889000">
            <a:lnSpc>
              <a:spcPct val="90000"/>
            </a:lnSpc>
            <a:spcBef>
              <a:spcPct val="0"/>
            </a:spcBef>
            <a:spcAft>
              <a:spcPct val="35000"/>
            </a:spcAft>
            <a:buFont typeface="Arial" panose="020B0604020202020204" pitchFamily="34" charset="0"/>
            <a:buNone/>
          </a:pPr>
          <a:r>
            <a:rPr lang="en-US" sz="2000" kern="1200">
              <a:ea typeface="+mn-lt"/>
              <a:cs typeface="+mn-lt"/>
            </a:rPr>
            <a:t>External Macro-economic environment</a:t>
          </a:r>
          <a:endParaRPr lang="en-US" sz="2000" kern="1200"/>
        </a:p>
      </dsp:txBody>
      <dsp:txXfrm>
        <a:off x="98021" y="2120502"/>
        <a:ext cx="5170028" cy="1811924"/>
      </dsp:txXfrm>
    </dsp:sp>
    <dsp:sp modelId="{BFF2547B-D06F-4FDB-A0BB-13DC8CADDC86}">
      <dsp:nvSpPr>
        <dsp:cNvPr id="0" name=""/>
        <dsp:cNvSpPr/>
      </dsp:nvSpPr>
      <dsp:spPr>
        <a:xfrm>
          <a:off x="0" y="4044651"/>
          <a:ext cx="5366070" cy="200796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defRPr cap="all"/>
          </a:pPr>
          <a:r>
            <a:rPr lang="en-US" sz="2000" kern="1200" cap="none"/>
            <a:t>Academic progress tracking is measured through a multi-step process of credit attainment.</a:t>
          </a:r>
        </a:p>
        <a:p>
          <a:pPr marL="0" lvl="0" indent="0" algn="ctr" defTabSz="889000">
            <a:lnSpc>
              <a:spcPct val="90000"/>
            </a:lnSpc>
            <a:spcBef>
              <a:spcPct val="0"/>
            </a:spcBef>
            <a:spcAft>
              <a:spcPct val="35000"/>
            </a:spcAft>
            <a:buNone/>
            <a:defRPr cap="all"/>
          </a:pPr>
          <a:r>
            <a:rPr lang="en-US" sz="2000" kern="1200" cap="none"/>
            <a:t>The data spans the first and second semesters of student higher education history.</a:t>
          </a:r>
        </a:p>
      </dsp:txBody>
      <dsp:txXfrm>
        <a:off x="98021" y="4142672"/>
        <a:ext cx="5170028" cy="1811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0645D-32F3-41DF-8A31-416B94C2D4D0}">
      <dsp:nvSpPr>
        <dsp:cNvPr id="0" name=""/>
        <dsp:cNvSpPr/>
      </dsp:nvSpPr>
      <dsp:spPr>
        <a:xfrm>
          <a:off x="0" y="0"/>
          <a:ext cx="2180793" cy="4099089"/>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n-lt"/>
              <a:cs typeface="Calibri"/>
            </a:rPr>
            <a:t>DEMOGRAPHICS</a:t>
          </a:r>
        </a:p>
        <a:p>
          <a:pPr marL="0" lvl="0" indent="0" algn="l" defTabSz="889000">
            <a:lnSpc>
              <a:spcPct val="90000"/>
            </a:lnSpc>
            <a:spcBef>
              <a:spcPct val="0"/>
            </a:spcBef>
            <a:spcAft>
              <a:spcPct val="35000"/>
            </a:spcAft>
            <a:buFont typeface="Arial,Sans-Serif"/>
            <a:buNone/>
          </a:pPr>
          <a:r>
            <a:rPr lang="en-US" sz="2000" kern="1200">
              <a:latin typeface="+mn-lt"/>
              <a:cs typeface="Arial"/>
            </a:rPr>
            <a:t>Age at enrollment​</a:t>
          </a:r>
        </a:p>
        <a:p>
          <a:pPr marL="0" lvl="0" indent="0" algn="l" defTabSz="889000">
            <a:lnSpc>
              <a:spcPct val="90000"/>
            </a:lnSpc>
            <a:spcBef>
              <a:spcPct val="0"/>
            </a:spcBef>
            <a:spcAft>
              <a:spcPct val="35000"/>
            </a:spcAft>
            <a:buFont typeface="Arial,Sans-Serif"/>
            <a:buNone/>
          </a:pPr>
          <a:r>
            <a:rPr lang="en-US" sz="2000" kern="1200">
              <a:latin typeface="+mn-lt"/>
              <a:cs typeface="Arial"/>
            </a:rPr>
            <a:t>Marital Status​</a:t>
          </a:r>
        </a:p>
        <a:p>
          <a:pPr marL="0" lvl="0" indent="0" algn="l" defTabSz="889000">
            <a:lnSpc>
              <a:spcPct val="90000"/>
            </a:lnSpc>
            <a:spcBef>
              <a:spcPct val="0"/>
            </a:spcBef>
            <a:spcAft>
              <a:spcPct val="35000"/>
            </a:spcAft>
            <a:buFont typeface="Arial,Sans-Serif"/>
            <a:buNone/>
          </a:pPr>
          <a:r>
            <a:rPr lang="en-US" sz="2000" kern="1200">
              <a:latin typeface="+mn-lt"/>
              <a:cs typeface="Arial"/>
            </a:rPr>
            <a:t>Gender​</a:t>
          </a:r>
        </a:p>
        <a:p>
          <a:pPr marL="0" lvl="0" indent="0" algn="l" defTabSz="889000">
            <a:lnSpc>
              <a:spcPct val="90000"/>
            </a:lnSpc>
            <a:spcBef>
              <a:spcPct val="0"/>
            </a:spcBef>
            <a:spcAft>
              <a:spcPct val="35000"/>
            </a:spcAft>
            <a:buFont typeface="Arial,Sans-Serif"/>
            <a:buNone/>
          </a:pPr>
          <a:r>
            <a:rPr lang="en-US" sz="2000" kern="1200">
              <a:latin typeface="+mn-lt"/>
              <a:cs typeface="Arial"/>
            </a:rPr>
            <a:t>Course of study​</a:t>
          </a:r>
        </a:p>
        <a:p>
          <a:pPr marL="0" lvl="0" indent="0" algn="l" defTabSz="889000">
            <a:lnSpc>
              <a:spcPct val="90000"/>
            </a:lnSpc>
            <a:spcBef>
              <a:spcPct val="0"/>
            </a:spcBef>
            <a:spcAft>
              <a:spcPct val="35000"/>
            </a:spcAft>
            <a:buFont typeface="Arial,Sans-Serif"/>
            <a:buNone/>
          </a:pPr>
          <a:r>
            <a:rPr lang="en-US" sz="2000" kern="1200">
              <a:latin typeface="+mn-lt"/>
              <a:cs typeface="Arial"/>
            </a:rPr>
            <a:t>Daytime / Evening attendance​</a:t>
          </a:r>
        </a:p>
        <a:p>
          <a:pPr marL="0" lvl="0" indent="0" algn="l" defTabSz="889000">
            <a:lnSpc>
              <a:spcPct val="90000"/>
            </a:lnSpc>
            <a:spcBef>
              <a:spcPct val="0"/>
            </a:spcBef>
            <a:spcAft>
              <a:spcPct val="35000"/>
            </a:spcAft>
            <a:buFont typeface="Arial,Sans-Serif"/>
            <a:buNone/>
          </a:pPr>
          <a:r>
            <a:rPr lang="en-US" sz="2000" kern="1200">
              <a:latin typeface="+mn-lt"/>
              <a:cs typeface="Arial"/>
            </a:rPr>
            <a:t>Nationality​</a:t>
          </a:r>
        </a:p>
        <a:p>
          <a:pPr marL="0" lvl="0" indent="0" algn="l" defTabSz="889000">
            <a:lnSpc>
              <a:spcPct val="90000"/>
            </a:lnSpc>
            <a:spcBef>
              <a:spcPct val="0"/>
            </a:spcBef>
            <a:spcAft>
              <a:spcPct val="35000"/>
            </a:spcAft>
            <a:buFont typeface="Arial,Sans-Serif"/>
            <a:buNone/>
          </a:pPr>
          <a:r>
            <a:rPr lang="en-US" sz="2000" kern="1200">
              <a:latin typeface="+mn-lt"/>
              <a:cs typeface="Arial"/>
            </a:rPr>
            <a:t>Displaced​</a:t>
          </a:r>
        </a:p>
        <a:p>
          <a:pPr marL="0" lvl="0" indent="0" algn="l" defTabSz="889000">
            <a:lnSpc>
              <a:spcPct val="90000"/>
            </a:lnSpc>
            <a:spcBef>
              <a:spcPct val="0"/>
            </a:spcBef>
            <a:spcAft>
              <a:spcPct val="35000"/>
            </a:spcAft>
            <a:buFont typeface="Arial,Sans-Serif"/>
            <a:buNone/>
          </a:pPr>
          <a:r>
            <a:rPr lang="en-US" sz="2000" kern="1200">
              <a:latin typeface="+mn-lt"/>
              <a:cs typeface="Arial"/>
            </a:rPr>
            <a:t>Special Needs​</a:t>
          </a:r>
        </a:p>
        <a:p>
          <a:pPr marL="0" lvl="0" indent="0" algn="l" defTabSz="889000">
            <a:lnSpc>
              <a:spcPct val="90000"/>
            </a:lnSpc>
            <a:spcBef>
              <a:spcPct val="0"/>
            </a:spcBef>
            <a:spcAft>
              <a:spcPct val="35000"/>
            </a:spcAft>
            <a:buFont typeface="Arial,Sans-Serif"/>
            <a:buNone/>
          </a:pPr>
          <a:r>
            <a:rPr lang="en-US" sz="2000" kern="1200">
              <a:latin typeface="+mn-lt"/>
              <a:cs typeface="Arial"/>
            </a:rPr>
            <a:t>International​</a:t>
          </a:r>
          <a:endParaRPr lang="en-US" sz="2000" kern="1200">
            <a:latin typeface="+mn-lt"/>
          </a:endParaRPr>
        </a:p>
      </dsp:txBody>
      <dsp:txXfrm>
        <a:off x="0" y="0"/>
        <a:ext cx="2180793" cy="4099089"/>
      </dsp:txXfrm>
    </dsp:sp>
    <dsp:sp modelId="{7D724807-75DC-4912-9902-981A29F18348}">
      <dsp:nvSpPr>
        <dsp:cNvPr id="0" name=""/>
        <dsp:cNvSpPr/>
      </dsp:nvSpPr>
      <dsp:spPr>
        <a:xfrm>
          <a:off x="2412667" y="4845"/>
          <a:ext cx="2635031" cy="4105108"/>
        </a:xfrm>
        <a:prstGeom prst="rect">
          <a:avLst/>
        </a:prstGeom>
        <a:gradFill rotWithShape="0">
          <a:gsLst>
            <a:gs pos="0">
              <a:schemeClr val="accent5">
                <a:hueOff val="-4050717"/>
                <a:satOff val="-275"/>
                <a:lumOff val="654"/>
                <a:alphaOff val="0"/>
                <a:lumMod val="110000"/>
                <a:satMod val="105000"/>
                <a:tint val="67000"/>
              </a:schemeClr>
            </a:gs>
            <a:gs pos="50000">
              <a:schemeClr val="accent5">
                <a:hueOff val="-4050717"/>
                <a:satOff val="-275"/>
                <a:lumOff val="654"/>
                <a:alphaOff val="0"/>
                <a:lumMod val="105000"/>
                <a:satMod val="103000"/>
                <a:tint val="73000"/>
              </a:schemeClr>
            </a:gs>
            <a:gs pos="100000">
              <a:schemeClr val="accent5">
                <a:hueOff val="-4050717"/>
                <a:satOff val="-275"/>
                <a:lumOff val="65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Calibri"/>
              <a:cs typeface="Calibri"/>
            </a:rPr>
            <a:t>SOCIAL-ECONOMIC DATA​</a:t>
          </a:r>
          <a:endParaRPr lang="en-US" sz="2300" b="1" kern="1200"/>
        </a:p>
        <a:p>
          <a:pPr marL="0" lvl="0" indent="0" algn="l" defTabSz="1022350">
            <a:lnSpc>
              <a:spcPct val="90000"/>
            </a:lnSpc>
            <a:spcBef>
              <a:spcPct val="0"/>
            </a:spcBef>
            <a:spcAft>
              <a:spcPct val="35000"/>
            </a:spcAft>
            <a:buFont typeface="Arial,Sans-Serif"/>
            <a:buNone/>
          </a:pPr>
          <a:r>
            <a:rPr lang="en-US" sz="2300" kern="1200">
              <a:latin typeface="Calibri"/>
              <a:cs typeface="Arial"/>
            </a:rPr>
            <a:t>Tuition fees up to date​</a:t>
          </a:r>
          <a:endParaRPr lang="en-US" sz="2300" kern="1200"/>
        </a:p>
        <a:p>
          <a:pPr marL="0" lvl="0" indent="0" algn="l" defTabSz="1022350">
            <a:lnSpc>
              <a:spcPct val="90000"/>
            </a:lnSpc>
            <a:spcBef>
              <a:spcPct val="0"/>
            </a:spcBef>
            <a:spcAft>
              <a:spcPct val="35000"/>
            </a:spcAft>
            <a:buFont typeface="Arial,Sans-Serif"/>
            <a:buNone/>
          </a:pPr>
          <a:r>
            <a:rPr lang="en-US" sz="2300" kern="1200">
              <a:latin typeface="Calibri"/>
              <a:cs typeface="Arial"/>
            </a:rPr>
            <a:t>Debtor​</a:t>
          </a:r>
          <a:endParaRPr lang="en-US" sz="2300" kern="1200"/>
        </a:p>
        <a:p>
          <a:pPr marL="0" lvl="0" indent="0" algn="l" defTabSz="1022350">
            <a:lnSpc>
              <a:spcPct val="90000"/>
            </a:lnSpc>
            <a:spcBef>
              <a:spcPct val="0"/>
            </a:spcBef>
            <a:spcAft>
              <a:spcPct val="35000"/>
            </a:spcAft>
            <a:buFont typeface="Arial,Sans-Serif"/>
            <a:buNone/>
          </a:pPr>
          <a:r>
            <a:rPr lang="en-US" sz="2300" kern="1200">
              <a:latin typeface="Calibri"/>
              <a:cs typeface="Arial"/>
            </a:rPr>
            <a:t>Scholarship holder​</a:t>
          </a:r>
          <a:endParaRPr lang="en-US" sz="2300" kern="1200"/>
        </a:p>
        <a:p>
          <a:pPr marL="0" lvl="0" indent="0" algn="l" defTabSz="1022350">
            <a:lnSpc>
              <a:spcPct val="90000"/>
            </a:lnSpc>
            <a:spcBef>
              <a:spcPct val="0"/>
            </a:spcBef>
            <a:spcAft>
              <a:spcPct val="35000"/>
            </a:spcAft>
            <a:buFont typeface="Arial,Sans-Serif"/>
            <a:buNone/>
          </a:pPr>
          <a:r>
            <a:rPr lang="en-US" sz="2300" kern="1200">
              <a:latin typeface="Calibri"/>
              <a:cs typeface="Calibri"/>
            </a:rPr>
            <a:t>Parental qualifications </a:t>
          </a:r>
        </a:p>
        <a:p>
          <a:pPr marL="0" lvl="0" indent="0" algn="l" defTabSz="1022350">
            <a:lnSpc>
              <a:spcPct val="90000"/>
            </a:lnSpc>
            <a:spcBef>
              <a:spcPct val="0"/>
            </a:spcBef>
            <a:spcAft>
              <a:spcPct val="35000"/>
            </a:spcAft>
            <a:buFont typeface="Arial,Sans-Serif"/>
            <a:buNone/>
          </a:pPr>
          <a:r>
            <a:rPr lang="en-US" sz="2300" kern="1200">
              <a:latin typeface="Calibri"/>
              <a:cs typeface="Calibri"/>
            </a:rPr>
            <a:t>Parental occupations </a:t>
          </a:r>
          <a:endParaRPr lang="en-US" sz="2300" kern="1200"/>
        </a:p>
      </dsp:txBody>
      <dsp:txXfrm>
        <a:off x="2412667" y="4845"/>
        <a:ext cx="2635031" cy="4105108"/>
      </dsp:txXfrm>
    </dsp:sp>
    <dsp:sp modelId="{B18CCE2A-1613-47F9-83F2-D77B3C05EA0B}">
      <dsp:nvSpPr>
        <dsp:cNvPr id="0" name=""/>
        <dsp:cNvSpPr/>
      </dsp:nvSpPr>
      <dsp:spPr>
        <a:xfrm>
          <a:off x="5265778" y="2425"/>
          <a:ext cx="2867634" cy="4109949"/>
        </a:xfrm>
        <a:prstGeom prst="rect">
          <a:avLst/>
        </a:prstGeom>
        <a:gradFill rotWithShape="0">
          <a:gsLst>
            <a:gs pos="0">
              <a:schemeClr val="accent5">
                <a:hueOff val="-8101434"/>
                <a:satOff val="-551"/>
                <a:lumOff val="1307"/>
                <a:alphaOff val="0"/>
                <a:lumMod val="110000"/>
                <a:satMod val="105000"/>
                <a:tint val="67000"/>
              </a:schemeClr>
            </a:gs>
            <a:gs pos="50000">
              <a:schemeClr val="accent5">
                <a:hueOff val="-8101434"/>
                <a:satOff val="-551"/>
                <a:lumOff val="1307"/>
                <a:alphaOff val="0"/>
                <a:lumMod val="105000"/>
                <a:satMod val="103000"/>
                <a:tint val="73000"/>
              </a:schemeClr>
            </a:gs>
            <a:gs pos="100000">
              <a:schemeClr val="accent5">
                <a:hueOff val="-8101434"/>
                <a:satOff val="-551"/>
                <a:lumOff val="13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Calibri"/>
              <a:cs typeface="Calibri"/>
            </a:rPr>
            <a:t>ACADEMIC PROGRESS TRACKING​</a:t>
          </a:r>
          <a:endParaRPr lang="en-US" sz="2300" b="1" kern="1200"/>
        </a:p>
        <a:p>
          <a:pPr marL="0" lvl="0" indent="0" algn="l" defTabSz="1022350">
            <a:lnSpc>
              <a:spcPct val="90000"/>
            </a:lnSpc>
            <a:spcBef>
              <a:spcPct val="0"/>
            </a:spcBef>
            <a:spcAft>
              <a:spcPct val="35000"/>
            </a:spcAft>
            <a:buFont typeface="Arial,Sans-Serif"/>
            <a:buNone/>
          </a:pPr>
          <a:r>
            <a:rPr lang="en-US" sz="2300" kern="1200">
              <a:latin typeface="Calibri"/>
              <a:cs typeface="Arial"/>
            </a:rPr>
            <a:t>Admission grade​</a:t>
          </a:r>
          <a:endParaRPr lang="en-US" sz="2300" kern="1200"/>
        </a:p>
        <a:p>
          <a:pPr marL="0" lvl="0" indent="0" algn="l" defTabSz="1022350">
            <a:lnSpc>
              <a:spcPct val="90000"/>
            </a:lnSpc>
            <a:spcBef>
              <a:spcPct val="0"/>
            </a:spcBef>
            <a:spcAft>
              <a:spcPct val="35000"/>
            </a:spcAft>
            <a:buFont typeface="Arial,Sans-Serif"/>
            <a:buNone/>
          </a:pPr>
          <a:r>
            <a:rPr lang="en-US" sz="2300" kern="1200">
              <a:latin typeface="Calibri"/>
              <a:cs typeface="Arial"/>
            </a:rPr>
            <a:t>Curricular units</a:t>
          </a:r>
          <a:endParaRPr lang="en-US" sz="2300" kern="1200">
            <a:latin typeface="Tenorite"/>
            <a:cs typeface="Arial"/>
          </a:endParaRPr>
        </a:p>
        <a:p>
          <a:pPr marL="0" lvl="0" indent="0" algn="l" defTabSz="1022350">
            <a:lnSpc>
              <a:spcPct val="90000"/>
            </a:lnSpc>
            <a:spcBef>
              <a:spcPct val="0"/>
            </a:spcBef>
            <a:spcAft>
              <a:spcPct val="35000"/>
            </a:spcAft>
            <a:buFont typeface="Courier New"/>
            <a:buNone/>
          </a:pPr>
          <a:r>
            <a:rPr lang="en-US" sz="2300" kern="1200">
              <a:latin typeface="Calibri"/>
              <a:cs typeface="Arial"/>
            </a:rPr>
            <a:t>With evaluations</a:t>
          </a:r>
          <a:endParaRPr lang="en-US" sz="2300" kern="1200">
            <a:latin typeface="Tenorite"/>
            <a:cs typeface="Arial"/>
          </a:endParaRPr>
        </a:p>
        <a:p>
          <a:pPr marL="0" lvl="0" indent="0" algn="l" defTabSz="1022350">
            <a:lnSpc>
              <a:spcPct val="90000"/>
            </a:lnSpc>
            <a:spcBef>
              <a:spcPct val="0"/>
            </a:spcBef>
            <a:spcAft>
              <a:spcPct val="35000"/>
            </a:spcAft>
            <a:buFont typeface="Courier New"/>
            <a:buNone/>
          </a:pPr>
          <a:r>
            <a:rPr lang="en-US" sz="2300" kern="1200">
              <a:latin typeface="Calibri"/>
              <a:cs typeface="Arial"/>
            </a:rPr>
            <a:t>Without evaluations</a:t>
          </a:r>
        </a:p>
        <a:p>
          <a:pPr marL="0" lvl="0" indent="0" algn="l" defTabSz="1022350">
            <a:lnSpc>
              <a:spcPct val="90000"/>
            </a:lnSpc>
            <a:spcBef>
              <a:spcPct val="0"/>
            </a:spcBef>
            <a:spcAft>
              <a:spcPct val="35000"/>
            </a:spcAft>
            <a:buFont typeface="Courier New"/>
            <a:buNone/>
          </a:pPr>
          <a:r>
            <a:rPr lang="en-US" sz="2300" kern="1200">
              <a:latin typeface="Calibri"/>
              <a:cs typeface="Arial"/>
            </a:rPr>
            <a:t>Approved</a:t>
          </a:r>
          <a:endParaRPr lang="en-US" sz="2300" kern="1200">
            <a:latin typeface="Tenorite"/>
            <a:cs typeface="Arial"/>
          </a:endParaRPr>
        </a:p>
        <a:p>
          <a:pPr marL="0" lvl="0" indent="0" algn="l" defTabSz="1022350">
            <a:lnSpc>
              <a:spcPct val="90000"/>
            </a:lnSpc>
            <a:spcBef>
              <a:spcPct val="0"/>
            </a:spcBef>
            <a:spcAft>
              <a:spcPct val="35000"/>
            </a:spcAft>
            <a:buFont typeface="Courier New"/>
            <a:buNone/>
          </a:pPr>
          <a:r>
            <a:rPr lang="en-US" sz="2300" kern="1200">
              <a:latin typeface="Calibri"/>
              <a:cs typeface="Arial"/>
            </a:rPr>
            <a:t>Enrolled</a:t>
          </a:r>
          <a:endParaRPr lang="en-US" sz="2300" kern="1200">
            <a:latin typeface="Tenorite"/>
            <a:cs typeface="Arial"/>
          </a:endParaRPr>
        </a:p>
        <a:p>
          <a:pPr marL="0" lvl="0" indent="0" algn="l" defTabSz="1022350">
            <a:lnSpc>
              <a:spcPct val="90000"/>
            </a:lnSpc>
            <a:spcBef>
              <a:spcPct val="0"/>
            </a:spcBef>
            <a:spcAft>
              <a:spcPct val="35000"/>
            </a:spcAft>
            <a:buFont typeface="Courier New"/>
            <a:buNone/>
          </a:pPr>
          <a:r>
            <a:rPr lang="en-US" sz="2300" kern="1200">
              <a:latin typeface="Calibri"/>
              <a:cs typeface="Arial"/>
            </a:rPr>
            <a:t>credited</a:t>
          </a:r>
          <a:endParaRPr lang="en-US" sz="2300" kern="1200"/>
        </a:p>
      </dsp:txBody>
      <dsp:txXfrm>
        <a:off x="5265778" y="2425"/>
        <a:ext cx="2867634" cy="4109949"/>
      </dsp:txXfrm>
    </dsp:sp>
    <dsp:sp modelId="{C1AA6D41-D067-4917-8DC9-9C1236AEF27C}">
      <dsp:nvSpPr>
        <dsp:cNvPr id="0" name=""/>
        <dsp:cNvSpPr/>
      </dsp:nvSpPr>
      <dsp:spPr>
        <a:xfrm>
          <a:off x="8351492" y="2784"/>
          <a:ext cx="2180793" cy="4109230"/>
        </a:xfrm>
        <a:prstGeom prst="rect">
          <a:avLst/>
        </a:prstGeom>
        <a:gradFill rotWithShape="0">
          <a:gsLst>
            <a:gs pos="0">
              <a:schemeClr val="accent5">
                <a:hueOff val="-12152150"/>
                <a:satOff val="-826"/>
                <a:lumOff val="1961"/>
                <a:alphaOff val="0"/>
                <a:lumMod val="110000"/>
                <a:satMod val="105000"/>
                <a:tint val="67000"/>
              </a:schemeClr>
            </a:gs>
            <a:gs pos="50000">
              <a:schemeClr val="accent5">
                <a:hueOff val="-12152150"/>
                <a:satOff val="-826"/>
                <a:lumOff val="1961"/>
                <a:alphaOff val="0"/>
                <a:lumMod val="105000"/>
                <a:satMod val="103000"/>
                <a:tint val="73000"/>
              </a:schemeClr>
            </a:gs>
            <a:gs pos="100000">
              <a:schemeClr val="accent5">
                <a:hueOff val="-12152150"/>
                <a:satOff val="-826"/>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latin typeface="Calibri"/>
              <a:cs typeface="Calibri"/>
            </a:rPr>
            <a:t>MACRO-ECONOMIC ENVIRONMENT</a:t>
          </a:r>
        </a:p>
        <a:p>
          <a:pPr marL="0" lvl="0" indent="0" algn="ctr" defTabSz="1022350">
            <a:lnSpc>
              <a:spcPct val="90000"/>
            </a:lnSpc>
            <a:spcBef>
              <a:spcPct val="0"/>
            </a:spcBef>
            <a:spcAft>
              <a:spcPct val="35000"/>
            </a:spcAft>
            <a:buFont typeface="Arial,Sans-Serif"/>
            <a:buNone/>
          </a:pPr>
          <a:r>
            <a:rPr lang="en-US" sz="2300" kern="1200">
              <a:latin typeface="Calibri"/>
              <a:cs typeface="Arial"/>
            </a:rPr>
            <a:t>GDP</a:t>
          </a:r>
        </a:p>
        <a:p>
          <a:pPr marL="0" lvl="0" indent="0" algn="ctr" defTabSz="1022350">
            <a:lnSpc>
              <a:spcPct val="90000"/>
            </a:lnSpc>
            <a:spcBef>
              <a:spcPct val="0"/>
            </a:spcBef>
            <a:spcAft>
              <a:spcPct val="35000"/>
            </a:spcAft>
            <a:buFont typeface="Arial,Sans-Serif"/>
            <a:buNone/>
          </a:pPr>
          <a:r>
            <a:rPr lang="en-US" sz="2300" kern="1200">
              <a:latin typeface="Calibri"/>
              <a:cs typeface="Arial"/>
            </a:rPr>
            <a:t>Inflation Rate</a:t>
          </a:r>
        </a:p>
        <a:p>
          <a:pPr marL="0" lvl="0" indent="0" algn="ctr" defTabSz="1022350">
            <a:lnSpc>
              <a:spcPct val="90000"/>
            </a:lnSpc>
            <a:spcBef>
              <a:spcPct val="0"/>
            </a:spcBef>
            <a:spcAft>
              <a:spcPct val="35000"/>
            </a:spcAft>
            <a:buFont typeface="Arial,Sans-Serif"/>
            <a:buNone/>
          </a:pPr>
          <a:r>
            <a:rPr lang="en-US" sz="2300" kern="1200">
              <a:latin typeface="Calibri"/>
              <a:cs typeface="Arial"/>
            </a:rPr>
            <a:t>Unemployment Rate</a:t>
          </a:r>
          <a:endParaRPr lang="en-US" sz="2300" kern="1200"/>
        </a:p>
      </dsp:txBody>
      <dsp:txXfrm>
        <a:off x="8351492" y="2784"/>
        <a:ext cx="2180793" cy="41092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234E8-379E-44CE-B110-28A9C1646DDC}">
      <dsp:nvSpPr>
        <dsp:cNvPr id="0" name=""/>
        <dsp:cNvSpPr/>
      </dsp:nvSpPr>
      <dsp:spPr>
        <a:xfrm>
          <a:off x="1748064"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Data is converted to numeric for correlations</a:t>
          </a:r>
        </a:p>
      </dsp:txBody>
      <dsp:txXfrm>
        <a:off x="1748064" y="2975"/>
        <a:ext cx="3342605" cy="2005563"/>
      </dsp:txXfrm>
    </dsp:sp>
    <dsp:sp modelId="{95339A4B-6BDB-494C-9964-F5F8F54C7C14}">
      <dsp:nvSpPr>
        <dsp:cNvPr id="0" name=""/>
        <dsp:cNvSpPr/>
      </dsp:nvSpPr>
      <dsp:spPr>
        <a:xfrm>
          <a:off x="5424930"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Characters converted to factors</a:t>
          </a:r>
        </a:p>
      </dsp:txBody>
      <dsp:txXfrm>
        <a:off x="5424930" y="2975"/>
        <a:ext cx="3342605" cy="2005563"/>
      </dsp:txXfrm>
    </dsp:sp>
    <dsp:sp modelId="{D2A0C5CD-05B5-47B9-854B-43E2E45E01A6}">
      <dsp:nvSpPr>
        <dsp:cNvPr id="0" name=""/>
        <dsp:cNvSpPr/>
      </dsp:nvSpPr>
      <dsp:spPr>
        <a:xfrm>
          <a:off x="1748064"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Data Split into Train and Test via sampling (70/30 random split)</a:t>
          </a:r>
        </a:p>
      </dsp:txBody>
      <dsp:txXfrm>
        <a:off x="1748064" y="2342799"/>
        <a:ext cx="3342605" cy="2005563"/>
      </dsp:txXfrm>
    </dsp:sp>
    <dsp:sp modelId="{B00A5D8C-D193-46FF-82FE-11EFEA8EE8A9}">
      <dsp:nvSpPr>
        <dsp:cNvPr id="0" name=""/>
        <dsp:cNvSpPr/>
      </dsp:nvSpPr>
      <dsp:spPr>
        <a:xfrm>
          <a:off x="5424930"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Data is discretized for association rule mining</a:t>
          </a:r>
        </a:p>
      </dsp:txBody>
      <dsp:txXfrm>
        <a:off x="5424930" y="2342799"/>
        <a:ext cx="3342605" cy="2005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1D6E-78DC-444D-B770-8674E3296D62}">
      <dsp:nvSpPr>
        <dsp:cNvPr id="0" name=""/>
        <dsp:cNvSpPr/>
      </dsp:nvSpPr>
      <dsp:spPr>
        <a:xfrm>
          <a:off x="3286" y="218557"/>
          <a:ext cx="3203971" cy="105839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ea typeface="Calibri"/>
              <a:cs typeface="Calibri"/>
            </a:rPr>
            <a:t>Factors That influence Dropout</a:t>
          </a:r>
        </a:p>
      </dsp:txBody>
      <dsp:txXfrm>
        <a:off x="3286" y="218557"/>
        <a:ext cx="3203971" cy="1058394"/>
      </dsp:txXfrm>
    </dsp:sp>
    <dsp:sp modelId="{87F8E29C-0F94-4A0D-B0A9-ADDD9849F68D}">
      <dsp:nvSpPr>
        <dsp:cNvPr id="0" name=""/>
        <dsp:cNvSpPr/>
      </dsp:nvSpPr>
      <dsp:spPr>
        <a:xfrm>
          <a:off x="3286" y="1276951"/>
          <a:ext cx="3203971" cy="285582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a:latin typeface="Calibri"/>
              <a:ea typeface="Calibri"/>
              <a:cs typeface="Calibri"/>
            </a:rPr>
            <a:t>What factors </a:t>
          </a:r>
          <a:r>
            <a:rPr lang="en-US" sz="2900" kern="1200" err="1">
              <a:latin typeface="Calibri"/>
              <a:ea typeface="Calibri"/>
              <a:cs typeface="Calibri"/>
            </a:rPr>
            <a:t>influce</a:t>
          </a:r>
          <a:r>
            <a:rPr lang="en-US" sz="2900" kern="1200">
              <a:latin typeface="Calibri"/>
              <a:ea typeface="Calibri"/>
              <a:cs typeface="Calibri"/>
            </a:rPr>
            <a:t> a student to drop out?</a:t>
          </a:r>
        </a:p>
      </dsp:txBody>
      <dsp:txXfrm>
        <a:off x="3286" y="1276951"/>
        <a:ext cx="3203971" cy="2855829"/>
      </dsp:txXfrm>
    </dsp:sp>
    <dsp:sp modelId="{F6AEA94D-533A-40FF-9DE0-402D50E5E4D9}">
      <dsp:nvSpPr>
        <dsp:cNvPr id="0" name=""/>
        <dsp:cNvSpPr/>
      </dsp:nvSpPr>
      <dsp:spPr>
        <a:xfrm>
          <a:off x="3655814" y="218557"/>
          <a:ext cx="3203971" cy="1058394"/>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kern="1200">
              <a:latin typeface="Calibri"/>
              <a:ea typeface="Calibri"/>
              <a:cs typeface="Calibri"/>
            </a:rPr>
            <a:t>Combinations that predict Dropout</a:t>
          </a:r>
          <a:endParaRPr lang="en-US" sz="2900" kern="1200"/>
        </a:p>
      </dsp:txBody>
      <dsp:txXfrm>
        <a:off x="3655814" y="218557"/>
        <a:ext cx="3203971" cy="1058394"/>
      </dsp:txXfrm>
    </dsp:sp>
    <dsp:sp modelId="{05C357A9-7993-4538-8117-6A5843AD65D8}">
      <dsp:nvSpPr>
        <dsp:cNvPr id="0" name=""/>
        <dsp:cNvSpPr/>
      </dsp:nvSpPr>
      <dsp:spPr>
        <a:xfrm>
          <a:off x="3655814" y="1276951"/>
          <a:ext cx="3203971" cy="2855829"/>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a:latin typeface="Calibri"/>
              <a:ea typeface="Calibri"/>
              <a:cs typeface="Calibri"/>
            </a:rPr>
            <a:t>What distinguishable combination of factors could predict a drop-out event?</a:t>
          </a:r>
        </a:p>
      </dsp:txBody>
      <dsp:txXfrm>
        <a:off x="3655814" y="1276951"/>
        <a:ext cx="3203971" cy="2855829"/>
      </dsp:txXfrm>
    </dsp:sp>
    <dsp:sp modelId="{47FB929E-3C59-46D7-8F01-640642B1EDF1}">
      <dsp:nvSpPr>
        <dsp:cNvPr id="0" name=""/>
        <dsp:cNvSpPr/>
      </dsp:nvSpPr>
      <dsp:spPr>
        <a:xfrm>
          <a:off x="7308342" y="218557"/>
          <a:ext cx="3203971" cy="1058394"/>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rtl="0">
            <a:lnSpc>
              <a:spcPct val="90000"/>
            </a:lnSpc>
            <a:spcBef>
              <a:spcPct val="0"/>
            </a:spcBef>
            <a:spcAft>
              <a:spcPct val="35000"/>
            </a:spcAft>
            <a:buNone/>
          </a:pPr>
          <a:r>
            <a:rPr lang="en-US" sz="2900" kern="1200">
              <a:latin typeface="Calibri"/>
              <a:ea typeface="Calibri"/>
              <a:cs typeface="Calibri"/>
            </a:rPr>
            <a:t>Best Models to Predict Dropout</a:t>
          </a:r>
        </a:p>
      </dsp:txBody>
      <dsp:txXfrm>
        <a:off x="7308342" y="218557"/>
        <a:ext cx="3203971" cy="1058394"/>
      </dsp:txXfrm>
    </dsp:sp>
    <dsp:sp modelId="{81789B29-ED4D-45F3-BB13-1404939171BC}">
      <dsp:nvSpPr>
        <dsp:cNvPr id="0" name=""/>
        <dsp:cNvSpPr/>
      </dsp:nvSpPr>
      <dsp:spPr>
        <a:xfrm>
          <a:off x="7308342" y="1276951"/>
          <a:ext cx="3203971" cy="2855829"/>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rtl="0">
            <a:lnSpc>
              <a:spcPct val="90000"/>
            </a:lnSpc>
            <a:spcBef>
              <a:spcPct val="0"/>
            </a:spcBef>
            <a:spcAft>
              <a:spcPct val="15000"/>
            </a:spcAft>
            <a:buChar char="•"/>
          </a:pPr>
          <a:r>
            <a:rPr lang="en-US" sz="2900" kern="1200">
              <a:latin typeface="Calibri"/>
              <a:ea typeface="Calibri"/>
              <a:cs typeface="Calibri"/>
            </a:rPr>
            <a:t>Which machine learning algorithms give the best predictions?</a:t>
          </a:r>
        </a:p>
      </dsp:txBody>
      <dsp:txXfrm>
        <a:off x="7308342" y="1276951"/>
        <a:ext cx="3203971" cy="28558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1D6E-78DC-444D-B770-8674E3296D62}">
      <dsp:nvSpPr>
        <dsp:cNvPr id="0" name=""/>
        <dsp:cNvSpPr/>
      </dsp:nvSpPr>
      <dsp:spPr>
        <a:xfrm>
          <a:off x="3286" y="1074040"/>
          <a:ext cx="3203971" cy="3744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ea typeface="Calibri"/>
              <a:cs typeface="Calibri"/>
            </a:rPr>
            <a:t>Factors That influence Dropout</a:t>
          </a:r>
        </a:p>
      </dsp:txBody>
      <dsp:txXfrm>
        <a:off x="3286" y="1074040"/>
        <a:ext cx="3203971" cy="374400"/>
      </dsp:txXfrm>
    </dsp:sp>
    <dsp:sp modelId="{87F8E29C-0F94-4A0D-B0A9-ADDD9849F68D}">
      <dsp:nvSpPr>
        <dsp:cNvPr id="0" name=""/>
        <dsp:cNvSpPr/>
      </dsp:nvSpPr>
      <dsp:spPr>
        <a:xfrm>
          <a:off x="3286" y="1448440"/>
          <a:ext cx="3203971" cy="1828856"/>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err="1">
              <a:latin typeface="Calibri"/>
              <a:ea typeface="Calibri"/>
              <a:cs typeface="Calibri"/>
            </a:rPr>
            <a:t>Age.at.Enrollment</a:t>
          </a:r>
          <a:endParaRPr lang="en-US" sz="1300" kern="1200">
            <a:latin typeface="Calibri"/>
            <a:ea typeface="Calibri"/>
            <a:cs typeface="Calibri"/>
          </a:endParaRPr>
        </a:p>
        <a:p>
          <a:pPr marL="114300" lvl="1" indent="-114300" algn="l" defTabSz="577850">
            <a:lnSpc>
              <a:spcPct val="90000"/>
            </a:lnSpc>
            <a:spcBef>
              <a:spcPct val="0"/>
            </a:spcBef>
            <a:spcAft>
              <a:spcPct val="15000"/>
            </a:spcAft>
            <a:buChar char="•"/>
          </a:pPr>
          <a:r>
            <a:rPr lang="en-US" sz="1300" kern="1200" err="1">
              <a:latin typeface="Calibri"/>
              <a:ea typeface="Calibri"/>
              <a:cs typeface="Calibri"/>
            </a:rPr>
            <a:t>Father.s.qualification</a:t>
          </a:r>
          <a:endParaRPr lang="en-US" sz="1300" kern="1200">
            <a:latin typeface="Calibri"/>
            <a:ea typeface="Calibri"/>
            <a:cs typeface="Calibri"/>
          </a:endParaRPr>
        </a:p>
        <a:p>
          <a:pPr marL="114300" lvl="1" indent="-114300" algn="l" defTabSz="577850">
            <a:lnSpc>
              <a:spcPct val="90000"/>
            </a:lnSpc>
            <a:spcBef>
              <a:spcPct val="0"/>
            </a:spcBef>
            <a:spcAft>
              <a:spcPct val="15000"/>
            </a:spcAft>
            <a:buChar char="•"/>
          </a:pPr>
          <a:r>
            <a:rPr lang="en-US" sz="1300" kern="1200">
              <a:latin typeface="Calibri"/>
              <a:ea typeface="Calibri"/>
              <a:cs typeface="Calibri"/>
            </a:rPr>
            <a:t>Curricular.units.2nd.sem</a:t>
          </a:r>
        </a:p>
        <a:p>
          <a:pPr marL="114300" lvl="1" indent="-114300" algn="l" defTabSz="577850">
            <a:lnSpc>
              <a:spcPct val="90000"/>
            </a:lnSpc>
            <a:spcBef>
              <a:spcPct val="0"/>
            </a:spcBef>
            <a:spcAft>
              <a:spcPct val="15000"/>
            </a:spcAft>
            <a:buChar char="•"/>
          </a:pPr>
          <a:r>
            <a:rPr lang="en-US" sz="1300" kern="1200" err="1">
              <a:latin typeface="Calibri"/>
              <a:ea typeface="Calibri"/>
              <a:cs typeface="Calibri"/>
            </a:rPr>
            <a:t>Tuition.Fees.up.to.date</a:t>
          </a:r>
          <a:endParaRPr lang="en-US" sz="1300" kern="1200">
            <a:latin typeface="Calibri"/>
            <a:ea typeface="Calibri"/>
            <a:cs typeface="Calibri"/>
          </a:endParaRPr>
        </a:p>
        <a:p>
          <a:pPr marL="114300" lvl="1" indent="-114300" algn="l" defTabSz="577850">
            <a:lnSpc>
              <a:spcPct val="90000"/>
            </a:lnSpc>
            <a:spcBef>
              <a:spcPct val="0"/>
            </a:spcBef>
            <a:spcAft>
              <a:spcPct val="15000"/>
            </a:spcAft>
            <a:buChar char="•"/>
          </a:pPr>
          <a:r>
            <a:rPr lang="en-US" sz="1300" kern="1200" err="1">
              <a:latin typeface="Calibri"/>
              <a:ea typeface="Calibri"/>
              <a:cs typeface="Calibri"/>
            </a:rPr>
            <a:t>Mother.s.qualification</a:t>
          </a:r>
          <a:endParaRPr lang="en-US" sz="1300" kern="1200">
            <a:latin typeface="Calibri"/>
            <a:ea typeface="Calibri"/>
            <a:cs typeface="Calibri"/>
          </a:endParaRPr>
        </a:p>
        <a:p>
          <a:pPr marL="114300" lvl="1" indent="-114300" algn="l" defTabSz="577850">
            <a:lnSpc>
              <a:spcPct val="90000"/>
            </a:lnSpc>
            <a:spcBef>
              <a:spcPct val="0"/>
            </a:spcBef>
            <a:spcAft>
              <a:spcPct val="15000"/>
            </a:spcAft>
            <a:buChar char="•"/>
          </a:pPr>
          <a:r>
            <a:rPr lang="en-US" sz="1300" kern="1200">
              <a:latin typeface="Calibri"/>
              <a:ea typeface="Calibri"/>
              <a:cs typeface="Calibri"/>
            </a:rPr>
            <a:t>Mother.s.occupation</a:t>
          </a:r>
        </a:p>
      </dsp:txBody>
      <dsp:txXfrm>
        <a:off x="3286" y="1448440"/>
        <a:ext cx="3203971" cy="1828856"/>
      </dsp:txXfrm>
    </dsp:sp>
    <dsp:sp modelId="{F6AEA94D-533A-40FF-9DE0-402D50E5E4D9}">
      <dsp:nvSpPr>
        <dsp:cNvPr id="0" name=""/>
        <dsp:cNvSpPr/>
      </dsp:nvSpPr>
      <dsp:spPr>
        <a:xfrm>
          <a:off x="3655814" y="1074040"/>
          <a:ext cx="3203971" cy="37440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latin typeface="Calibri"/>
              <a:ea typeface="Calibri"/>
              <a:cs typeface="Calibri"/>
            </a:rPr>
            <a:t>Combinations that predict Dropout</a:t>
          </a:r>
          <a:endParaRPr lang="en-US" sz="1300" kern="1200"/>
        </a:p>
      </dsp:txBody>
      <dsp:txXfrm>
        <a:off x="3655814" y="1074040"/>
        <a:ext cx="3203971" cy="374400"/>
      </dsp:txXfrm>
    </dsp:sp>
    <dsp:sp modelId="{05C357A9-7993-4538-8117-6A5843AD65D8}">
      <dsp:nvSpPr>
        <dsp:cNvPr id="0" name=""/>
        <dsp:cNvSpPr/>
      </dsp:nvSpPr>
      <dsp:spPr>
        <a:xfrm>
          <a:off x="3655814" y="1448440"/>
          <a:ext cx="3203971" cy="1828856"/>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err="1">
              <a:latin typeface="Calibri"/>
              <a:ea typeface="Calibri"/>
              <a:cs typeface="Calibri"/>
            </a:rPr>
            <a:t>Age.at.enrollment</a:t>
          </a:r>
          <a:r>
            <a:rPr lang="en-US" sz="1300" kern="1200">
              <a:latin typeface="Calibri"/>
              <a:ea typeface="Calibri"/>
              <a:cs typeface="Calibri"/>
            </a:rPr>
            <a:t>=[38.2,48.8)</a:t>
          </a:r>
        </a:p>
        <a:p>
          <a:pPr marL="114300" lvl="1" indent="-114300" algn="l" defTabSz="577850" rtl="0">
            <a:lnSpc>
              <a:spcPct val="90000"/>
            </a:lnSpc>
            <a:spcBef>
              <a:spcPct val="0"/>
            </a:spcBef>
            <a:spcAft>
              <a:spcPct val="15000"/>
            </a:spcAft>
            <a:buChar char="•"/>
          </a:pPr>
          <a:r>
            <a:rPr lang="en-US" sz="1300" kern="1200">
              <a:latin typeface="Calibri"/>
              <a:ea typeface="Calibri"/>
              <a:cs typeface="Calibri"/>
            </a:rPr>
            <a:t>Curricular.units.2nd.sem..grade.=[0,3.71)</a:t>
          </a:r>
          <a:endParaRPr lang="en-US" sz="1300" kern="1200">
            <a:latin typeface="Aptos Display" panose="02110004020202020204"/>
            <a:ea typeface="Calibri"/>
            <a:cs typeface="Calibri"/>
          </a:endParaRPr>
        </a:p>
        <a:p>
          <a:pPr marL="114300" lvl="1" indent="-114300" algn="l" defTabSz="577850">
            <a:lnSpc>
              <a:spcPct val="90000"/>
            </a:lnSpc>
            <a:spcBef>
              <a:spcPct val="0"/>
            </a:spcBef>
            <a:spcAft>
              <a:spcPct val="15000"/>
            </a:spcAft>
            <a:buChar char="•"/>
          </a:pPr>
          <a:r>
            <a:rPr lang="en-US" sz="1300" kern="1200" err="1">
              <a:latin typeface="Calibri"/>
              <a:ea typeface="Calibri"/>
              <a:cs typeface="Calibri"/>
            </a:rPr>
            <a:t>Father.s.qualification</a:t>
          </a:r>
          <a:r>
            <a:rPr lang="en-US" sz="1300" kern="1200">
              <a:latin typeface="Calibri"/>
              <a:ea typeface="Calibri"/>
              <a:cs typeface="Calibri"/>
            </a:rPr>
            <a:t>=[26.8,35.4)</a:t>
          </a:r>
          <a:endParaRPr lang="en-US" sz="1300" kern="1200"/>
        </a:p>
        <a:p>
          <a:pPr marL="114300" lvl="1" indent="-114300" algn="l" defTabSz="577850" rtl="0">
            <a:lnSpc>
              <a:spcPct val="90000"/>
            </a:lnSpc>
            <a:spcBef>
              <a:spcPct val="0"/>
            </a:spcBef>
            <a:spcAft>
              <a:spcPct val="15000"/>
            </a:spcAft>
            <a:buChar char="•"/>
          </a:pPr>
          <a:r>
            <a:rPr lang="en-US" sz="1300" kern="1200">
              <a:latin typeface="Calibri"/>
              <a:ea typeface="Calibri"/>
              <a:cs typeface="Calibri"/>
            </a:rPr>
            <a:t>Curricular.units.2nd.sem..grade.=[0,3.71)</a:t>
          </a:r>
          <a:endParaRPr lang="en-US" sz="1300" kern="1200">
            <a:latin typeface="Aptos Display" panose="02110004020202020204"/>
            <a:ea typeface="Calibri"/>
            <a:cs typeface="Calibri"/>
          </a:endParaRPr>
        </a:p>
        <a:p>
          <a:pPr marL="114300" lvl="1" indent="-114300" algn="l" defTabSz="577850">
            <a:lnSpc>
              <a:spcPct val="90000"/>
            </a:lnSpc>
            <a:spcBef>
              <a:spcPct val="0"/>
            </a:spcBef>
            <a:spcAft>
              <a:spcPct val="15000"/>
            </a:spcAft>
            <a:buChar char="•"/>
          </a:pPr>
          <a:r>
            <a:rPr lang="en-US" sz="1300" kern="1200" err="1">
              <a:latin typeface="Calibri"/>
              <a:ea typeface="Calibri"/>
              <a:cs typeface="Calibri"/>
            </a:rPr>
            <a:t>Previous.qualification</a:t>
          </a:r>
          <a:r>
            <a:rPr lang="en-US" sz="1300" kern="1200">
              <a:latin typeface="Calibri"/>
              <a:ea typeface="Calibri"/>
              <a:cs typeface="Calibri"/>
            </a:rPr>
            <a:t>=Higher education – degree</a:t>
          </a:r>
          <a:endParaRPr lang="en-US" sz="1300" kern="1200"/>
        </a:p>
        <a:p>
          <a:pPr marL="114300" lvl="1" indent="-114300" algn="l" defTabSz="577850" rtl="0">
            <a:lnSpc>
              <a:spcPct val="90000"/>
            </a:lnSpc>
            <a:spcBef>
              <a:spcPct val="0"/>
            </a:spcBef>
            <a:spcAft>
              <a:spcPct val="15000"/>
            </a:spcAft>
            <a:buChar char="•"/>
          </a:pPr>
          <a:r>
            <a:rPr lang="en-US" sz="1300" kern="1200">
              <a:latin typeface="Calibri"/>
              <a:ea typeface="Calibri"/>
              <a:cs typeface="Calibri"/>
            </a:rPr>
            <a:t>Curricular.units.2nd.sem..approved.=[0,4)</a:t>
          </a:r>
          <a:endParaRPr lang="en-US" sz="1300" kern="1200">
            <a:latin typeface="Aptos Display" panose="02110004020202020204"/>
            <a:ea typeface="Calibri"/>
            <a:cs typeface="Calibri"/>
          </a:endParaRPr>
        </a:p>
        <a:p>
          <a:pPr marL="114300" lvl="1" indent="-114300" algn="l" defTabSz="577850" rtl="0">
            <a:lnSpc>
              <a:spcPct val="90000"/>
            </a:lnSpc>
            <a:spcBef>
              <a:spcPct val="0"/>
            </a:spcBef>
            <a:spcAft>
              <a:spcPct val="15000"/>
            </a:spcAft>
            <a:buChar char="•"/>
          </a:pPr>
          <a:r>
            <a:rPr lang="en-US" sz="1300" kern="1200" err="1">
              <a:latin typeface="Tenorite"/>
              <a:ea typeface="Calibri"/>
              <a:cs typeface="Calibri"/>
            </a:rPr>
            <a:t>Tuition.fees.up.to.date</a:t>
          </a:r>
          <a:r>
            <a:rPr lang="en-US" sz="1300" kern="1200">
              <a:latin typeface="Tenorite"/>
              <a:ea typeface="Calibri"/>
              <a:cs typeface="Calibri"/>
            </a:rPr>
            <a:t>=[0,0.2)</a:t>
          </a:r>
        </a:p>
      </dsp:txBody>
      <dsp:txXfrm>
        <a:off x="3655814" y="1448440"/>
        <a:ext cx="3203971" cy="1828856"/>
      </dsp:txXfrm>
    </dsp:sp>
    <dsp:sp modelId="{47FB929E-3C59-46D7-8F01-640642B1EDF1}">
      <dsp:nvSpPr>
        <dsp:cNvPr id="0" name=""/>
        <dsp:cNvSpPr/>
      </dsp:nvSpPr>
      <dsp:spPr>
        <a:xfrm>
          <a:off x="7308342" y="1074040"/>
          <a:ext cx="3203971" cy="3744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a:latin typeface="Calibri"/>
              <a:ea typeface="Calibri"/>
              <a:cs typeface="Calibri"/>
            </a:rPr>
            <a:t>Best Models to Predict Dropout</a:t>
          </a:r>
        </a:p>
      </dsp:txBody>
      <dsp:txXfrm>
        <a:off x="7308342" y="1074040"/>
        <a:ext cx="3203971" cy="374400"/>
      </dsp:txXfrm>
    </dsp:sp>
    <dsp:sp modelId="{81789B29-ED4D-45F3-BB13-1404939171BC}">
      <dsp:nvSpPr>
        <dsp:cNvPr id="0" name=""/>
        <dsp:cNvSpPr/>
      </dsp:nvSpPr>
      <dsp:spPr>
        <a:xfrm>
          <a:off x="7308342" y="1448440"/>
          <a:ext cx="3203971" cy="1828856"/>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a:latin typeface="Calibri"/>
              <a:ea typeface="Calibri"/>
              <a:cs typeface="Calibri"/>
            </a:rPr>
            <a:t>ARM Rules</a:t>
          </a:r>
          <a:endParaRPr lang="en-US" sz="1300" kern="1200"/>
        </a:p>
        <a:p>
          <a:pPr marL="114300" lvl="1" indent="-114300" algn="l" defTabSz="577850" rtl="0">
            <a:lnSpc>
              <a:spcPct val="90000"/>
            </a:lnSpc>
            <a:spcBef>
              <a:spcPct val="0"/>
            </a:spcBef>
            <a:spcAft>
              <a:spcPct val="15000"/>
            </a:spcAft>
            <a:buChar char="•"/>
          </a:pPr>
          <a:r>
            <a:rPr lang="en-US" sz="1300" kern="1200">
              <a:latin typeface="Calibri"/>
              <a:ea typeface="Calibri"/>
              <a:cs typeface="Calibri"/>
            </a:rPr>
            <a:t>Decision Tree</a:t>
          </a:r>
        </a:p>
        <a:p>
          <a:pPr marL="114300" lvl="1" indent="-114300" algn="l" defTabSz="577850" rtl="0">
            <a:lnSpc>
              <a:spcPct val="90000"/>
            </a:lnSpc>
            <a:spcBef>
              <a:spcPct val="0"/>
            </a:spcBef>
            <a:spcAft>
              <a:spcPct val="15000"/>
            </a:spcAft>
            <a:buChar char="•"/>
          </a:pPr>
          <a:r>
            <a:rPr lang="en-US" sz="1300" kern="1200">
              <a:latin typeface="Calibri"/>
              <a:ea typeface="Calibri"/>
              <a:cs typeface="Calibri"/>
            </a:rPr>
            <a:t>Binomial Regression (best)</a:t>
          </a:r>
        </a:p>
      </dsp:txBody>
      <dsp:txXfrm>
        <a:off x="7308342" y="1448440"/>
        <a:ext cx="3203971" cy="182885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9/21/2024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 focuses on student dropout prediction.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1299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3012018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96147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180637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3242904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following table provides some insight into rules for a drop-out outcome.</a:t>
            </a:r>
          </a:p>
          <a:p>
            <a:pPr marL="171450" indent="-171450">
              <a:buFont typeface="Arial"/>
              <a:buChar char="•"/>
            </a:pPr>
            <a:r>
              <a:rPr lang="en-US">
                <a:cs typeface="Calibri"/>
              </a:rPr>
              <a:t>Also sorted by confidence (not shown).</a:t>
            </a:r>
          </a:p>
          <a:p>
            <a:endParaRPr lang="en-US">
              <a:cs typeface="Calibri"/>
            </a:endParaRPr>
          </a:p>
          <a:p>
            <a:r>
              <a:rPr lang="en-US">
                <a:cs typeface="Calibri"/>
              </a:rPr>
              <a:t>Note: Curricular units in the second semester begins to surface with regularity in each rule. </a:t>
            </a: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210375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following table provides some insight into rules for a graduate outcome.</a:t>
            </a:r>
          </a:p>
          <a:p>
            <a:pPr marL="171450" indent="-171450">
              <a:buFont typeface="Arial"/>
              <a:buChar char="•"/>
            </a:pPr>
            <a:r>
              <a:rPr lang="en-US"/>
              <a:t>Also sorted by confidence (not shown).</a:t>
            </a:r>
            <a:endParaRPr lang="en-US">
              <a:cs typeface="Calibri"/>
            </a:endParaRPr>
          </a:p>
          <a:p>
            <a:endParaRPr lang="en-US">
              <a:cs typeface="Calibri"/>
            </a:endParaRPr>
          </a:p>
          <a:p>
            <a:r>
              <a:rPr lang="en-US">
                <a:cs typeface="Calibri"/>
              </a:rPr>
              <a:t>Students exhibiting changes in key attributes for graduate rules may require cross reference to drop out rules to surface early indicators.</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579277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1058352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3939649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a:p>
        </p:txBody>
      </p:sp>
    </p:spTree>
    <p:extLst>
      <p:ext uri="{BB962C8B-B14F-4D97-AF65-F5344CB8AC3E}">
        <p14:creationId xmlns:p14="http://schemas.microsoft.com/office/powerpoint/2010/main" val="884479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a:p>
        </p:txBody>
      </p:sp>
    </p:spTree>
    <p:extLst>
      <p:ext uri="{BB962C8B-B14F-4D97-AF65-F5344CB8AC3E}">
        <p14:creationId xmlns:p14="http://schemas.microsoft.com/office/powerpoint/2010/main" val="1599482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2021 study from UCI via Kaggle</a:t>
            </a:r>
          </a:p>
          <a:p>
            <a:pPr marL="171450" indent="-171450">
              <a:buFont typeface="Arial"/>
              <a:buChar char="•"/>
            </a:pPr>
            <a:r>
              <a:rPr lang="en-US"/>
              <a:t>I’ll talk about the data in later slides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3668243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a:p>
        </p:txBody>
      </p:sp>
    </p:spTree>
    <p:extLst>
      <p:ext uri="{BB962C8B-B14F-4D97-AF65-F5344CB8AC3E}">
        <p14:creationId xmlns:p14="http://schemas.microsoft.com/office/powerpoint/2010/main" val="1402491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a:p>
        </p:txBody>
      </p:sp>
    </p:spTree>
    <p:extLst>
      <p:ext uri="{BB962C8B-B14F-4D97-AF65-F5344CB8AC3E}">
        <p14:creationId xmlns:p14="http://schemas.microsoft.com/office/powerpoint/2010/main" val="493063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a:p>
        </p:txBody>
      </p:sp>
    </p:spTree>
    <p:extLst>
      <p:ext uri="{BB962C8B-B14F-4D97-AF65-F5344CB8AC3E}">
        <p14:creationId xmlns:p14="http://schemas.microsoft.com/office/powerpoint/2010/main" val="1051808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Classification Model</a:t>
            </a:r>
          </a:p>
          <a:p>
            <a:endParaRPr lang="en-US"/>
          </a:p>
          <a:p>
            <a:r>
              <a:rPr lang="en-US"/>
              <a:t>C is a regularization parameter that controls the balance between achieving a low error and minimizing the model complexity.  </a:t>
            </a:r>
          </a:p>
          <a:p>
            <a:r>
              <a:rPr lang="en-US"/>
              <a:t> </a:t>
            </a:r>
            <a:endParaRPr lang="en-US">
              <a:ea typeface="Calibri"/>
              <a:cs typeface="Calibri"/>
            </a:endParaRPr>
          </a:p>
          <a:p>
            <a:r>
              <a:rPr lang="en-US"/>
              <a:t>The model preprocessing removes attributes with 0 variance, and apply centering across all of the samples.  This centers the predictors by subtracting the mean of each predictor from the data, standardizing the data so that the mean of each predictor is zero.</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a:p>
        </p:txBody>
      </p:sp>
    </p:spTree>
    <p:extLst>
      <p:ext uri="{BB962C8B-B14F-4D97-AF65-F5344CB8AC3E}">
        <p14:creationId xmlns:p14="http://schemas.microsoft.com/office/powerpoint/2010/main" val="2489824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Classification Model:</a:t>
            </a:r>
            <a:endParaRPr lang="en-US">
              <a:ea typeface="Calibri"/>
              <a:cs typeface="Calibri"/>
            </a:endParaRPr>
          </a:p>
          <a:p>
            <a:endParaRPr lang="en-US"/>
          </a:p>
          <a:p>
            <a:r>
              <a:rPr lang="en-US"/>
              <a:t>A Support Vector Machine with a polynomial kernel is trained on the training data using 2-fold cross validation.  The model is configured to leverage the following multiple hyperparameters: C, Degree, and Scale.  </a:t>
            </a:r>
            <a:endParaRPr lang="en-US">
              <a:ea typeface="Calibri"/>
              <a:cs typeface="Calibri"/>
            </a:endParaRPr>
          </a:p>
          <a:p>
            <a:endParaRPr lang="en-US"/>
          </a:p>
          <a:p>
            <a:r>
              <a:rPr lang="en-US"/>
              <a:t>The C hyperparameter is a regularization parameter that controls the balance between achieving a low error and minimizing the model complexity.</a:t>
            </a:r>
            <a:endParaRPr lang="en-US">
              <a:ea typeface="Calibri" panose="020F0502020204030204"/>
              <a:cs typeface="Calibri" panose="020F0502020204030204"/>
            </a:endParaRPr>
          </a:p>
          <a:p>
            <a:r>
              <a:rPr lang="en-US"/>
              <a:t>The Degree hyperparameter controls the dimensionality of the feature space after transformation.  </a:t>
            </a:r>
            <a:endParaRPr lang="en-US">
              <a:ea typeface="Calibri" panose="020F0502020204030204"/>
              <a:cs typeface="Calibri" panose="020F0502020204030204"/>
            </a:endParaRPr>
          </a:p>
          <a:p>
            <a:r>
              <a:rPr lang="en-US"/>
              <a:t> </a:t>
            </a:r>
            <a:endParaRPr lang="en-US">
              <a:ea typeface="Calibri" panose="020F0502020204030204"/>
              <a:cs typeface="Calibri" panose="020F0502020204030204"/>
            </a:endParaRPr>
          </a:p>
          <a:p>
            <a:r>
              <a:rPr lang="en-US"/>
              <a:t>A low Degree (e.g., 2): A lower degree polynomial kernel creates simpler decision boundaries. </a:t>
            </a:r>
          </a:p>
          <a:p>
            <a:endParaRPr lang="en-US"/>
          </a:p>
          <a:p>
            <a:r>
              <a:rPr lang="en-US"/>
              <a:t>With a degree of 2, the polynomial kernel generates interaction terms and quadratic features making the model capable of capturing more complex relationships than a linear model.  </a:t>
            </a:r>
            <a:endParaRPr lang="en-US">
              <a:ea typeface="Calibri" panose="020F0502020204030204"/>
              <a:cs typeface="Calibri" panose="020F0502020204030204"/>
            </a:endParaRPr>
          </a:p>
          <a:p>
            <a:r>
              <a:rPr lang="en-US"/>
              <a:t> </a:t>
            </a:r>
            <a:endParaRPr lang="en-US">
              <a:ea typeface="Calibri" panose="020F0502020204030204"/>
              <a:cs typeface="Calibri" panose="020F0502020204030204"/>
            </a:endParaRPr>
          </a:p>
          <a:p>
            <a:r>
              <a:rPr lang="en-US"/>
              <a:t>Degree 3 and Above: These degrees add even higher-order terms, which increases the model’s ability to fit intricate patterns in the training data but risks overfitting.</a:t>
            </a:r>
            <a:endParaRPr lang="en-US">
              <a:ea typeface="Calibri" panose="020F0502020204030204"/>
              <a:cs typeface="Calibri" panose="020F0502020204030204"/>
            </a:endParaRPr>
          </a:p>
          <a:p>
            <a:r>
              <a:rPr lang="en-US"/>
              <a:t> </a:t>
            </a:r>
            <a:endParaRPr lang="en-US">
              <a:ea typeface="Calibri" panose="020F0502020204030204"/>
              <a:cs typeface="Calibri" panose="020F0502020204030204"/>
            </a:endParaRPr>
          </a:p>
          <a:p>
            <a:r>
              <a:rPr lang="en-US"/>
              <a:t>The Scale value used is calculated as a ratio of the number of features in the dataset (1 / number of features = 0.0278).  If scale is a small value, it effectively makes the polynomial transformation more sensitive to variations in input features.</a:t>
            </a: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a:p>
        </p:txBody>
      </p:sp>
    </p:spTree>
    <p:extLst>
      <p:ext uri="{BB962C8B-B14F-4D97-AF65-F5344CB8AC3E}">
        <p14:creationId xmlns:p14="http://schemas.microsoft.com/office/powerpoint/2010/main" val="4177446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a:p>
        </p:txBody>
      </p:sp>
    </p:spTree>
    <p:extLst>
      <p:ext uri="{BB962C8B-B14F-4D97-AF65-F5344CB8AC3E}">
        <p14:creationId xmlns:p14="http://schemas.microsoft.com/office/powerpoint/2010/main" val="2882559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a:p>
        </p:txBody>
      </p:sp>
    </p:spTree>
    <p:extLst>
      <p:ext uri="{BB962C8B-B14F-4D97-AF65-F5344CB8AC3E}">
        <p14:creationId xmlns:p14="http://schemas.microsoft.com/office/powerpoint/2010/main" val="3055582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Curricular units (i.e. credits) in the second semester begins to emerge as a powerful classifier.  </a:t>
            </a:r>
          </a:p>
          <a:p>
            <a:r>
              <a:rPr lang="en-US">
                <a:cs typeface="Calibri"/>
              </a:rPr>
              <a:t>In addition, falling behind on tuition, coupled with failing to meet credit schedule, seems to be a primary indicator.</a:t>
            </a:r>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a:p>
        </p:txBody>
      </p:sp>
    </p:spTree>
    <p:extLst>
      <p:ext uri="{BB962C8B-B14F-4D97-AF65-F5344CB8AC3E}">
        <p14:creationId xmlns:p14="http://schemas.microsoft.com/office/powerpoint/2010/main" val="1238148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Logistic Regression:</a:t>
            </a:r>
          </a:p>
          <a:p>
            <a:endParaRPr lang="en-US">
              <a:ea typeface="Calibri"/>
              <a:cs typeface="Calibri"/>
            </a:endParaRPr>
          </a:p>
          <a:p>
            <a:r>
              <a:rPr lang="en-US"/>
              <a:t>To run a binary logistic regression, additional data transformation is required.  First, a copy of the dataset is created.  A new binary outcome variable titled "Dropout" is added to the dataset to represent contain the value 1 if Target=Dropout.  This attribute will contain a value of 0 when the Target attribute contains "Graduate" or "Enrolled".  In addition, the Target attribute is removed.</a:t>
            </a:r>
            <a:endParaRPr lang="en-US">
              <a:ea typeface="Calibri"/>
              <a:cs typeface="Calibri"/>
            </a:endParaRPr>
          </a:p>
          <a:p>
            <a:endParaRPr lang="en-US">
              <a:ea typeface="Calibri"/>
              <a:cs typeface="Calibri"/>
            </a:endParaRPr>
          </a:p>
          <a:p>
            <a:r>
              <a:rPr lang="en-US"/>
              <a:t>The binomial logistic regression model is built to fit the outcome "Dropout" attribute using predictor attributes present in strong and significant rules found during association rule mining above.</a:t>
            </a:r>
          </a:p>
          <a:p>
            <a:endParaRPr lang="en-US">
              <a:ea typeface="Calibri"/>
              <a:cs typeface="Calibri"/>
            </a:endParaRPr>
          </a:p>
          <a:p>
            <a:r>
              <a:rPr lang="en-US">
                <a:ea typeface="Calibri"/>
                <a:cs typeface="Calibri"/>
              </a:rPr>
              <a:t>NOTE: using all attributes with a Binary Logistic Regression model </a:t>
            </a:r>
            <a:r>
              <a:rPr lang="en-US"/>
              <a:t>does not successfully converge to a solution for the generalized linear model (GLM). The model created aliased coefficients indicating that some predictors are colinear with other predictors, or there are redundant predictors in the model leading to singularities.  To address this, an additional and simplified binomial logistic regression model is needed.  The next section builds and tests the simplified model.</a:t>
            </a: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a:p>
        </p:txBody>
      </p:sp>
    </p:spTree>
    <p:extLst>
      <p:ext uri="{BB962C8B-B14F-4D97-AF65-F5344CB8AC3E}">
        <p14:creationId xmlns:p14="http://schemas.microsoft.com/office/powerpoint/2010/main" val="331764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Logistic Regression:</a:t>
            </a:r>
          </a:p>
          <a:p>
            <a:endParaRPr lang="en-US">
              <a:ea typeface="Calibri"/>
              <a:cs typeface="Calibri"/>
            </a:endParaRPr>
          </a:p>
          <a:p>
            <a:r>
              <a:rPr lang="en-US"/>
              <a:t>The second multinomial logistic regression model is built to fit the outcome "Target" attribute using predictor attributes present in strong and significant rules found during association rule mining above.</a:t>
            </a:r>
          </a:p>
          <a:p>
            <a:r>
              <a:rPr lang="en-US"/>
              <a:t> </a:t>
            </a:r>
            <a:endParaRPr lang="en-US">
              <a:ea typeface="Calibri"/>
              <a:cs typeface="Calibri"/>
            </a:endParaRPr>
          </a:p>
          <a:p>
            <a:r>
              <a:rPr lang="en-US"/>
              <a:t>The model is created using the </a:t>
            </a:r>
            <a:r>
              <a:rPr lang="en-US" err="1"/>
              <a:t>nnet</a:t>
            </a:r>
            <a:r>
              <a:rPr lang="en-US"/>
              <a:t>::</a:t>
            </a:r>
            <a:r>
              <a:rPr lang="en-US" err="1"/>
              <a:t>multinom</a:t>
            </a:r>
            <a:r>
              <a:rPr lang="en-US"/>
              <a:t>() function and used to generate predictions using the test data.</a:t>
            </a: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a:p>
        </p:txBody>
      </p:sp>
    </p:spTree>
    <p:extLst>
      <p:ext uri="{BB962C8B-B14F-4D97-AF65-F5344CB8AC3E}">
        <p14:creationId xmlns:p14="http://schemas.microsoft.com/office/powerpoint/2010/main" val="388515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mn-lt"/>
              </a:rPr>
              <a:t>Ultimately. We want to </a:t>
            </a:r>
          </a:p>
          <a:p>
            <a:pPr marL="171450" indent="-171450">
              <a:buFont typeface="Arial"/>
              <a:buChar char="•"/>
            </a:pPr>
            <a:r>
              <a:rPr lang="en-US"/>
              <a:t>highlight the factors affecting student success and form recommendations to educators regarding interventions and policies that can lower drop-out rate and drive retention.</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3018067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a:p>
        </p:txBody>
      </p:sp>
    </p:spTree>
    <p:extLst>
      <p:ext uri="{BB962C8B-B14F-4D97-AF65-F5344CB8AC3E}">
        <p14:creationId xmlns:p14="http://schemas.microsoft.com/office/powerpoint/2010/main" val="37396279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a:p>
        </p:txBody>
      </p:sp>
    </p:spTree>
    <p:extLst>
      <p:ext uri="{BB962C8B-B14F-4D97-AF65-F5344CB8AC3E}">
        <p14:creationId xmlns:p14="http://schemas.microsoft.com/office/powerpoint/2010/main" val="2958545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a:p>
        </p:txBody>
      </p:sp>
    </p:spTree>
    <p:extLst>
      <p:ext uri="{BB962C8B-B14F-4D97-AF65-F5344CB8AC3E}">
        <p14:creationId xmlns:p14="http://schemas.microsoft.com/office/powerpoint/2010/main" val="15606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following project topics will be covered today.</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277138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endParaRPr lang="en-US">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1652351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following project topics will be covered today.</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4053086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Academic progress tracking is measured through a multi-step process of credit attainment. </a:t>
            </a:r>
          </a:p>
          <a:p>
            <a:pPr marL="628650" lvl="1" indent="-171450">
              <a:buFont typeface="Arial"/>
              <a:buChar char="•"/>
            </a:pPr>
            <a:r>
              <a:rPr lang="en-US"/>
              <a:t>Evaluations, Approval, Enrollment and Credited</a:t>
            </a:r>
            <a:endParaRPr lang="en-US">
              <a:cs typeface="Calibri"/>
            </a:endParaRPr>
          </a:p>
          <a:p>
            <a:pPr lvl="1"/>
            <a:r>
              <a:rPr lang="en-US"/>
              <a:t> </a:t>
            </a:r>
            <a:endParaRPr lang="en-US">
              <a:cs typeface="Calibri"/>
            </a:endParaRPr>
          </a:p>
          <a:p>
            <a:pPr marL="171450" indent="-171450">
              <a:buFont typeface="Arial"/>
              <a:buChar char="•"/>
            </a:pPr>
            <a:r>
              <a:rPr lang="en-US"/>
              <a:t>In following slides, we’ll reference Curricular Units which we can think of like Course Credits. </a:t>
            </a:r>
            <a:endParaRPr lang="en-US">
              <a:cs typeface="Calibri"/>
            </a:endParaRPr>
          </a:p>
          <a:p>
            <a:pPr>
              <a:lnSpc>
                <a:spcPct val="90000"/>
              </a:lnSpc>
              <a:spcBef>
                <a:spcPts val="1000"/>
              </a:spcBef>
            </a:pP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4034752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following project topics will be covered today.</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76618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Next Steps:</a:t>
            </a:r>
          </a:p>
          <a:p>
            <a:r>
              <a:rPr lang="en-US"/>
              <a:t>Factor values replaced with meaningful descriptions from the data dictionary.</a:t>
            </a:r>
            <a:endParaRPr lang="en-US">
              <a:cs typeface="Calibri"/>
            </a:endParaRPr>
          </a:p>
          <a:p>
            <a:r>
              <a:rPr lang="en-US">
                <a:cs typeface="Calibri"/>
              </a:rPr>
              <a:t>Factors, discretized to prepare for running our machine learning models.</a:t>
            </a:r>
          </a:p>
          <a:p>
            <a:r>
              <a:rPr lang="en-US">
                <a:cs typeface="Calibri"/>
              </a:rPr>
              <a:t>70/30 random split</a:t>
            </a:r>
          </a:p>
          <a:p>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1085462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9B6E-665E-48D0-7F2F-2E3A0DEE2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AE091-975F-1B90-61F9-8AA8C4DFC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9C1599-DB4B-2BA1-746E-2A6153B945BA}"/>
              </a:ext>
            </a:extLst>
          </p:cNvPr>
          <p:cNvSpPr>
            <a:spLocks noGrp="1"/>
          </p:cNvSpPr>
          <p:nvPr>
            <p:ph type="dt" sz="half" idx="10"/>
          </p:nvPr>
        </p:nvSpPr>
        <p:spPr/>
        <p:txBody>
          <a:bodyPr/>
          <a:lstStyle/>
          <a:p>
            <a:fld id="{48A87A34-81AB-432B-8DAE-1953F412C126}" type="datetimeFigureOut">
              <a:rPr lang="en-US" smtClean="0"/>
              <a:t>9/21/2024</a:t>
            </a:fld>
            <a:endParaRPr lang="en-US"/>
          </a:p>
        </p:txBody>
      </p:sp>
      <p:sp>
        <p:nvSpPr>
          <p:cNvPr id="5" name="Footer Placeholder 4">
            <a:extLst>
              <a:ext uri="{FF2B5EF4-FFF2-40B4-BE49-F238E27FC236}">
                <a16:creationId xmlns:a16="http://schemas.microsoft.com/office/drawing/2014/main" id="{B89CD1A3-86FD-3D7F-5C97-552F2003C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D1944-0BA0-B242-05E3-15274E26A4DF}"/>
              </a:ext>
            </a:extLst>
          </p:cNvPr>
          <p:cNvSpPr>
            <a:spLocks noGrp="1"/>
          </p:cNvSpPr>
          <p:nvPr>
            <p:ph type="sldNum" sz="quarter" idx="12"/>
          </p:nvPr>
        </p:nvSpPr>
        <p:spPr/>
        <p:txBody>
          <a:bodyPr/>
          <a:lstStyle/>
          <a:p>
            <a:fld id="{6D22F896-40B5-4ADD-8801-0D06FADFA095}" type="slidenum">
              <a:rPr lang="en-US" smtClean="0"/>
              <a:t>‹#›</a:t>
            </a:fld>
            <a:endParaRPr lang="en-US"/>
          </a:p>
        </p:txBody>
      </p:sp>
      <p:pic>
        <p:nvPicPr>
          <p:cNvPr id="7" name="Graphic 6">
            <a:extLst>
              <a:ext uri="{FF2B5EF4-FFF2-40B4-BE49-F238E27FC236}">
                <a16:creationId xmlns:a16="http://schemas.microsoft.com/office/drawing/2014/main" id="{2061571D-8FAD-B375-D0B6-1507CF1956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26875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F87E-CF0C-E100-695E-D245AB0850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14D48-2278-841F-4D19-4FEC86324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505D5-E06D-4A2C-B520-CF21C4C71B9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CBA044A8-2D19-DD63-9612-639E1475ABE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67DB577-927F-73F7-AD04-9CDC5FD73D25}"/>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8282114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553ED-23C3-A590-A5F3-6594E3C45F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CA55B8-5817-D0A3-B2F9-93DA2E73B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A8765-D0F7-AE8C-1E81-53778A36522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6991D8B-98CE-83C4-3679-0365B21B22D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93F37EB-1D07-98B9-BBE1-09DC18E1A001}"/>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28704542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453474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79386877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01857101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9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424157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D915-865C-D64D-51D3-B8F9BB9CD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21A0E-14C9-F0D0-3BE9-F804101E27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10B49-03D8-1159-A47C-F3B135BA920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7FB7D78-E617-2256-E46C-1F8CD162E31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A150BFF-E5BB-D27F-FD60-23420CC42E6E}"/>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376469971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7EA9-F5F8-2AED-2895-046559D235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28C34-F5E9-71D4-98B3-6DBDCF3FE0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436BF-6175-E801-4DFC-AEC9167736A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E92DF78-52E1-323B-4070-BBF771008E8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9C16663-CCE1-87CA-DF25-7237A0EFBD40}"/>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371540655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C9D9-D35D-8AE1-6D54-E89A7CFCC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13A53-3453-E02E-05BD-6F37E04C7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0B730C-7FA6-D944-F890-D13FEC0AF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02104-DB31-413A-9CEE-298CC15945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05415C36-83E0-6380-624B-EE42F34DE0E2}"/>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21BDCDC0-9E8D-596A-315B-762995A6D894}"/>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177379114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B49E-1684-EFA9-FF29-C11DF8C3C5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B6887-16FB-DE75-E058-80E5FFB3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66B1C-3B58-4B3D-45C1-2B1BF8201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45A4B-D2CF-AF4B-7543-FF07A8E83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5D4F1-F399-9B4D-07EF-F058A69B23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E6F392-2205-373C-9148-E288C5951D4E}"/>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DCA61C80-37B9-DF4E-EA41-74E792BAD460}"/>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E9900C9A-F970-47C3-CA7F-C13E2DD39130}"/>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22232993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EBDD-4CFB-97C4-91CF-8072B1EFBC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F2A43F-E34E-880E-7465-057D2F0E6ADA}"/>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A36D390F-CD40-17F7-6132-013F7B02969C}"/>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D247568A-DD96-935E-29DD-92291C7DF8BB}"/>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355127741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73183-DA91-8504-D5CA-77C93F9E3E67}"/>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030A9FC6-305F-83BE-C839-9E0CD38EDFC9}"/>
              </a:ext>
            </a:extLst>
          </p:cNvPr>
          <p:cNvSpPr>
            <a:spLocks noGrp="1"/>
          </p:cNvSpPr>
          <p:nvPr>
            <p:ph type="ftr" sz="quarter" idx="11"/>
          </p:nvPr>
        </p:nvSpPr>
        <p:spPr/>
        <p:txBody>
          <a:bodyPr/>
          <a:lstStyle/>
          <a:p>
            <a:r>
              <a:rPr lang="en-US"/>
              <a:t>PRESENTATION TITLE</a:t>
            </a:r>
          </a:p>
        </p:txBody>
      </p:sp>
      <p:sp>
        <p:nvSpPr>
          <p:cNvPr id="4" name="Slide Number Placeholder 3">
            <a:extLst>
              <a:ext uri="{FF2B5EF4-FFF2-40B4-BE49-F238E27FC236}">
                <a16:creationId xmlns:a16="http://schemas.microsoft.com/office/drawing/2014/main" id="{C0478130-AE7F-B2E4-8E6E-3C509EB5BC58}"/>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299542653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1291-E5E4-F257-8014-93316D19D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F0C8D-8E1B-902D-3C2E-357AC9B10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3F7CC1-5E81-1B72-A382-5BFC83E2B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36DA85-E437-63DE-E06F-3A2F4A7C1444}"/>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1753AE29-F045-47D1-06B3-E37D2DA97AA0}"/>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9D34EFE4-BE3D-F6CC-4F08-C142D9EA1E9D}"/>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271294435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0332-A769-1A63-9001-456B78E01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F2BC4-7618-EAE3-005C-E0EE650BE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0D1516-F841-C245-E09E-D8ED158C0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61990-0962-4944-67F7-13FDC59BE72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69022DD-E2C9-05F9-610F-0E921BC4AA07}"/>
              </a:ext>
            </a:extLst>
          </p:cNvPr>
          <p:cNvSpPr>
            <a:spLocks noGrp="1"/>
          </p:cNvSpPr>
          <p:nvPr>
            <p:ph type="ftr" sz="quarter" idx="11"/>
          </p:nvPr>
        </p:nvSpPr>
        <p:spPr/>
        <p:txBody>
          <a:bodyPr/>
          <a:lstStyle/>
          <a:p>
            <a:r>
              <a:rPr lang="en-US"/>
              <a:t>PRESENTATION TITLE</a:t>
            </a:r>
          </a:p>
        </p:txBody>
      </p:sp>
      <p:sp>
        <p:nvSpPr>
          <p:cNvPr id="7" name="Slide Number Placeholder 6">
            <a:extLst>
              <a:ext uri="{FF2B5EF4-FFF2-40B4-BE49-F238E27FC236}">
                <a16:creationId xmlns:a16="http://schemas.microsoft.com/office/drawing/2014/main" id="{5E8FF1F0-F608-2A88-7B21-9937D2BA9739}"/>
              </a:ext>
            </a:extLst>
          </p:cNvPr>
          <p:cNvSpPr>
            <a:spLocks noGrp="1"/>
          </p:cNvSpPr>
          <p:nvPr>
            <p:ph type="sldNum" sz="quarter" idx="12"/>
          </p:nvPr>
        </p:nvSpPr>
        <p:spPr/>
        <p:txBody>
          <a:bodyPr/>
          <a:lstStyle/>
          <a:p>
            <a:fld id="{A49DFD55-3C28-40EF-9E31-A92D2E4017FF}" type="slidenum">
              <a:rPr lang="en-US" smtClean="0"/>
              <a:t>‹#›</a:t>
            </a:fld>
            <a:endParaRPr lang="en-US"/>
          </a:p>
        </p:txBody>
      </p:sp>
    </p:spTree>
    <p:extLst>
      <p:ext uri="{BB962C8B-B14F-4D97-AF65-F5344CB8AC3E}">
        <p14:creationId xmlns:p14="http://schemas.microsoft.com/office/powerpoint/2010/main" val="214180938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7B5469-C75C-3E59-7E92-4360768A1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C79FB9-2991-7088-CFDB-B008D90DF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3453B9-6E29-5423-878A-01E7CC0B4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p>
        </p:txBody>
      </p:sp>
      <p:sp>
        <p:nvSpPr>
          <p:cNvPr id="5" name="Footer Placeholder 4">
            <a:extLst>
              <a:ext uri="{FF2B5EF4-FFF2-40B4-BE49-F238E27FC236}">
                <a16:creationId xmlns:a16="http://schemas.microsoft.com/office/drawing/2014/main" id="{61421621-AA92-0E3F-4078-426C8DBF6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3AA14662-94CB-141B-7A4C-1D9A56954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1421656703"/>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663" r:id="rId17"/>
    <p:sldLayoutId id="2147483662" r:id="rId18"/>
    <p:sldLayoutId id="2147483652" r:id="rId1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www.pexels.com/photo/photography-of-people-graduating-120565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6.jpeg"/><Relationship Id="rId7" Type="http://schemas.openxmlformats.org/officeDocument/2006/relationships/diagramColors" Target="../diagrams/colors6.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6.jpeg"/><Relationship Id="rId7" Type="http://schemas.openxmlformats.org/officeDocument/2006/relationships/diagramColors" Target="../diagrams/colors7.xm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throwing graduation caps in the air&#10;&#10;Description automatically generated">
            <a:extLst>
              <a:ext uri="{FF2B5EF4-FFF2-40B4-BE49-F238E27FC236}">
                <a16:creationId xmlns:a16="http://schemas.microsoft.com/office/drawing/2014/main" id="{8CC4F5DA-1F4B-38E5-41AB-3A302A123200}"/>
              </a:ext>
            </a:extLst>
          </p:cNvPr>
          <p:cNvPicPr>
            <a:picLocks noChangeAspect="1"/>
          </p:cNvPicPr>
          <p:nvPr/>
        </p:nvPicPr>
        <p:blipFill>
          <a:blip r:embed="rId3">
            <a:extLst>
              <a:ext uri="{837473B0-CC2E-450A-ABE3-18F120FF3D39}">
                <a1611:picAttrSrcUrl xmlns:a1611="http://schemas.microsoft.com/office/drawing/2016/11/main" r:id="rId4"/>
              </a:ext>
            </a:extLst>
          </a:blip>
          <a:srcRect l="5940" r="1539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p:spPr>
      </p:pic>
      <p:sp useBgFill="1">
        <p:nvSpPr>
          <p:cNvPr id="19" name="Freeform: Shape 1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E75451-6A4B-484B-9ED1-353CCE25B0F4}"/>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a:t>Student Dropout Prediction</a:t>
            </a:r>
            <a:br>
              <a:rPr lang="en-US"/>
            </a:br>
            <a:br>
              <a:rPr lang="en-US"/>
            </a:br>
            <a:r>
              <a:rPr lang="en-US"/>
              <a:t>Final Presentation</a:t>
            </a:r>
            <a:br>
              <a:rPr lang="en-US"/>
            </a:br>
            <a:r>
              <a:rPr lang="en-US"/>
              <a:t>September 15, 2024</a:t>
            </a:r>
          </a:p>
        </p:txBody>
      </p:sp>
      <p:sp>
        <p:nvSpPr>
          <p:cNvPr id="3" name="Subtitle 2">
            <a:extLst>
              <a:ext uri="{FF2B5EF4-FFF2-40B4-BE49-F238E27FC236}">
                <a16:creationId xmlns:a16="http://schemas.microsoft.com/office/drawing/2014/main" id="{0236A1B4-B8D1-4A72-8E20-0703F54BF1FE}"/>
              </a:ext>
            </a:extLst>
          </p:cNvPr>
          <p:cNvSpPr>
            <a:spLocks noGrp="1"/>
          </p:cNvSpPr>
          <p:nvPr>
            <p:ph sz="half" idx="1"/>
          </p:nvPr>
        </p:nvSpPr>
        <p:spPr>
          <a:xfrm>
            <a:off x="477981" y="4872922"/>
            <a:ext cx="3933306" cy="1208141"/>
          </a:xfrm>
        </p:spPr>
        <p:txBody>
          <a:bodyPr vert="horz" lIns="91440" tIns="45720" rIns="91440" bIns="45720" rtlCol="0" anchor="t">
            <a:normAutofit/>
          </a:bodyPr>
          <a:lstStyle/>
          <a:p>
            <a:pPr marL="0" indent="0">
              <a:buNone/>
            </a:pPr>
            <a:r>
              <a:rPr lang="en-US" sz="2000"/>
              <a:t>Padmaja Kurumaddali, La Monte </a:t>
            </a:r>
            <a:r>
              <a:rPr lang="en-US" sz="2000" err="1"/>
              <a:t>Yarroll</a:t>
            </a:r>
            <a:r>
              <a:rPr lang="en-US" sz="2000"/>
              <a:t>, Christopher Murphy</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ooter Placeholder 4">
            <a:extLst>
              <a:ext uri="{FF2B5EF4-FFF2-40B4-BE49-F238E27FC236}">
                <a16:creationId xmlns:a16="http://schemas.microsoft.com/office/drawing/2014/main" id="{94999151-0EF6-D886-96A2-F60EDB4B27CB}"/>
              </a:ext>
            </a:extLst>
          </p:cNvPr>
          <p:cNvSpPr>
            <a:spLocks noGrp="1"/>
          </p:cNvSpPr>
          <p:nvPr>
            <p:ph type="ftr" sz="quarter" idx="11"/>
          </p:nvPr>
        </p:nvSpPr>
        <p:spPr>
          <a:xfrm>
            <a:off x="5374178" y="6356350"/>
            <a:ext cx="4114800" cy="365125"/>
          </a:xfrm>
        </p:spPr>
        <p:txBody>
          <a:bodyPr vert="horz" lIns="91440" tIns="45720" rIns="91440" bIns="45720" rtlCol="0" anchor="ctr">
            <a:normAutofit/>
          </a:bodyPr>
          <a:lstStyle/>
          <a:p>
            <a:pPr algn="l">
              <a:spcAft>
                <a:spcPts val="600"/>
              </a:spcAft>
              <a:defRPr/>
            </a:pPr>
            <a:r>
              <a:rPr lang="en-US" dirty="0">
                <a:solidFill>
                  <a:schemeClr val="bg1"/>
                </a:solidFill>
                <a:latin typeface="Calibri" panose="020F0502020204030204"/>
              </a:rPr>
              <a:t>Syracuse University: IST 707 Machine Learning</a:t>
            </a:r>
          </a:p>
        </p:txBody>
      </p:sp>
      <p:sp>
        <p:nvSpPr>
          <p:cNvPr id="12" name="Slide Number Placeholder 5">
            <a:extLst>
              <a:ext uri="{FF2B5EF4-FFF2-40B4-BE49-F238E27FC236}">
                <a16:creationId xmlns:a16="http://schemas.microsoft.com/office/drawing/2014/main" id="{C71C2284-53AD-FC22-9BE9-9A2AE67E2053}"/>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A49DFD55-3C28-40EF-9E31-A92D2E4017FF}" type="slidenum">
              <a:rPr lang="en-US">
                <a:solidFill>
                  <a:schemeClr val="bg1"/>
                </a:solidFill>
                <a:latin typeface="Calibri" panose="020F0502020204030204"/>
              </a:rPr>
              <a:pPr>
                <a:spcAft>
                  <a:spcPts val="600"/>
                </a:spcAft>
                <a:defRPr/>
              </a:pPr>
              <a:t>1</a:t>
            </a:fld>
            <a:endParaRPr lang="en-US">
              <a:solidFill>
                <a:schemeClr val="bg1"/>
              </a:solidFill>
              <a:latin typeface="Calibri" panose="020F0502020204030204"/>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E532-97DD-A69B-2A2F-95AC86BADCCC}"/>
              </a:ext>
            </a:extLst>
          </p:cNvPr>
          <p:cNvSpPr>
            <a:spLocks noGrp="1"/>
          </p:cNvSpPr>
          <p:nvPr>
            <p:ph type="title"/>
          </p:nvPr>
        </p:nvSpPr>
        <p:spPr/>
        <p:txBody>
          <a:bodyPr>
            <a:normAutofit/>
          </a:bodyPr>
          <a:lstStyle/>
          <a:p>
            <a:r>
              <a:rPr lang="en-US" sz="4000"/>
              <a:t>Exploratory Data analysis</a:t>
            </a:r>
          </a:p>
        </p:txBody>
      </p:sp>
      <p:sp>
        <p:nvSpPr>
          <p:cNvPr id="5" name="Slide Number Placeholder 4">
            <a:extLst>
              <a:ext uri="{FF2B5EF4-FFF2-40B4-BE49-F238E27FC236}">
                <a16:creationId xmlns:a16="http://schemas.microsoft.com/office/drawing/2014/main" id="{BDD4F2CC-A27C-D058-F79C-9DC02F21752C}"/>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50365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9842237" cy="1325563"/>
          </a:xfrm>
        </p:spPr>
        <p:txBody>
          <a:bodyPr vert="horz" lIns="91440" tIns="45720" rIns="91440" bIns="45720" rtlCol="0" anchor="ctr">
            <a:normAutofit/>
          </a:bodyPr>
          <a:lstStyle/>
          <a:p>
            <a:pPr algn="l"/>
            <a:r>
              <a:rPr lang="en-US" sz="4000" kern="1200">
                <a:solidFill>
                  <a:schemeClr val="tx1"/>
                </a:solidFill>
                <a:latin typeface="+mj-lt"/>
                <a:ea typeface="+mj-ea"/>
                <a:cs typeface="+mj-cs"/>
              </a:rPr>
              <a:t>Exploratory Data Analysis: CORRELATION</a:t>
            </a:r>
          </a:p>
        </p:txBody>
      </p:sp>
      <p:cxnSp>
        <p:nvCxnSpPr>
          <p:cNvPr id="16" name="Straight Connector 1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p:cNvSpPr>
          <p:nvPr/>
        </p:nvSpPr>
        <p:spPr>
          <a:xfrm>
            <a:off x="8200777" y="5882509"/>
            <a:ext cx="2212242" cy="294454"/>
          </a:xfrm>
          <a:prstGeom prst="rect">
            <a:avLst/>
          </a:prstGeom>
        </p:spPr>
        <p:txBody>
          <a:bodyPr/>
          <a:lstStyle/>
          <a:p>
            <a:pPr defTabSz="731520">
              <a:spcAft>
                <a:spcPts val="600"/>
              </a:spcAft>
            </a:pPr>
            <a:fld id="{A49DFD55-3C28-40EF-9E31-A92D2E4017FF}" type="slidenum">
              <a:rPr lang="en-US" sz="1440" kern="1200">
                <a:solidFill>
                  <a:schemeClr val="tx1"/>
                </a:solidFill>
                <a:latin typeface="+mn-lt"/>
                <a:ea typeface="+mn-ea"/>
                <a:cs typeface="+mn-cs"/>
              </a:rPr>
              <a:pPr defTabSz="731520">
                <a:spcAft>
                  <a:spcPts val="600"/>
                </a:spcAft>
              </a:pPr>
              <a:t>11</a:t>
            </a:fld>
            <a:endParaRPr lang="en-US"/>
          </a:p>
        </p:txBody>
      </p:sp>
      <p:pic>
        <p:nvPicPr>
          <p:cNvPr id="4" name="Picture 3" descr="A graph with a line and dots&#10;&#10;Description automatically generated with medium confidence">
            <a:extLst>
              <a:ext uri="{FF2B5EF4-FFF2-40B4-BE49-F238E27FC236}">
                <a16:creationId xmlns:a16="http://schemas.microsoft.com/office/drawing/2014/main" id="{477EBCB0-6C33-13BB-4619-4626D823CE7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400000"/>
                    </a14:imgEffect>
                  </a14:imgLayer>
                </a14:imgProps>
              </a:ext>
            </a:extLst>
          </a:blip>
          <a:stretch>
            <a:fillRect/>
          </a:stretch>
        </p:blipFill>
        <p:spPr>
          <a:xfrm>
            <a:off x="1623114" y="1825625"/>
            <a:ext cx="5096917" cy="4064912"/>
          </a:xfrm>
          <a:prstGeom prst="rect">
            <a:avLst/>
          </a:prstGeom>
        </p:spPr>
      </p:pic>
      <p:sp>
        <p:nvSpPr>
          <p:cNvPr id="6" name="TextBox 5">
            <a:extLst>
              <a:ext uri="{FF2B5EF4-FFF2-40B4-BE49-F238E27FC236}">
                <a16:creationId xmlns:a16="http://schemas.microsoft.com/office/drawing/2014/main" id="{F169DD74-2202-24A2-CBFA-85A802D25B90}"/>
              </a:ext>
            </a:extLst>
          </p:cNvPr>
          <p:cNvSpPr txBox="1"/>
          <p:nvPr/>
        </p:nvSpPr>
        <p:spPr>
          <a:xfrm>
            <a:off x="8090452" y="2464904"/>
            <a:ext cx="3263348" cy="3247043"/>
          </a:xfrm>
          <a:prstGeom prst="rect">
            <a:avLst/>
          </a:prstGeom>
          <a:noFill/>
        </p:spPr>
        <p:txBody>
          <a:bodyPr wrap="square" rtlCol="0">
            <a:spAutoFit/>
          </a:bodyPr>
          <a:lstStyle/>
          <a:p>
            <a:pPr algn="ctr" defTabSz="731520">
              <a:spcAft>
                <a:spcPts val="600"/>
              </a:spcAft>
            </a:pPr>
            <a:r>
              <a:rPr lang="en-US" sz="1800" b="1" kern="1200">
                <a:solidFill>
                  <a:srgbClr val="000000"/>
                </a:solidFill>
                <a:latin typeface="+mn-lt"/>
                <a:ea typeface="+mn-ea"/>
                <a:cs typeface="+mn-cs"/>
              </a:rPr>
              <a:t>Correlations</a:t>
            </a:r>
          </a:p>
          <a:p>
            <a:pPr marL="285750" indent="-285750" algn="ctr" defTabSz="731520">
              <a:spcAft>
                <a:spcPts val="600"/>
              </a:spcAft>
              <a:buFont typeface="Arial" panose="020B0604020202020204" pitchFamily="34" charset="0"/>
              <a:buChar char="•"/>
            </a:pPr>
            <a:endParaRPr lang="en-US" sz="1800" b="1" kern="1200">
              <a:solidFill>
                <a:srgbClr val="000000"/>
              </a:solidFill>
              <a:latin typeface="+mn-lt"/>
              <a:ea typeface="+mn-ea"/>
              <a:cs typeface="+mn-cs"/>
            </a:endParaRPr>
          </a:p>
          <a:p>
            <a:pPr marL="285750" indent="-285750" defTabSz="731520">
              <a:spcAft>
                <a:spcPts val="600"/>
              </a:spcAft>
              <a:buFont typeface="Wingdings" panose="05000000000000000000" pitchFamily="2" charset="2"/>
              <a:buChar char="v"/>
            </a:pPr>
            <a:r>
              <a:rPr lang="en-US" sz="1800" kern="1200">
                <a:solidFill>
                  <a:srgbClr val="000000"/>
                </a:solidFill>
                <a:latin typeface="+mn-lt"/>
                <a:ea typeface="+mn-ea"/>
                <a:cs typeface="+mn-cs"/>
              </a:rPr>
              <a:t>Some potential correlations begin to emerge for credit progress related attributes.</a:t>
            </a:r>
          </a:p>
          <a:p>
            <a:pPr marL="285750" indent="-285750" defTabSz="731520">
              <a:spcAft>
                <a:spcPts val="600"/>
              </a:spcAft>
              <a:buFont typeface="Wingdings" panose="05000000000000000000" pitchFamily="2" charset="2"/>
              <a:buChar char="v"/>
            </a:pPr>
            <a:endParaRPr lang="en-US" sz="1800" kern="1200">
              <a:solidFill>
                <a:srgbClr val="000000"/>
              </a:solidFill>
              <a:latin typeface="+mn-lt"/>
              <a:ea typeface="+mn-ea"/>
              <a:cs typeface="+mn-cs"/>
            </a:endParaRPr>
          </a:p>
          <a:p>
            <a:pPr marL="285750" indent="-285750" defTabSz="731520">
              <a:spcAft>
                <a:spcPts val="600"/>
              </a:spcAft>
              <a:buFont typeface="Wingdings" panose="05000000000000000000" pitchFamily="2" charset="2"/>
              <a:buChar char="v"/>
            </a:pPr>
            <a:r>
              <a:rPr lang="en-US" sz="1800" kern="1200">
                <a:solidFill>
                  <a:srgbClr val="000000"/>
                </a:solidFill>
                <a:latin typeface="+mn-lt"/>
                <a:ea typeface="+mn-ea"/>
                <a:cs typeface="+mn-cs"/>
              </a:rPr>
              <a:t>These attributes are investigated further with association rule mining.</a:t>
            </a:r>
            <a:endParaRPr lang="en-US" sz="2400">
              <a:solidFill>
                <a:srgbClr val="000000"/>
              </a:solidFill>
            </a:endParaRPr>
          </a:p>
          <a:p>
            <a:endParaRPr lang="en-US"/>
          </a:p>
        </p:txBody>
      </p:sp>
    </p:spTree>
    <p:extLst>
      <p:ext uri="{BB962C8B-B14F-4D97-AF65-F5344CB8AC3E}">
        <p14:creationId xmlns:p14="http://schemas.microsoft.com/office/powerpoint/2010/main" val="139344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9842237" cy="1325563"/>
          </a:xfrm>
        </p:spPr>
        <p:txBody>
          <a:bodyPr vert="horz" lIns="91440" tIns="45720" rIns="91440" bIns="45720" rtlCol="0" anchor="ctr">
            <a:normAutofit/>
          </a:bodyPr>
          <a:lstStyle/>
          <a:p>
            <a:pPr algn="l"/>
            <a:r>
              <a:rPr lang="en-US" sz="4000" kern="1200">
                <a:solidFill>
                  <a:schemeClr val="tx1"/>
                </a:solidFill>
                <a:latin typeface="+mj-lt"/>
                <a:ea typeface="+mj-ea"/>
                <a:cs typeface="+mj-cs"/>
              </a:rPr>
              <a:t>Exploratory Data Analysis: CLUSTERING</a:t>
            </a:r>
          </a:p>
        </p:txBody>
      </p:sp>
      <p:cxnSp>
        <p:nvCxnSpPr>
          <p:cNvPr id="16" name="Straight Connector 1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2"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p:cNvSpPr>
          <p:nvPr/>
        </p:nvSpPr>
        <p:spPr>
          <a:xfrm>
            <a:off x="8200777" y="5882509"/>
            <a:ext cx="2212242" cy="294454"/>
          </a:xfrm>
          <a:prstGeom prst="rect">
            <a:avLst/>
          </a:prstGeom>
        </p:spPr>
        <p:txBody>
          <a:bodyPr/>
          <a:lstStyle/>
          <a:p>
            <a:pPr defTabSz="731520">
              <a:spcAft>
                <a:spcPts val="600"/>
              </a:spcAft>
            </a:pPr>
            <a:fld id="{A49DFD55-3C28-40EF-9E31-A92D2E4017FF}" type="slidenum">
              <a:rPr lang="en-US" sz="1440" kern="1200">
                <a:solidFill>
                  <a:schemeClr val="tx1"/>
                </a:solidFill>
                <a:latin typeface="+mn-lt"/>
                <a:ea typeface="+mn-ea"/>
                <a:cs typeface="+mn-cs"/>
              </a:rPr>
              <a:pPr defTabSz="731520">
                <a:spcAft>
                  <a:spcPts val="600"/>
                </a:spcAft>
              </a:pPr>
              <a:t>12</a:t>
            </a:fld>
            <a:endParaRPr lang="en-US"/>
          </a:p>
        </p:txBody>
      </p:sp>
      <p:sp>
        <p:nvSpPr>
          <p:cNvPr id="6" name="TextBox 5">
            <a:extLst>
              <a:ext uri="{FF2B5EF4-FFF2-40B4-BE49-F238E27FC236}">
                <a16:creationId xmlns:a16="http://schemas.microsoft.com/office/drawing/2014/main" id="{F169DD74-2202-24A2-CBFA-85A802D25B90}"/>
              </a:ext>
            </a:extLst>
          </p:cNvPr>
          <p:cNvSpPr txBox="1"/>
          <p:nvPr/>
        </p:nvSpPr>
        <p:spPr>
          <a:xfrm>
            <a:off x="8816008" y="2464904"/>
            <a:ext cx="2537791" cy="3293209"/>
          </a:xfrm>
          <a:prstGeom prst="rect">
            <a:avLst/>
          </a:prstGeom>
          <a:noFill/>
        </p:spPr>
        <p:txBody>
          <a:bodyPr wrap="square" rtlCol="0">
            <a:spAutoFit/>
          </a:bodyPr>
          <a:lstStyle/>
          <a:p>
            <a:pPr algn="ctr" defTabSz="731520">
              <a:spcAft>
                <a:spcPts val="600"/>
              </a:spcAft>
            </a:pPr>
            <a:r>
              <a:rPr lang="en-US" b="1">
                <a:solidFill>
                  <a:srgbClr val="000000"/>
                </a:solidFill>
              </a:rPr>
              <a:t>K-Means Clustering</a:t>
            </a:r>
            <a:endParaRPr lang="en-US" sz="1800" b="1" kern="1200">
              <a:solidFill>
                <a:srgbClr val="000000"/>
              </a:solidFill>
              <a:latin typeface="+mn-lt"/>
              <a:ea typeface="+mn-ea"/>
              <a:cs typeface="+mn-cs"/>
            </a:endParaRPr>
          </a:p>
          <a:p>
            <a:pPr marL="285750" indent="-285750" algn="ctr" defTabSz="731520">
              <a:spcAft>
                <a:spcPts val="600"/>
              </a:spcAft>
              <a:buFont typeface="Arial" panose="020B0604020202020204" pitchFamily="34" charset="0"/>
              <a:buChar char="•"/>
            </a:pPr>
            <a:endParaRPr lang="en-US" sz="1800" b="1" kern="1200">
              <a:solidFill>
                <a:srgbClr val="000000"/>
              </a:solidFill>
              <a:latin typeface="+mn-lt"/>
              <a:ea typeface="+mn-ea"/>
              <a:cs typeface="+mn-cs"/>
            </a:endParaRPr>
          </a:p>
          <a:p>
            <a:pPr marL="285750" indent="-285750">
              <a:buFont typeface="Wingdings" panose="05000000000000000000" pitchFamily="2" charset="2"/>
              <a:buChar char="v"/>
            </a:pPr>
            <a:r>
              <a:rPr lang="en-US" sz="1800">
                <a:solidFill>
                  <a:srgbClr val="000000"/>
                </a:solidFill>
              </a:rPr>
              <a:t>12 Clusters</a:t>
            </a:r>
          </a:p>
          <a:p>
            <a:endParaRPr lang="en-US" sz="1800">
              <a:solidFill>
                <a:srgbClr val="000000"/>
              </a:solidFill>
            </a:endParaRPr>
          </a:p>
          <a:p>
            <a:pPr marL="285750" indent="-285750">
              <a:buFont typeface="Wingdings" panose="05000000000000000000" pitchFamily="2" charset="2"/>
              <a:buChar char="v"/>
            </a:pPr>
            <a:r>
              <a:rPr lang="en-US" sz="1800">
                <a:solidFill>
                  <a:srgbClr val="000000"/>
                </a:solidFill>
                <a:ea typeface="+mn-lt"/>
                <a:cs typeface="+mn-lt"/>
              </a:rPr>
              <a:t>Hartigan-Wong</a:t>
            </a:r>
          </a:p>
          <a:p>
            <a:pPr marL="285750" indent="-285750">
              <a:buFont typeface="Wingdings" panose="05000000000000000000" pitchFamily="2" charset="2"/>
              <a:buChar char="v"/>
            </a:pPr>
            <a:endParaRPr lang="en-US" sz="1800">
              <a:solidFill>
                <a:srgbClr val="000000"/>
              </a:solidFill>
              <a:ea typeface="+mn-lt"/>
              <a:cs typeface="+mn-lt"/>
            </a:endParaRPr>
          </a:p>
          <a:p>
            <a:pPr marL="285750" indent="-285750">
              <a:buFont typeface="Wingdings" panose="05000000000000000000" pitchFamily="2" charset="2"/>
              <a:buChar char="v"/>
            </a:pPr>
            <a:r>
              <a:rPr lang="en-US" sz="1800">
                <a:solidFill>
                  <a:srgbClr val="000000"/>
                </a:solidFill>
                <a:ea typeface="+mn-lt"/>
                <a:cs typeface="+mn-lt"/>
              </a:rPr>
              <a:t>No appreciable differentiation among Target outcomes</a:t>
            </a:r>
          </a:p>
          <a:p>
            <a:endParaRPr lang="en-US"/>
          </a:p>
        </p:txBody>
      </p:sp>
      <p:pic>
        <p:nvPicPr>
          <p:cNvPr id="3" name="Picture 2">
            <a:extLst>
              <a:ext uri="{FF2B5EF4-FFF2-40B4-BE49-F238E27FC236}">
                <a16:creationId xmlns:a16="http://schemas.microsoft.com/office/drawing/2014/main" id="{9386A415-F98F-7701-283B-C151405D08ED}"/>
              </a:ext>
            </a:extLst>
          </p:cNvPr>
          <p:cNvPicPr>
            <a:picLocks noChangeAspect="1"/>
          </p:cNvPicPr>
          <p:nvPr/>
        </p:nvPicPr>
        <p:blipFill>
          <a:blip r:embed="rId3"/>
          <a:stretch>
            <a:fillRect/>
          </a:stretch>
        </p:blipFill>
        <p:spPr>
          <a:xfrm>
            <a:off x="1035172" y="1690688"/>
            <a:ext cx="6847376" cy="4376334"/>
          </a:xfrm>
          <a:prstGeom prst="rect">
            <a:avLst/>
          </a:prstGeom>
        </p:spPr>
      </p:pic>
    </p:spTree>
    <p:extLst>
      <p:ext uri="{BB962C8B-B14F-4D97-AF65-F5344CB8AC3E}">
        <p14:creationId xmlns:p14="http://schemas.microsoft.com/office/powerpoint/2010/main" val="16790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C9ECD1F-1B32-4E48-9736-A1BC9A323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454467" y="2023110"/>
            <a:ext cx="2469624" cy="2846070"/>
          </a:xfrm>
        </p:spPr>
        <p:txBody>
          <a:bodyPr vert="horz" lIns="91440" tIns="45720" rIns="91440" bIns="45720" rtlCol="0" anchor="ctr">
            <a:normAutofit/>
          </a:bodyPr>
          <a:lstStyle/>
          <a:p>
            <a:pPr algn="l"/>
            <a:r>
              <a:rPr lang="en-US" sz="3400" kern="1200">
                <a:solidFill>
                  <a:schemeClr val="tx1"/>
                </a:solidFill>
                <a:latin typeface="+mj-lt"/>
                <a:ea typeface="+mj-ea"/>
                <a:cs typeface="+mj-cs"/>
              </a:rPr>
              <a:t>Exploratory Data Analysis: UNVARIATE</a:t>
            </a:r>
          </a:p>
        </p:txBody>
      </p:sp>
      <p:sp>
        <p:nvSpPr>
          <p:cNvPr id="5" name="Slide Number Placeholder 4">
            <a:extLst>
              <a:ext uri="{FF2B5EF4-FFF2-40B4-BE49-F238E27FC236}">
                <a16:creationId xmlns:a16="http://schemas.microsoft.com/office/drawing/2014/main" id="{97D822D3-C738-4991-7C63-140724346570}"/>
              </a:ext>
            </a:extLst>
          </p:cNvPr>
          <p:cNvSpPr>
            <a:spLocks/>
          </p:cNvSpPr>
          <p:nvPr/>
        </p:nvSpPr>
        <p:spPr>
          <a:xfrm>
            <a:off x="477627" y="5086350"/>
            <a:ext cx="2446465" cy="1178298"/>
          </a:xfrm>
          <a:prstGeom prst="rect">
            <a:avLst/>
          </a:prstGeom>
        </p:spPr>
        <p:txBody>
          <a:bodyPr vert="horz" lIns="91440" tIns="45720" rIns="91440" bIns="45720" rtlCol="0">
            <a:normAutofit/>
          </a:bodyPr>
          <a:lstStyle/>
          <a:p>
            <a:pPr>
              <a:lnSpc>
                <a:spcPct val="90000"/>
              </a:lnSpc>
              <a:spcBef>
                <a:spcPts val="1000"/>
              </a:spcBef>
              <a:spcAft>
                <a:spcPts val="600"/>
              </a:spcAft>
            </a:pPr>
            <a:fld id="{A49DFD55-3C28-40EF-9E31-A92D2E4017FF}" type="slidenum">
              <a:rPr lang="en-US" sz="1600" kern="1200">
                <a:solidFill>
                  <a:schemeClr val="tx1"/>
                </a:solidFill>
                <a:latin typeface="+mn-lt"/>
                <a:ea typeface="+mn-ea"/>
                <a:cs typeface="+mn-cs"/>
              </a:rPr>
              <a:pPr>
                <a:lnSpc>
                  <a:spcPct val="90000"/>
                </a:lnSpc>
                <a:spcBef>
                  <a:spcPts val="1000"/>
                </a:spcBef>
                <a:spcAft>
                  <a:spcPts val="600"/>
                </a:spcAft>
              </a:pPr>
              <a:t>13</a:t>
            </a:fld>
            <a:endParaRPr lang="en-US" sz="1600" kern="1200">
              <a:solidFill>
                <a:schemeClr val="tx1"/>
              </a:solidFill>
              <a:latin typeface="+mn-lt"/>
              <a:ea typeface="+mn-ea"/>
              <a:cs typeface="+mn-cs"/>
            </a:endParaRPr>
          </a:p>
        </p:txBody>
      </p:sp>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blue bars&#10;&#10;Description automatically generated">
            <a:extLst>
              <a:ext uri="{FF2B5EF4-FFF2-40B4-BE49-F238E27FC236}">
                <a16:creationId xmlns:a16="http://schemas.microsoft.com/office/drawing/2014/main" id="{99716117-A227-A453-DF27-39DD6FB1745B}"/>
              </a:ext>
            </a:extLst>
          </p:cNvPr>
          <p:cNvPicPr>
            <a:picLocks noChangeAspect="1"/>
          </p:cNvPicPr>
          <p:nvPr/>
        </p:nvPicPr>
        <p:blipFill>
          <a:blip r:embed="rId3"/>
          <a:srcRect r="7762" b="-4"/>
          <a:stretch/>
        </p:blipFill>
        <p:spPr>
          <a:xfrm>
            <a:off x="4054251" y="883463"/>
            <a:ext cx="3721608" cy="2542032"/>
          </a:xfrm>
          <a:prstGeom prst="rect">
            <a:avLst/>
          </a:prstGeom>
        </p:spPr>
      </p:pic>
      <p:pic>
        <p:nvPicPr>
          <p:cNvPr id="8" name="Picture 7" descr="A graph of a graph of a graph&#10;&#10;Description automatically generated with medium confidence">
            <a:extLst>
              <a:ext uri="{FF2B5EF4-FFF2-40B4-BE49-F238E27FC236}">
                <a16:creationId xmlns:a16="http://schemas.microsoft.com/office/drawing/2014/main" id="{BB9695F1-D90B-894A-CB60-81002CBD3895}"/>
              </a:ext>
            </a:extLst>
          </p:cNvPr>
          <p:cNvPicPr>
            <a:picLocks noChangeAspect="1"/>
          </p:cNvPicPr>
          <p:nvPr/>
        </p:nvPicPr>
        <p:blipFill>
          <a:blip r:embed="rId4"/>
          <a:srcRect l="9655" r="4" b="4"/>
          <a:stretch/>
        </p:blipFill>
        <p:spPr>
          <a:xfrm>
            <a:off x="7910946" y="883463"/>
            <a:ext cx="3719192" cy="2542032"/>
          </a:xfrm>
          <a:prstGeom prst="rect">
            <a:avLst/>
          </a:prstGeom>
        </p:spPr>
      </p:pic>
      <p:pic>
        <p:nvPicPr>
          <p:cNvPr id="11" name="Picture 10" descr="A graph of a graph&#10;&#10;Description automatically generated">
            <a:extLst>
              <a:ext uri="{FF2B5EF4-FFF2-40B4-BE49-F238E27FC236}">
                <a16:creationId xmlns:a16="http://schemas.microsoft.com/office/drawing/2014/main" id="{704DF40B-E752-86AD-178B-C178FA44958D}"/>
              </a:ext>
            </a:extLst>
          </p:cNvPr>
          <p:cNvPicPr>
            <a:picLocks noChangeAspect="1"/>
          </p:cNvPicPr>
          <p:nvPr/>
        </p:nvPicPr>
        <p:blipFill>
          <a:blip r:embed="rId5"/>
          <a:srcRect r="9599" b="4"/>
          <a:stretch/>
        </p:blipFill>
        <p:spPr>
          <a:xfrm>
            <a:off x="4054251" y="3548348"/>
            <a:ext cx="3721608" cy="2542032"/>
          </a:xfrm>
          <a:prstGeom prst="rect">
            <a:avLst/>
          </a:prstGeom>
        </p:spPr>
      </p:pic>
      <p:pic>
        <p:nvPicPr>
          <p:cNvPr id="10" name="Picture 9" descr="A graph of age&#10;&#10;Description automatically generated">
            <a:extLst>
              <a:ext uri="{FF2B5EF4-FFF2-40B4-BE49-F238E27FC236}">
                <a16:creationId xmlns:a16="http://schemas.microsoft.com/office/drawing/2014/main" id="{3D3E9CB9-BB38-2C75-16A8-FED9EB6D5741}"/>
              </a:ext>
            </a:extLst>
          </p:cNvPr>
          <p:cNvPicPr>
            <a:picLocks noChangeAspect="1"/>
          </p:cNvPicPr>
          <p:nvPr/>
        </p:nvPicPr>
        <p:blipFill>
          <a:blip r:embed="rId6"/>
          <a:srcRect r="9658" b="4"/>
          <a:stretch/>
        </p:blipFill>
        <p:spPr>
          <a:xfrm>
            <a:off x="7916372" y="3548347"/>
            <a:ext cx="3719192" cy="2542032"/>
          </a:xfrm>
          <a:prstGeom prst="rect">
            <a:avLst/>
          </a:prstGeom>
        </p:spPr>
      </p:pic>
      <p:sp>
        <p:nvSpPr>
          <p:cNvPr id="7" name="AutoShape 2">
            <a:extLst>
              <a:ext uri="{FF2B5EF4-FFF2-40B4-BE49-F238E27FC236}">
                <a16:creationId xmlns:a16="http://schemas.microsoft.com/office/drawing/2014/main" id="{FF1FDD89-EDFB-0B54-6341-FE2AD7809E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3116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8FDF638-7094-4E6D-B770-D81CEA115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337497" y="679730"/>
            <a:ext cx="3124151" cy="3578593"/>
          </a:xfrm>
        </p:spPr>
        <p:txBody>
          <a:bodyPr vert="horz" lIns="91440" tIns="45720" rIns="91440" bIns="45720" rtlCol="0" anchor="b">
            <a:normAutofit/>
          </a:bodyPr>
          <a:lstStyle/>
          <a:p>
            <a:pPr algn="l"/>
            <a:r>
              <a:rPr lang="en-US" sz="3200" kern="1200">
                <a:solidFill>
                  <a:schemeClr val="tx1"/>
                </a:solidFill>
                <a:latin typeface="+mj-lt"/>
                <a:ea typeface="+mj-ea"/>
                <a:cs typeface="+mj-cs"/>
              </a:rPr>
              <a:t>Exploratory Data Analysis: MULTIVARIATE</a:t>
            </a:r>
          </a:p>
        </p:txBody>
      </p:sp>
      <p:sp>
        <p:nvSpPr>
          <p:cNvPr id="5" name="Slide Number Placeholder 4">
            <a:extLst>
              <a:ext uri="{FF2B5EF4-FFF2-40B4-BE49-F238E27FC236}">
                <a16:creationId xmlns:a16="http://schemas.microsoft.com/office/drawing/2014/main" id="{97D822D3-C738-4991-7C63-140724346570}"/>
              </a:ext>
            </a:extLst>
          </p:cNvPr>
          <p:cNvSpPr>
            <a:spLocks/>
          </p:cNvSpPr>
          <p:nvPr/>
        </p:nvSpPr>
        <p:spPr>
          <a:xfrm>
            <a:off x="337497" y="4527341"/>
            <a:ext cx="3124151" cy="1035781"/>
          </a:xfrm>
          <a:prstGeom prst="rect">
            <a:avLst/>
          </a:prstGeom>
        </p:spPr>
        <p:txBody>
          <a:bodyPr vert="horz" lIns="91440" tIns="45720" rIns="91440" bIns="45720" rtlCol="0">
            <a:normAutofit/>
          </a:bodyPr>
          <a:lstStyle/>
          <a:p>
            <a:pPr>
              <a:lnSpc>
                <a:spcPct val="90000"/>
              </a:lnSpc>
              <a:spcBef>
                <a:spcPts val="1000"/>
              </a:spcBef>
              <a:spcAft>
                <a:spcPts val="486"/>
              </a:spcAft>
            </a:pPr>
            <a:fld id="{A49DFD55-3C28-40EF-9E31-A92D2E4017FF}" type="slidenum">
              <a:rPr lang="en-US" kern="1200">
                <a:solidFill>
                  <a:schemeClr val="tx1"/>
                </a:solidFill>
                <a:latin typeface="+mn-lt"/>
                <a:ea typeface="+mn-ea"/>
                <a:cs typeface="+mn-cs"/>
              </a:rPr>
              <a:pPr>
                <a:lnSpc>
                  <a:spcPct val="90000"/>
                </a:lnSpc>
                <a:spcBef>
                  <a:spcPts val="1000"/>
                </a:spcBef>
                <a:spcAft>
                  <a:spcPts val="486"/>
                </a:spcAft>
              </a:pPr>
              <a:t>14</a:t>
            </a:fld>
            <a:endParaRPr lang="en-US" kern="1200">
              <a:solidFill>
                <a:schemeClr val="tx1"/>
              </a:solidFill>
              <a:latin typeface="+mn-lt"/>
              <a:ea typeface="+mn-ea"/>
              <a:cs typeface="+mn-cs"/>
            </a:endParaRPr>
          </a:p>
        </p:txBody>
      </p:sp>
      <p:grpSp>
        <p:nvGrpSpPr>
          <p:cNvPr id="36" name="Group 3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7" name="Straight Connector 3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lines&#10;&#10;Description automatically generated">
            <a:extLst>
              <a:ext uri="{FF2B5EF4-FFF2-40B4-BE49-F238E27FC236}">
                <a16:creationId xmlns:a16="http://schemas.microsoft.com/office/drawing/2014/main" id="{327A50A0-A762-4D5A-886D-CA1A601B885D}"/>
              </a:ext>
            </a:extLst>
          </p:cNvPr>
          <p:cNvPicPr>
            <a:picLocks noChangeAspect="1"/>
          </p:cNvPicPr>
          <p:nvPr/>
        </p:nvPicPr>
        <p:blipFill>
          <a:blip r:embed="rId3"/>
          <a:srcRect l="4760" r="9752" b="5"/>
          <a:stretch/>
        </p:blipFill>
        <p:spPr>
          <a:xfrm>
            <a:off x="4125081" y="972235"/>
            <a:ext cx="3383280" cy="2414016"/>
          </a:xfrm>
          <a:prstGeom prst="rect">
            <a:avLst/>
          </a:prstGeom>
        </p:spPr>
      </p:pic>
      <p:pic>
        <p:nvPicPr>
          <p:cNvPr id="10" name="Picture 9">
            <a:extLst>
              <a:ext uri="{FF2B5EF4-FFF2-40B4-BE49-F238E27FC236}">
                <a16:creationId xmlns:a16="http://schemas.microsoft.com/office/drawing/2014/main" id="{38C6B3AA-7031-E042-0D01-C11C7A401184}"/>
              </a:ext>
            </a:extLst>
          </p:cNvPr>
          <p:cNvPicPr>
            <a:picLocks noChangeAspect="1"/>
          </p:cNvPicPr>
          <p:nvPr/>
        </p:nvPicPr>
        <p:blipFill>
          <a:blip r:embed="rId4"/>
          <a:srcRect r="13499" b="-9"/>
          <a:stretch/>
        </p:blipFill>
        <p:spPr>
          <a:xfrm>
            <a:off x="4121338" y="3605954"/>
            <a:ext cx="3383280" cy="2414016"/>
          </a:xfrm>
          <a:prstGeom prst="rect">
            <a:avLst/>
          </a:prstGeom>
        </p:spPr>
      </p:pic>
      <p:pic>
        <p:nvPicPr>
          <p:cNvPr id="8" name="Picture 7">
            <a:extLst>
              <a:ext uri="{FF2B5EF4-FFF2-40B4-BE49-F238E27FC236}">
                <a16:creationId xmlns:a16="http://schemas.microsoft.com/office/drawing/2014/main" id="{71AC13B8-E5F8-B6DE-57C9-F29980F7700B}"/>
              </a:ext>
            </a:extLst>
          </p:cNvPr>
          <p:cNvPicPr>
            <a:picLocks noChangeAspect="1"/>
          </p:cNvPicPr>
          <p:nvPr/>
        </p:nvPicPr>
        <p:blipFill>
          <a:blip r:embed="rId5"/>
          <a:srcRect l="25796" r="32144" b="-1"/>
          <a:stretch/>
        </p:blipFill>
        <p:spPr>
          <a:xfrm>
            <a:off x="7755775" y="972235"/>
            <a:ext cx="3438144" cy="5047735"/>
          </a:xfrm>
          <a:prstGeom prst="rect">
            <a:avLst/>
          </a:prstGeom>
        </p:spPr>
      </p:pic>
    </p:spTree>
    <p:extLst>
      <p:ext uri="{BB962C8B-B14F-4D97-AF65-F5344CB8AC3E}">
        <p14:creationId xmlns:p14="http://schemas.microsoft.com/office/powerpoint/2010/main" val="40199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E532-97DD-A69B-2A2F-95AC86BADCCC}"/>
              </a:ext>
            </a:extLst>
          </p:cNvPr>
          <p:cNvSpPr>
            <a:spLocks noGrp="1"/>
          </p:cNvSpPr>
          <p:nvPr>
            <p:ph type="title"/>
          </p:nvPr>
        </p:nvSpPr>
        <p:spPr/>
        <p:txBody>
          <a:bodyPr/>
          <a:lstStyle/>
          <a:p>
            <a:r>
              <a:rPr lang="en-US"/>
              <a:t>MODELS</a:t>
            </a:r>
          </a:p>
        </p:txBody>
      </p:sp>
      <p:sp>
        <p:nvSpPr>
          <p:cNvPr id="5" name="Slide Number Placeholder 4">
            <a:extLst>
              <a:ext uri="{FF2B5EF4-FFF2-40B4-BE49-F238E27FC236}">
                <a16:creationId xmlns:a16="http://schemas.microsoft.com/office/drawing/2014/main" id="{BDD4F2CC-A27C-D058-F79C-9DC02F21752C}"/>
              </a:ext>
            </a:extLst>
          </p:cNvPr>
          <p:cNvSpPr>
            <a:spLocks noGrp="1"/>
          </p:cNvSpPr>
          <p:nvPr>
            <p:ph type="sldNum" sz="quarter" idx="12"/>
          </p:nvPr>
        </p:nvSpPr>
        <p:spPr/>
        <p:txBody>
          <a:bodyPr/>
          <a:lstStyle/>
          <a:p>
            <a:fld id="{A49DFD55-3C28-40EF-9E31-A92D2E4017FF}" type="slidenum">
              <a:rPr lang="en-US" smtClean="0"/>
              <a:pPr/>
              <a:t>15</a:t>
            </a:fld>
            <a:endParaRPr lang="en-US"/>
          </a:p>
        </p:txBody>
      </p:sp>
    </p:spTree>
    <p:extLst>
      <p:ext uri="{BB962C8B-B14F-4D97-AF65-F5344CB8AC3E}">
        <p14:creationId xmlns:p14="http://schemas.microsoft.com/office/powerpoint/2010/main" val="188341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636581"/>
          </a:xfrm>
        </p:spPr>
        <p:txBody>
          <a:bodyPr/>
          <a:lstStyle/>
          <a:p>
            <a:r>
              <a:rPr lang="en-US"/>
              <a:t>DROP-OUT Rules: Top 6 RULES by Lift</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p:txBody>
          <a:bodyPr/>
          <a:lstStyle/>
          <a:p>
            <a:fld id="{A49DFD55-3C28-40EF-9E31-A92D2E4017FF}" type="slidenum">
              <a:rPr lang="en-US" smtClean="0"/>
              <a:pPr/>
              <a:t>16</a:t>
            </a:fld>
            <a:endParaRPr lang="en-US"/>
          </a:p>
        </p:txBody>
      </p:sp>
      <p:graphicFrame>
        <p:nvGraphicFramePr>
          <p:cNvPr id="7" name="Table 6">
            <a:extLst>
              <a:ext uri="{FF2B5EF4-FFF2-40B4-BE49-F238E27FC236}">
                <a16:creationId xmlns:a16="http://schemas.microsoft.com/office/drawing/2014/main" id="{728D4E6F-8B84-67B5-F019-82608C808ED4}"/>
              </a:ext>
            </a:extLst>
          </p:cNvPr>
          <p:cNvGraphicFramePr>
            <a:graphicFrameLocks noGrp="1"/>
          </p:cNvGraphicFramePr>
          <p:nvPr>
            <p:extLst>
              <p:ext uri="{D42A27DB-BD31-4B8C-83A1-F6EECF244321}">
                <p14:modId xmlns:p14="http://schemas.microsoft.com/office/powerpoint/2010/main" val="972906537"/>
              </p:ext>
            </p:extLst>
          </p:nvPr>
        </p:nvGraphicFramePr>
        <p:xfrm>
          <a:off x="587644" y="1259237"/>
          <a:ext cx="10929646" cy="4211320"/>
        </p:xfrm>
        <a:graphic>
          <a:graphicData uri="http://schemas.openxmlformats.org/drawingml/2006/table">
            <a:tbl>
              <a:tblPr firstRow="1" bandRow="1">
                <a:tableStyleId>{5C22544A-7EE6-4342-B048-85BDC9FD1C3A}</a:tableStyleId>
              </a:tblPr>
              <a:tblGrid>
                <a:gridCol w="5940777">
                  <a:extLst>
                    <a:ext uri="{9D8B030D-6E8A-4147-A177-3AD203B41FA5}">
                      <a16:colId xmlns:a16="http://schemas.microsoft.com/office/drawing/2014/main" val="1380377608"/>
                    </a:ext>
                  </a:extLst>
                </a:gridCol>
                <a:gridCol w="1439331">
                  <a:extLst>
                    <a:ext uri="{9D8B030D-6E8A-4147-A177-3AD203B41FA5}">
                      <a16:colId xmlns:a16="http://schemas.microsoft.com/office/drawing/2014/main" val="1205895636"/>
                    </a:ext>
                  </a:extLst>
                </a:gridCol>
                <a:gridCol w="1665108">
                  <a:extLst>
                    <a:ext uri="{9D8B030D-6E8A-4147-A177-3AD203B41FA5}">
                      <a16:colId xmlns:a16="http://schemas.microsoft.com/office/drawing/2014/main" val="3414416984"/>
                    </a:ext>
                  </a:extLst>
                </a:gridCol>
                <a:gridCol w="1884430">
                  <a:extLst>
                    <a:ext uri="{9D8B030D-6E8A-4147-A177-3AD203B41FA5}">
                      <a16:colId xmlns:a16="http://schemas.microsoft.com/office/drawing/2014/main" val="53629449"/>
                    </a:ext>
                  </a:extLst>
                </a:gridCol>
              </a:tblGrid>
              <a:tr h="370840">
                <a:tc>
                  <a:txBody>
                    <a:bodyPr/>
                    <a:lstStyle/>
                    <a:p>
                      <a:r>
                        <a:rPr lang="en-US">
                          <a:solidFill>
                            <a:schemeClr val="tx1"/>
                          </a:solidFill>
                        </a:rPr>
                        <a:t>LHS</a:t>
                      </a:r>
                    </a:p>
                  </a:txBody>
                  <a:tcPr/>
                </a:tc>
                <a:tc>
                  <a:txBody>
                    <a:bodyPr/>
                    <a:lstStyle/>
                    <a:p>
                      <a:r>
                        <a:rPr lang="en-US">
                          <a:solidFill>
                            <a:schemeClr val="tx1"/>
                          </a:solidFill>
                        </a:rPr>
                        <a:t>Support</a:t>
                      </a:r>
                    </a:p>
                  </a:txBody>
                  <a:tcPr/>
                </a:tc>
                <a:tc>
                  <a:txBody>
                    <a:bodyPr/>
                    <a:lstStyle/>
                    <a:p>
                      <a:r>
                        <a:rPr lang="en-US">
                          <a:solidFill>
                            <a:schemeClr val="tx1"/>
                          </a:solidFill>
                        </a:rPr>
                        <a:t>Confidence</a:t>
                      </a:r>
                    </a:p>
                  </a:txBody>
                  <a:tcPr/>
                </a:tc>
                <a:tc>
                  <a:txBody>
                    <a:bodyPr/>
                    <a:lstStyle/>
                    <a:p>
                      <a:r>
                        <a:rPr lang="en-US">
                          <a:solidFill>
                            <a:schemeClr val="tx1"/>
                          </a:solidFill>
                        </a:rPr>
                        <a:t>Lift</a:t>
                      </a:r>
                    </a:p>
                  </a:txBody>
                  <a:tcPr/>
                </a:tc>
                <a:extLst>
                  <a:ext uri="{0D108BD9-81ED-4DB2-BD59-A6C34878D82A}">
                    <a16:rowId xmlns:a16="http://schemas.microsoft.com/office/drawing/2014/main" val="499447547"/>
                  </a:ext>
                </a:extLst>
              </a:tr>
              <a:tr h="370840">
                <a:tc>
                  <a:txBody>
                    <a:bodyPr/>
                    <a:lstStyle/>
                    <a:p>
                      <a:pPr lvl="0">
                        <a:buNone/>
                      </a:pPr>
                      <a:r>
                        <a:rPr lang="en-US" sz="1800" b="0" i="0" u="none" strike="noStrike" noProof="0">
                          <a:solidFill>
                            <a:schemeClr val="tx1"/>
                          </a:solidFill>
                          <a:latin typeface="Tenorite"/>
                        </a:rPr>
                        <a:t>Previous.qualification=Higher education – degree</a:t>
                      </a:r>
                    </a:p>
                    <a:p>
                      <a:pPr lvl="0">
                        <a:buNone/>
                      </a:pPr>
                      <a:r>
                        <a:rPr lang="en-US" sz="1800" b="0" i="0" u="none" strike="noStrike" noProof="0">
                          <a:solidFill>
                            <a:schemeClr val="tx1"/>
                          </a:solidFill>
                        </a:rPr>
                        <a:t>Curricular.units.2nd.sem..approved.=[0,4)</a:t>
                      </a:r>
                      <a:endParaRPr lang="en-US"/>
                    </a:p>
                  </a:txBody>
                  <a:tcPr/>
                </a:tc>
                <a:tc>
                  <a:txBody>
                    <a:bodyPr/>
                    <a:lstStyle/>
                    <a:p>
                      <a:pPr lvl="0">
                        <a:buNone/>
                      </a:pPr>
                      <a:r>
                        <a:rPr lang="en-US" sz="1800" b="0" i="0" u="none" strike="noStrike" noProof="0">
                          <a:solidFill>
                            <a:schemeClr val="tx1"/>
                          </a:solidFill>
                          <a:latin typeface="Tenorite"/>
                        </a:rPr>
                        <a:t>0.01229773 </a:t>
                      </a:r>
                      <a:endParaRPr lang="en-US"/>
                    </a:p>
                  </a:txBody>
                  <a:tcPr/>
                </a:tc>
                <a:tc>
                  <a:txBody>
                    <a:bodyPr/>
                    <a:lstStyle/>
                    <a:p>
                      <a:r>
                        <a:rPr lang="en-US">
                          <a:solidFill>
                            <a:schemeClr val="tx1"/>
                          </a:solidFill>
                        </a:rPr>
                        <a:t>1</a:t>
                      </a:r>
                    </a:p>
                  </a:txBody>
                  <a:tcPr/>
                </a:tc>
                <a:tc>
                  <a:txBody>
                    <a:bodyPr/>
                    <a:lstStyle/>
                    <a:p>
                      <a:pPr lvl="0">
                        <a:buNone/>
                      </a:pPr>
                      <a:r>
                        <a:rPr lang="en-US" sz="1800" b="0" i="0" u="none" strike="noStrike" noProof="0">
                          <a:solidFill>
                            <a:schemeClr val="tx1"/>
                          </a:solidFill>
                          <a:latin typeface="Tenorite"/>
                        </a:rPr>
                        <a:t>3.114919</a:t>
                      </a:r>
                      <a:endParaRPr lang="en-US"/>
                    </a:p>
                  </a:txBody>
                  <a:tcPr/>
                </a:tc>
                <a:extLst>
                  <a:ext uri="{0D108BD9-81ED-4DB2-BD59-A6C34878D82A}">
                    <a16:rowId xmlns:a16="http://schemas.microsoft.com/office/drawing/2014/main" val="3119246840"/>
                  </a:ext>
                </a:extLst>
              </a:tr>
              <a:tr h="370840">
                <a:tc>
                  <a:txBody>
                    <a:bodyPr/>
                    <a:lstStyle/>
                    <a:p>
                      <a:pPr lvl="0">
                        <a:buNone/>
                      </a:pPr>
                      <a:r>
                        <a:rPr lang="en-US" sz="1800" b="0" i="0" u="none" strike="noStrike" noProof="0">
                          <a:solidFill>
                            <a:schemeClr val="tx1"/>
                          </a:solidFill>
                        </a:rPr>
                        <a:t>Father.s.qualification=[26.8,35.4)</a:t>
                      </a:r>
                    </a:p>
                    <a:p>
                      <a:pPr lvl="0">
                        <a:buNone/>
                      </a:pPr>
                      <a:r>
                        <a:rPr lang="en-US" sz="1800" b="0" i="0" u="none" strike="noStrike" noProof="0">
                          <a:solidFill>
                            <a:schemeClr val="tx1"/>
                          </a:solidFill>
                          <a:latin typeface="Tenorite"/>
                        </a:rPr>
                        <a:t>Curricular.units.2nd.sem..grade.=[0,3.71)</a:t>
                      </a:r>
                      <a:endParaRPr lang="en-US"/>
                    </a:p>
                  </a:txBody>
                  <a:tcPr/>
                </a:tc>
                <a:tc>
                  <a:txBody>
                    <a:bodyPr/>
                    <a:lstStyle/>
                    <a:p>
                      <a:pPr lvl="0">
                        <a:buNone/>
                      </a:pPr>
                      <a:r>
                        <a:rPr lang="en-US" sz="1800" b="0" i="0" u="none" strike="noStrike" noProof="0">
                          <a:solidFill>
                            <a:schemeClr val="tx1"/>
                          </a:solidFill>
                        </a:rPr>
                        <a:t>0.01197411</a:t>
                      </a:r>
                      <a:endParaRPr lang="en-US"/>
                    </a:p>
                  </a:txBody>
                  <a:tcPr/>
                </a:tc>
                <a:tc>
                  <a:txBody>
                    <a:bodyPr/>
                    <a:lstStyle/>
                    <a:p>
                      <a:r>
                        <a:rPr lang="en-US">
                          <a:solidFill>
                            <a:schemeClr val="tx1"/>
                          </a:solidFill>
                        </a:rPr>
                        <a:t>1</a:t>
                      </a:r>
                    </a:p>
                  </a:txBody>
                  <a:tcPr/>
                </a:tc>
                <a:tc>
                  <a:txBody>
                    <a:bodyPr/>
                    <a:lstStyle/>
                    <a:p>
                      <a:pPr lvl="0">
                        <a:buNone/>
                      </a:pPr>
                      <a:r>
                        <a:rPr lang="en-US" sz="1800" b="0" i="0" u="none" strike="noStrike" noProof="0">
                          <a:solidFill>
                            <a:schemeClr val="tx1"/>
                          </a:solidFill>
                        </a:rPr>
                        <a:t>3.114919</a:t>
                      </a:r>
                      <a:endParaRPr lang="en-US"/>
                    </a:p>
                  </a:txBody>
                  <a:tcPr/>
                </a:tc>
                <a:extLst>
                  <a:ext uri="{0D108BD9-81ED-4DB2-BD59-A6C34878D82A}">
                    <a16:rowId xmlns:a16="http://schemas.microsoft.com/office/drawing/2014/main" val="2400767826"/>
                  </a:ext>
                </a:extLst>
              </a:tr>
              <a:tr h="370840">
                <a:tc>
                  <a:txBody>
                    <a:bodyPr/>
                    <a:lstStyle/>
                    <a:p>
                      <a:pPr lvl="0">
                        <a:buNone/>
                      </a:pPr>
                      <a:r>
                        <a:rPr lang="en-US" sz="1800" b="0" i="0" u="none" strike="noStrike" noProof="0">
                          <a:solidFill>
                            <a:schemeClr val="tx1"/>
                          </a:solidFill>
                        </a:rPr>
                        <a:t>Application.mode=Holders of other higher courses</a:t>
                      </a:r>
                    </a:p>
                    <a:p>
                      <a:pPr lvl="0">
                        <a:buNone/>
                      </a:pPr>
                      <a:r>
                        <a:rPr lang="en-US" sz="1800" b="0" i="0" u="none" strike="noStrike" noProof="0">
                          <a:solidFill>
                            <a:schemeClr val="tx1"/>
                          </a:solidFill>
                          <a:latin typeface="Tenorite"/>
                        </a:rPr>
                        <a:t>Curricular.units.2nd.sem..grade.=[0,3.71)</a:t>
                      </a:r>
                      <a:endParaRPr lang="en-US"/>
                    </a:p>
                  </a:txBody>
                  <a:tcPr/>
                </a:tc>
                <a:tc>
                  <a:txBody>
                    <a:bodyPr/>
                    <a:lstStyle/>
                    <a:p>
                      <a:pPr lvl="0">
                        <a:buNone/>
                      </a:pPr>
                      <a:r>
                        <a:rPr lang="en-US" sz="1800" b="0" i="0" u="none" strike="noStrike" noProof="0">
                          <a:solidFill>
                            <a:schemeClr val="tx1"/>
                          </a:solidFill>
                        </a:rPr>
                        <a:t>0.01003236</a:t>
                      </a:r>
                      <a:endParaRPr lang="en-US"/>
                    </a:p>
                  </a:txBody>
                  <a:tcPr/>
                </a:tc>
                <a:tc>
                  <a:txBody>
                    <a:bodyPr/>
                    <a:lstStyle/>
                    <a:p>
                      <a:r>
                        <a:rPr lang="en-US">
                          <a:solidFill>
                            <a:schemeClr val="tx1"/>
                          </a:solidFill>
                        </a:rPr>
                        <a:t>1</a:t>
                      </a:r>
                    </a:p>
                  </a:txBody>
                  <a:tcPr/>
                </a:tc>
                <a:tc>
                  <a:txBody>
                    <a:bodyPr/>
                    <a:lstStyle/>
                    <a:p>
                      <a:pPr lvl="0">
                        <a:buNone/>
                      </a:pPr>
                      <a:r>
                        <a:rPr lang="en-US" sz="1800" b="0" i="0" u="none" strike="noStrike" noProof="0">
                          <a:solidFill>
                            <a:schemeClr val="tx1"/>
                          </a:solidFill>
                        </a:rPr>
                        <a:t>3.114919</a:t>
                      </a:r>
                      <a:endParaRPr lang="en-US"/>
                    </a:p>
                  </a:txBody>
                  <a:tcPr/>
                </a:tc>
                <a:extLst>
                  <a:ext uri="{0D108BD9-81ED-4DB2-BD59-A6C34878D82A}">
                    <a16:rowId xmlns:a16="http://schemas.microsoft.com/office/drawing/2014/main" val="1755276247"/>
                  </a:ext>
                </a:extLst>
              </a:tr>
              <a:tr h="370839">
                <a:tc>
                  <a:txBody>
                    <a:bodyPr/>
                    <a:lstStyle/>
                    <a:p>
                      <a:pPr lvl="0">
                        <a:buNone/>
                      </a:pPr>
                      <a:r>
                        <a:rPr lang="en-US" sz="1800" b="0" i="0" u="none" strike="noStrike" noProof="0">
                          <a:solidFill>
                            <a:schemeClr val="tx1"/>
                          </a:solidFill>
                        </a:rPr>
                        <a:t>Age.at.enrollment=[38.2,48.8)</a:t>
                      </a:r>
                    </a:p>
                    <a:p>
                      <a:pPr lvl="0">
                        <a:buNone/>
                      </a:pPr>
                      <a:r>
                        <a:rPr lang="en-US" sz="1800" b="0" i="0" u="none" strike="noStrike" noProof="0">
                          <a:solidFill>
                            <a:schemeClr val="tx1"/>
                          </a:solidFill>
                          <a:latin typeface="Tenorite"/>
                        </a:rPr>
                        <a:t>Curricular.units.2nd.sem..grade.=[0,3.71)</a:t>
                      </a:r>
                      <a:endParaRPr lang="en-US"/>
                    </a:p>
                  </a:txBody>
                  <a:tcPr/>
                </a:tc>
                <a:tc>
                  <a:txBody>
                    <a:bodyPr/>
                    <a:lstStyle/>
                    <a:p>
                      <a:pPr lvl="0">
                        <a:buNone/>
                      </a:pPr>
                      <a:r>
                        <a:rPr lang="en-US" sz="1800" b="0" i="0" u="none" strike="noStrike" noProof="0">
                          <a:solidFill>
                            <a:schemeClr val="tx1"/>
                          </a:solidFill>
                        </a:rPr>
                        <a:t>0.01035599</a:t>
                      </a:r>
                      <a:endParaRPr lang="en-US"/>
                    </a:p>
                  </a:txBody>
                  <a:tcPr/>
                </a:tc>
                <a:tc>
                  <a:txBody>
                    <a:bodyPr/>
                    <a:lstStyle/>
                    <a:p>
                      <a:pPr lvl="0">
                        <a:buNone/>
                      </a:pPr>
                      <a:r>
                        <a:rPr lang="en-US">
                          <a:solidFill>
                            <a:schemeClr val="tx1"/>
                          </a:solidFill>
                        </a:rPr>
                        <a:t>1</a:t>
                      </a:r>
                    </a:p>
                  </a:txBody>
                  <a:tcPr/>
                </a:tc>
                <a:tc>
                  <a:txBody>
                    <a:bodyPr/>
                    <a:lstStyle/>
                    <a:p>
                      <a:pPr lvl="0">
                        <a:buNone/>
                      </a:pPr>
                      <a:r>
                        <a:rPr lang="en-US" sz="1800" b="0" i="0" u="none" strike="noStrike" noProof="0">
                          <a:solidFill>
                            <a:schemeClr val="tx1"/>
                          </a:solidFill>
                          <a:latin typeface="Tenorite"/>
                        </a:rPr>
                        <a:t>3.114919</a:t>
                      </a:r>
                      <a:endParaRPr lang="en-US"/>
                    </a:p>
                  </a:txBody>
                  <a:tcPr/>
                </a:tc>
                <a:extLst>
                  <a:ext uri="{0D108BD9-81ED-4DB2-BD59-A6C34878D82A}">
                    <a16:rowId xmlns:a16="http://schemas.microsoft.com/office/drawing/2014/main" val="2093738305"/>
                  </a:ext>
                </a:extLst>
              </a:tr>
              <a:tr h="370838">
                <a:tc>
                  <a:txBody>
                    <a:bodyPr/>
                    <a:lstStyle/>
                    <a:p>
                      <a:pPr lvl="0">
                        <a:buNone/>
                      </a:pPr>
                      <a:r>
                        <a:rPr lang="en-US" sz="1800" b="0" i="0" u="none" strike="noStrike" noProof="0">
                          <a:solidFill>
                            <a:schemeClr val="tx1"/>
                          </a:solidFill>
                        </a:rPr>
                        <a:t>Course=Agronomy</a:t>
                      </a:r>
                    </a:p>
                    <a:p>
                      <a:pPr lvl="0">
                        <a:buNone/>
                      </a:pPr>
                      <a:r>
                        <a:rPr lang="en-US" sz="1800" b="0" i="0" u="none" strike="noStrike" noProof="0">
                          <a:solidFill>
                            <a:schemeClr val="tx1"/>
                          </a:solidFill>
                          <a:latin typeface="Tenorite"/>
                        </a:rPr>
                        <a:t>Tuition.fees.up.to.date=[0,0.2)</a:t>
                      </a:r>
                      <a:endParaRPr lang="en-US"/>
                    </a:p>
                  </a:txBody>
                  <a:tcPr/>
                </a:tc>
                <a:tc>
                  <a:txBody>
                    <a:bodyPr/>
                    <a:lstStyle/>
                    <a:p>
                      <a:pPr lvl="0">
                        <a:buNone/>
                      </a:pPr>
                      <a:r>
                        <a:rPr lang="en-US" sz="1800" b="0" i="0" u="none" strike="noStrike" noProof="0">
                          <a:solidFill>
                            <a:schemeClr val="tx1"/>
                          </a:solidFill>
                        </a:rPr>
                        <a:t>0.01003236</a:t>
                      </a:r>
                      <a:endParaRPr lang="en-US"/>
                    </a:p>
                  </a:txBody>
                  <a:tcPr/>
                </a:tc>
                <a:tc>
                  <a:txBody>
                    <a:bodyPr/>
                    <a:lstStyle/>
                    <a:p>
                      <a:pPr lvl="0">
                        <a:buNone/>
                      </a:pPr>
                      <a:r>
                        <a:rPr lang="en-US">
                          <a:solidFill>
                            <a:schemeClr val="tx1"/>
                          </a:solidFill>
                        </a:rPr>
                        <a:t>1</a:t>
                      </a:r>
                    </a:p>
                  </a:txBody>
                  <a:tcPr/>
                </a:tc>
                <a:tc>
                  <a:txBody>
                    <a:bodyPr/>
                    <a:lstStyle/>
                    <a:p>
                      <a:pPr lvl="0">
                        <a:buNone/>
                      </a:pPr>
                      <a:r>
                        <a:rPr lang="en-US" sz="1800" b="0" i="0" u="none" strike="noStrike" noProof="0">
                          <a:solidFill>
                            <a:schemeClr val="tx1"/>
                          </a:solidFill>
                          <a:latin typeface="Tenorite"/>
                        </a:rPr>
                        <a:t>3.114919</a:t>
                      </a:r>
                      <a:endParaRPr lang="en-US"/>
                    </a:p>
                  </a:txBody>
                  <a:tcPr/>
                </a:tc>
                <a:extLst>
                  <a:ext uri="{0D108BD9-81ED-4DB2-BD59-A6C34878D82A}">
                    <a16:rowId xmlns:a16="http://schemas.microsoft.com/office/drawing/2014/main" val="1697818354"/>
                  </a:ext>
                </a:extLst>
              </a:tr>
              <a:tr h="370838">
                <a:tc>
                  <a:txBody>
                    <a:bodyPr/>
                    <a:lstStyle/>
                    <a:p>
                      <a:pPr lvl="0">
                        <a:buNone/>
                      </a:pPr>
                      <a:r>
                        <a:rPr lang="en-US" sz="1800" b="0" i="0" u="none" strike="noStrike" noProof="0">
                          <a:latin typeface="Tenorite"/>
                        </a:rPr>
                        <a:t>Course=Tourism</a:t>
                      </a:r>
                    </a:p>
                    <a:p>
                      <a:pPr lvl="0">
                        <a:buNone/>
                      </a:pPr>
                      <a:r>
                        <a:rPr lang="en-US" sz="1800" b="0" i="0" u="none" strike="noStrike" noProof="0"/>
                        <a:t>Curricular.units.2nd.sem..grade.=[0,3.71)</a:t>
                      </a:r>
                      <a:endParaRPr lang="en-US"/>
                    </a:p>
                  </a:txBody>
                  <a:tcPr/>
                </a:tc>
                <a:tc>
                  <a:txBody>
                    <a:bodyPr/>
                    <a:lstStyle/>
                    <a:p>
                      <a:pPr lvl="0">
                        <a:buNone/>
                      </a:pPr>
                      <a:r>
                        <a:rPr lang="en-US" sz="1800" b="0" i="0" u="none" strike="noStrike" noProof="0">
                          <a:solidFill>
                            <a:schemeClr val="tx1"/>
                          </a:solidFill>
                          <a:latin typeface="Tenorite"/>
                        </a:rPr>
                        <a:t>0.01035599 </a:t>
                      </a:r>
                      <a:endParaRPr lang="en-US"/>
                    </a:p>
                  </a:txBody>
                  <a:tcPr/>
                </a:tc>
                <a:tc>
                  <a:txBody>
                    <a:bodyPr/>
                    <a:lstStyle/>
                    <a:p>
                      <a:pPr lvl="0">
                        <a:buNone/>
                      </a:pPr>
                      <a:r>
                        <a:rPr lang="en-US">
                          <a:solidFill>
                            <a:schemeClr val="tx1"/>
                          </a:solidFill>
                        </a:rPr>
                        <a:t>1</a:t>
                      </a:r>
                    </a:p>
                  </a:txBody>
                  <a:tcPr/>
                </a:tc>
                <a:tc>
                  <a:txBody>
                    <a:bodyPr/>
                    <a:lstStyle/>
                    <a:p>
                      <a:pPr lvl="0">
                        <a:buNone/>
                      </a:pPr>
                      <a:r>
                        <a:rPr lang="en-US" sz="1800" b="0" i="0" u="none" strike="noStrike" noProof="0">
                          <a:solidFill>
                            <a:schemeClr val="tx1"/>
                          </a:solidFill>
                        </a:rPr>
                        <a:t>3.114919</a:t>
                      </a:r>
                      <a:endParaRPr lang="en-US"/>
                    </a:p>
                  </a:txBody>
                  <a:tcPr/>
                </a:tc>
                <a:extLst>
                  <a:ext uri="{0D108BD9-81ED-4DB2-BD59-A6C34878D82A}">
                    <a16:rowId xmlns:a16="http://schemas.microsoft.com/office/drawing/2014/main" val="1526399356"/>
                  </a:ext>
                </a:extLst>
              </a:tr>
            </a:tbl>
          </a:graphicData>
        </a:graphic>
      </p:graphicFrame>
    </p:spTree>
    <p:extLst>
      <p:ext uri="{BB962C8B-B14F-4D97-AF65-F5344CB8AC3E}">
        <p14:creationId xmlns:p14="http://schemas.microsoft.com/office/powerpoint/2010/main" val="1288574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636581"/>
          </a:xfrm>
        </p:spPr>
        <p:txBody>
          <a:bodyPr/>
          <a:lstStyle/>
          <a:p>
            <a:r>
              <a:rPr lang="en-US"/>
              <a:t>GRADUATE RULES: TOP 3 by Lift</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p:txBody>
          <a:bodyPr/>
          <a:lstStyle/>
          <a:p>
            <a:fld id="{A49DFD55-3C28-40EF-9E31-A92D2E4017FF}" type="slidenum">
              <a:rPr lang="en-US" smtClean="0"/>
              <a:pPr/>
              <a:t>17</a:t>
            </a:fld>
            <a:endParaRPr lang="en-US"/>
          </a:p>
        </p:txBody>
      </p:sp>
      <p:graphicFrame>
        <p:nvGraphicFramePr>
          <p:cNvPr id="7" name="Table 6">
            <a:extLst>
              <a:ext uri="{FF2B5EF4-FFF2-40B4-BE49-F238E27FC236}">
                <a16:creationId xmlns:a16="http://schemas.microsoft.com/office/drawing/2014/main" id="{728D4E6F-8B84-67B5-F019-82608C808ED4}"/>
              </a:ext>
            </a:extLst>
          </p:cNvPr>
          <p:cNvGraphicFramePr>
            <a:graphicFrameLocks noGrp="1"/>
          </p:cNvGraphicFramePr>
          <p:nvPr>
            <p:extLst>
              <p:ext uri="{D42A27DB-BD31-4B8C-83A1-F6EECF244321}">
                <p14:modId xmlns:p14="http://schemas.microsoft.com/office/powerpoint/2010/main" val="3617281154"/>
              </p:ext>
            </p:extLst>
          </p:nvPr>
        </p:nvGraphicFramePr>
        <p:xfrm>
          <a:off x="587644" y="1207576"/>
          <a:ext cx="10929646" cy="3114040"/>
        </p:xfrm>
        <a:graphic>
          <a:graphicData uri="http://schemas.openxmlformats.org/drawingml/2006/table">
            <a:tbl>
              <a:tblPr firstRow="1" bandRow="1">
                <a:tableStyleId>{5C22544A-7EE6-4342-B048-85BDC9FD1C3A}</a:tableStyleId>
              </a:tblPr>
              <a:tblGrid>
                <a:gridCol w="5940777">
                  <a:extLst>
                    <a:ext uri="{9D8B030D-6E8A-4147-A177-3AD203B41FA5}">
                      <a16:colId xmlns:a16="http://schemas.microsoft.com/office/drawing/2014/main" val="1380377608"/>
                    </a:ext>
                  </a:extLst>
                </a:gridCol>
                <a:gridCol w="1439331">
                  <a:extLst>
                    <a:ext uri="{9D8B030D-6E8A-4147-A177-3AD203B41FA5}">
                      <a16:colId xmlns:a16="http://schemas.microsoft.com/office/drawing/2014/main" val="1205895636"/>
                    </a:ext>
                  </a:extLst>
                </a:gridCol>
                <a:gridCol w="1665108">
                  <a:extLst>
                    <a:ext uri="{9D8B030D-6E8A-4147-A177-3AD203B41FA5}">
                      <a16:colId xmlns:a16="http://schemas.microsoft.com/office/drawing/2014/main" val="3414416984"/>
                    </a:ext>
                  </a:extLst>
                </a:gridCol>
                <a:gridCol w="1884430">
                  <a:extLst>
                    <a:ext uri="{9D8B030D-6E8A-4147-A177-3AD203B41FA5}">
                      <a16:colId xmlns:a16="http://schemas.microsoft.com/office/drawing/2014/main" val="53629449"/>
                    </a:ext>
                  </a:extLst>
                </a:gridCol>
              </a:tblGrid>
              <a:tr h="370840">
                <a:tc>
                  <a:txBody>
                    <a:bodyPr/>
                    <a:lstStyle/>
                    <a:p>
                      <a:r>
                        <a:rPr lang="en-US">
                          <a:solidFill>
                            <a:schemeClr val="tx1"/>
                          </a:solidFill>
                        </a:rPr>
                        <a:t>LHS</a:t>
                      </a:r>
                    </a:p>
                  </a:txBody>
                  <a:tcPr/>
                </a:tc>
                <a:tc>
                  <a:txBody>
                    <a:bodyPr/>
                    <a:lstStyle/>
                    <a:p>
                      <a:r>
                        <a:rPr lang="en-US">
                          <a:solidFill>
                            <a:schemeClr val="tx1"/>
                          </a:solidFill>
                        </a:rPr>
                        <a:t>Support</a:t>
                      </a:r>
                    </a:p>
                  </a:txBody>
                  <a:tcPr/>
                </a:tc>
                <a:tc>
                  <a:txBody>
                    <a:bodyPr/>
                    <a:lstStyle/>
                    <a:p>
                      <a:r>
                        <a:rPr lang="en-US">
                          <a:solidFill>
                            <a:schemeClr val="tx1"/>
                          </a:solidFill>
                        </a:rPr>
                        <a:t>Confidence</a:t>
                      </a:r>
                    </a:p>
                  </a:txBody>
                  <a:tcPr/>
                </a:tc>
                <a:tc>
                  <a:txBody>
                    <a:bodyPr/>
                    <a:lstStyle/>
                    <a:p>
                      <a:r>
                        <a:rPr lang="en-US">
                          <a:solidFill>
                            <a:schemeClr val="tx1"/>
                          </a:solidFill>
                        </a:rPr>
                        <a:t>Lift</a:t>
                      </a:r>
                    </a:p>
                  </a:txBody>
                  <a:tcPr/>
                </a:tc>
                <a:extLst>
                  <a:ext uri="{0D108BD9-81ED-4DB2-BD59-A6C34878D82A}">
                    <a16:rowId xmlns:a16="http://schemas.microsoft.com/office/drawing/2014/main" val="499447547"/>
                  </a:ext>
                </a:extLst>
              </a:tr>
              <a:tr h="370840">
                <a:tc>
                  <a:txBody>
                    <a:bodyPr/>
                    <a:lstStyle/>
                    <a:p>
                      <a:pPr lvl="0">
                        <a:buNone/>
                      </a:pPr>
                      <a:r>
                        <a:rPr lang="en-US" sz="1800" b="0" i="0" u="none" strike="noStrike" noProof="0">
                          <a:solidFill>
                            <a:schemeClr val="tx1"/>
                          </a:solidFill>
                          <a:latin typeface="Tenorite"/>
                        </a:rPr>
                        <a:t>Application.order = 1st</a:t>
                      </a:r>
                      <a:r>
                        <a:rPr lang="en-US" sz="1800" b="0" i="0" u="none" strike="noStrike" noProof="0">
                          <a:solidFill>
                            <a:schemeClr val="tx1"/>
                          </a:solidFill>
                        </a:rPr>
                        <a:t>      </a:t>
                      </a:r>
                      <a:endParaRPr lang="en-US"/>
                    </a:p>
                    <a:p>
                      <a:pPr lvl="0">
                        <a:buNone/>
                      </a:pPr>
                      <a:r>
                        <a:rPr lang="en-US" sz="1800" b="0" i="0" u="none" strike="noStrike" noProof="0">
                          <a:solidFill>
                            <a:schemeClr val="tx1"/>
                          </a:solidFill>
                        </a:rPr>
                        <a:t>Course=Nursing</a:t>
                      </a:r>
                      <a:endParaRPr lang="en-US"/>
                    </a:p>
                    <a:p>
                      <a:pPr lvl="0">
                        <a:buNone/>
                      </a:pPr>
                      <a:r>
                        <a:rPr lang="en-US" sz="1800" b="0" i="0" u="none" strike="noStrike" noProof="0">
                          <a:solidFill>
                            <a:schemeClr val="tx1"/>
                          </a:solidFill>
                          <a:latin typeface="Tenorite"/>
                        </a:rPr>
                        <a:t>Curricular.units.2nd.sem..grade.=[14.9,18.6</a:t>
                      </a:r>
                      <a:endParaRPr lang="en-US" sz="1800" b="0" i="0" u="none" strike="noStrike" noProof="0">
                        <a:solidFill>
                          <a:schemeClr val="tx1"/>
                        </a:solidFill>
                      </a:endParaRPr>
                    </a:p>
                  </a:txBody>
                  <a:tcPr/>
                </a:tc>
                <a:tc>
                  <a:txBody>
                    <a:bodyPr/>
                    <a:lstStyle/>
                    <a:p>
                      <a:r>
                        <a:rPr lang="en-US">
                          <a:solidFill>
                            <a:schemeClr val="tx1"/>
                          </a:solidFill>
                        </a:rPr>
                        <a:t>0.01035599</a:t>
                      </a:r>
                    </a:p>
                  </a:txBody>
                  <a:tcPr/>
                </a:tc>
                <a:tc>
                  <a:txBody>
                    <a:bodyPr/>
                    <a:lstStyle/>
                    <a:p>
                      <a:r>
                        <a:rPr lang="en-US">
                          <a:solidFill>
                            <a:schemeClr val="tx1"/>
                          </a:solidFill>
                        </a:rPr>
                        <a:t>1</a:t>
                      </a:r>
                    </a:p>
                  </a:txBody>
                  <a:tcPr/>
                </a:tc>
                <a:tc>
                  <a:txBody>
                    <a:bodyPr/>
                    <a:lstStyle/>
                    <a:p>
                      <a:r>
                        <a:rPr lang="en-US">
                          <a:solidFill>
                            <a:schemeClr val="tx1"/>
                          </a:solidFill>
                        </a:rPr>
                        <a:t>1.997414</a:t>
                      </a:r>
                    </a:p>
                  </a:txBody>
                  <a:tcPr/>
                </a:tc>
                <a:extLst>
                  <a:ext uri="{0D108BD9-81ED-4DB2-BD59-A6C34878D82A}">
                    <a16:rowId xmlns:a16="http://schemas.microsoft.com/office/drawing/2014/main" val="3119246840"/>
                  </a:ext>
                </a:extLst>
              </a:tr>
              <a:tr h="370840">
                <a:tc>
                  <a:txBody>
                    <a:bodyPr/>
                    <a:lstStyle/>
                    <a:p>
                      <a:pPr lvl="0">
                        <a:buNone/>
                      </a:pPr>
                      <a:r>
                        <a:rPr lang="en-US" sz="1800" b="0" i="0" u="none" strike="noStrike" noProof="0">
                          <a:solidFill>
                            <a:schemeClr val="tx1"/>
                          </a:solidFill>
                          <a:latin typeface="Tenorite"/>
                        </a:rPr>
                        <a:t>Scholarship.holder=[0.8,1]</a:t>
                      </a:r>
                    </a:p>
                    <a:p>
                      <a:pPr lvl="0">
                        <a:buNone/>
                      </a:pPr>
                      <a:r>
                        <a:rPr lang="en-US" sz="1800" b="0" i="0" u="none" strike="noStrike" noProof="0">
                          <a:solidFill>
                            <a:schemeClr val="tx1"/>
                          </a:solidFill>
                        </a:rPr>
                        <a:t>Curricular.units.2nd.sem..approved</a:t>
                      </a:r>
                    </a:p>
                    <a:p>
                      <a:pPr lvl="0">
                        <a:buNone/>
                      </a:pPr>
                      <a:r>
                        <a:rPr lang="en-US" sz="1800" b="0" i="0" u="none" strike="noStrike" noProof="0">
                          <a:solidFill>
                            <a:schemeClr val="tx1"/>
                          </a:solidFill>
                          <a:latin typeface="Tenorite"/>
                        </a:rPr>
                        <a:t>GDP=[-4.06,-2.55)</a:t>
                      </a:r>
                      <a:endParaRPr lang="en-US"/>
                    </a:p>
                  </a:txBody>
                  <a:tcPr/>
                </a:tc>
                <a:tc>
                  <a:txBody>
                    <a:bodyPr/>
                    <a:lstStyle/>
                    <a:p>
                      <a:pPr lvl="0">
                        <a:buNone/>
                      </a:pPr>
                      <a:r>
                        <a:rPr lang="en-US" sz="1800" b="0" i="0" u="none" strike="noStrike" noProof="0">
                          <a:solidFill>
                            <a:schemeClr val="tx1"/>
                          </a:solidFill>
                          <a:latin typeface="Tenorite"/>
                        </a:rPr>
                        <a:t>0.01262136</a:t>
                      </a:r>
                      <a:endParaRPr lang="en-US"/>
                    </a:p>
                  </a:txBody>
                  <a:tcPr/>
                </a:tc>
                <a:tc>
                  <a:txBody>
                    <a:bodyPr/>
                    <a:lstStyle/>
                    <a:p>
                      <a:r>
                        <a:rPr lang="en-US">
                          <a:solidFill>
                            <a:schemeClr val="tx1"/>
                          </a:solidFill>
                        </a:rPr>
                        <a:t>1</a:t>
                      </a:r>
                    </a:p>
                  </a:txBody>
                  <a:tcPr/>
                </a:tc>
                <a:tc>
                  <a:txBody>
                    <a:bodyPr/>
                    <a:lstStyle/>
                    <a:p>
                      <a:pPr lvl="0">
                        <a:buNone/>
                      </a:pPr>
                      <a:r>
                        <a:rPr lang="en-US" sz="1800" b="0" i="0" u="none" strike="noStrike" noProof="0">
                          <a:solidFill>
                            <a:schemeClr val="tx1"/>
                          </a:solidFill>
                          <a:latin typeface="Tenorite"/>
                        </a:rPr>
                        <a:t>1.997414</a:t>
                      </a:r>
                      <a:endParaRPr lang="en-US"/>
                    </a:p>
                  </a:txBody>
                  <a:tcPr/>
                </a:tc>
                <a:extLst>
                  <a:ext uri="{0D108BD9-81ED-4DB2-BD59-A6C34878D82A}">
                    <a16:rowId xmlns:a16="http://schemas.microsoft.com/office/drawing/2014/main" val="2400767826"/>
                  </a:ext>
                </a:extLst>
              </a:tr>
              <a:tr h="370840">
                <a:tc>
                  <a:txBody>
                    <a:bodyPr/>
                    <a:lstStyle/>
                    <a:p>
                      <a:pPr lvl="0">
                        <a:buNone/>
                      </a:pPr>
                      <a:r>
                        <a:rPr lang="en-US" sz="1800" b="0" i="0" u="none" strike="noStrike" noProof="0">
                          <a:solidFill>
                            <a:schemeClr val="tx1"/>
                          </a:solidFill>
                          <a:latin typeface="Tenorite"/>
                        </a:rPr>
                        <a:t>Scholarship.holder=[0.8,1]</a:t>
                      </a:r>
                    </a:p>
                    <a:p>
                      <a:pPr lvl="0">
                        <a:buNone/>
                      </a:pPr>
                      <a:r>
                        <a:rPr lang="en-US" sz="1800" b="0" i="0" u="none" strike="noStrike" noProof="0">
                          <a:solidFill>
                            <a:schemeClr val="tx1"/>
                          </a:solidFill>
                        </a:rPr>
                        <a:t>Curricular.units.2nd.sem..approved.=[8,12)</a:t>
                      </a:r>
                    </a:p>
                    <a:p>
                      <a:pPr lvl="0">
                        <a:buNone/>
                      </a:pPr>
                      <a:r>
                        <a:rPr lang="en-US" sz="1800" b="0" i="0" u="none" strike="noStrike" noProof="0">
                          <a:solidFill>
                            <a:schemeClr val="tx1"/>
                          </a:solidFill>
                          <a:latin typeface="Tenorite"/>
                        </a:rPr>
                        <a:t>Inflation.rate=[-0.8,0.1)</a:t>
                      </a:r>
                      <a:endParaRPr lang="en-US"/>
                    </a:p>
                  </a:txBody>
                  <a:tcPr/>
                </a:tc>
                <a:tc>
                  <a:txBody>
                    <a:bodyPr/>
                    <a:lstStyle/>
                    <a:p>
                      <a:pPr lvl="0">
                        <a:buNone/>
                      </a:pPr>
                      <a:r>
                        <a:rPr lang="en-US" sz="1800" b="0" i="0" u="none" strike="noStrike" noProof="0">
                          <a:solidFill>
                            <a:schemeClr val="tx1"/>
                          </a:solidFill>
                          <a:latin typeface="Tenorite"/>
                        </a:rPr>
                        <a:t>0.01197411</a:t>
                      </a:r>
                      <a:endParaRPr lang="en-US"/>
                    </a:p>
                  </a:txBody>
                  <a:tcPr/>
                </a:tc>
                <a:tc>
                  <a:txBody>
                    <a:bodyPr/>
                    <a:lstStyle/>
                    <a:p>
                      <a:r>
                        <a:rPr lang="en-US">
                          <a:solidFill>
                            <a:schemeClr val="tx1"/>
                          </a:solidFill>
                        </a:rPr>
                        <a:t>1</a:t>
                      </a:r>
                    </a:p>
                  </a:txBody>
                  <a:tcPr/>
                </a:tc>
                <a:tc>
                  <a:txBody>
                    <a:bodyPr/>
                    <a:lstStyle/>
                    <a:p>
                      <a:pPr lvl="0">
                        <a:buNone/>
                      </a:pPr>
                      <a:r>
                        <a:rPr lang="en-US" sz="1800" b="0" i="0" u="none" strike="noStrike" noProof="0">
                          <a:solidFill>
                            <a:schemeClr val="tx1"/>
                          </a:solidFill>
                          <a:latin typeface="Tenorite"/>
                        </a:rPr>
                        <a:t>1.997414</a:t>
                      </a:r>
                      <a:endParaRPr lang="en-US"/>
                    </a:p>
                  </a:txBody>
                  <a:tcPr/>
                </a:tc>
                <a:extLst>
                  <a:ext uri="{0D108BD9-81ED-4DB2-BD59-A6C34878D82A}">
                    <a16:rowId xmlns:a16="http://schemas.microsoft.com/office/drawing/2014/main" val="1755276247"/>
                  </a:ext>
                </a:extLst>
              </a:tr>
            </a:tbl>
          </a:graphicData>
        </a:graphic>
      </p:graphicFrame>
    </p:spTree>
    <p:extLst>
      <p:ext uri="{BB962C8B-B14F-4D97-AF65-F5344CB8AC3E}">
        <p14:creationId xmlns:p14="http://schemas.microsoft.com/office/powerpoint/2010/main" val="4233420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r>
              <a:rPr lang="en-US" sz="4600"/>
              <a:t>Base Model</a:t>
            </a:r>
            <a:br>
              <a:rPr lang="en-US" sz="4600"/>
            </a:br>
            <a:r>
              <a:rPr lang="en-US" sz="4600"/>
              <a:t>Random Guessing</a:t>
            </a:r>
            <a:br>
              <a:rPr lang="en-US" sz="4600"/>
            </a:br>
            <a:r>
              <a:rPr lang="en-US" sz="2400"/>
              <a:t>Accuracy: 38%</a:t>
            </a:r>
            <a:endParaRPr lang="en-US" sz="4600"/>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18</a:t>
            </a:fld>
            <a:endParaRPr lang="en-US" sz="1200">
              <a:solidFill>
                <a:schemeClr val="tx1">
                  <a:tint val="75000"/>
                </a:schemeClr>
              </a:solidFill>
            </a:endParaRPr>
          </a:p>
        </p:txBody>
      </p:sp>
      <p:sp>
        <p:nvSpPr>
          <p:cNvPr id="7" name="TextBox 6">
            <a:extLst>
              <a:ext uri="{FF2B5EF4-FFF2-40B4-BE49-F238E27FC236}">
                <a16:creationId xmlns:a16="http://schemas.microsoft.com/office/drawing/2014/main" id="{22390423-5F9D-526F-048C-22AD6CEC195B}"/>
              </a:ext>
            </a:extLst>
          </p:cNvPr>
          <p:cNvSpPr txBox="1"/>
          <p:nvPr/>
        </p:nvSpPr>
        <p:spPr>
          <a:xfrm>
            <a:off x="933295" y="1724536"/>
            <a:ext cx="10413049"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600">
                <a:latin typeface="Ubuntu Mono"/>
              </a:rPr>
              <a:t>
</a:t>
            </a:r>
            <a:endParaRPr lang="en-US" sz="3600"/>
          </a:p>
          <a:p>
            <a:pPr>
              <a:spcAft>
                <a:spcPts val="600"/>
              </a:spcAft>
            </a:pPr>
            <a:endParaRPr lang="en-US" sz="900"/>
          </a:p>
        </p:txBody>
      </p:sp>
      <p:graphicFrame>
        <p:nvGraphicFramePr>
          <p:cNvPr id="6" name="Table 5">
            <a:extLst>
              <a:ext uri="{FF2B5EF4-FFF2-40B4-BE49-F238E27FC236}">
                <a16:creationId xmlns:a16="http://schemas.microsoft.com/office/drawing/2014/main" id="{E6C370BD-7F01-431E-C9C6-0CEF1FA2E0A2}"/>
              </a:ext>
            </a:extLst>
          </p:cNvPr>
          <p:cNvGraphicFramePr>
            <a:graphicFrameLocks noGrp="1"/>
          </p:cNvGraphicFramePr>
          <p:nvPr>
            <p:extLst>
              <p:ext uri="{D42A27DB-BD31-4B8C-83A1-F6EECF244321}">
                <p14:modId xmlns:p14="http://schemas.microsoft.com/office/powerpoint/2010/main" val="2630395961"/>
              </p:ext>
            </p:extLst>
          </p:nvPr>
        </p:nvGraphicFramePr>
        <p:xfrm>
          <a:off x="4749650" y="1342123"/>
          <a:ext cx="7023910" cy="4146325"/>
        </p:xfrm>
        <a:graphic>
          <a:graphicData uri="http://schemas.openxmlformats.org/drawingml/2006/table">
            <a:tbl>
              <a:tblPr firstRow="1" bandRow="1">
                <a:solidFill>
                  <a:schemeClr val="bg1">
                    <a:lumMod val="95000"/>
                  </a:schemeClr>
                </a:solidFill>
              </a:tblPr>
              <a:tblGrid>
                <a:gridCol w="2094556">
                  <a:extLst>
                    <a:ext uri="{9D8B030D-6E8A-4147-A177-3AD203B41FA5}">
                      <a16:colId xmlns:a16="http://schemas.microsoft.com/office/drawing/2014/main" val="3897492602"/>
                    </a:ext>
                  </a:extLst>
                </a:gridCol>
                <a:gridCol w="1570681">
                  <a:extLst>
                    <a:ext uri="{9D8B030D-6E8A-4147-A177-3AD203B41FA5}">
                      <a16:colId xmlns:a16="http://schemas.microsoft.com/office/drawing/2014/main" val="4153308493"/>
                    </a:ext>
                  </a:extLst>
                </a:gridCol>
                <a:gridCol w="1590084">
                  <a:extLst>
                    <a:ext uri="{9D8B030D-6E8A-4147-A177-3AD203B41FA5}">
                      <a16:colId xmlns:a16="http://schemas.microsoft.com/office/drawing/2014/main" val="2265201193"/>
                    </a:ext>
                  </a:extLst>
                </a:gridCol>
                <a:gridCol w="1768589">
                  <a:extLst>
                    <a:ext uri="{9D8B030D-6E8A-4147-A177-3AD203B41FA5}">
                      <a16:colId xmlns:a16="http://schemas.microsoft.com/office/drawing/2014/main" val="1276787624"/>
                    </a:ext>
                  </a:extLst>
                </a:gridCol>
              </a:tblGrid>
              <a:tr h="963377">
                <a:tc gridSpan="4">
                  <a:txBody>
                    <a:bodyPr/>
                    <a:lstStyle/>
                    <a:p>
                      <a:pPr algn="ctr" fontAlgn="b"/>
                      <a:r>
                        <a:rPr lang="en-US" sz="4400" b="0" i="0" u="none" strike="noStrike" cap="none" spc="0">
                          <a:solidFill>
                            <a:schemeClr val="bg1"/>
                          </a:solidFill>
                          <a:effectLst/>
                          <a:latin typeface="Aptos Narrow"/>
                        </a:rPr>
                        <a:t>test$Target</a:t>
                      </a:r>
                    </a:p>
                  </a:txBody>
                  <a:tcPr marL="20676" marR="20676" marT="248112" marB="0" anchor="ctr">
                    <a:lnL w="12700" cmpd="sng">
                      <a:noFill/>
                    </a:lnL>
                    <a:lnR w="12700" cmpd="sng">
                      <a:noFill/>
                    </a:lnR>
                    <a:lnT w="19050" cap="flat" cmpd="sng" algn="ctr">
                      <a:noFill/>
                      <a:prstDash val="solid"/>
                    </a:lnT>
                    <a:lnB w="38100" cmpd="sng">
                      <a:noFill/>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9788327"/>
                  </a:ext>
                </a:extLst>
              </a:tr>
              <a:tr h="795737">
                <a:tc>
                  <a:txBody>
                    <a:bodyPr/>
                    <a:lstStyle/>
                    <a:p>
                      <a:pPr algn="l" fontAlgn="b"/>
                      <a:r>
                        <a:rPr lang="en-US" sz="3300" b="0" i="0" u="none" strike="noStrike" cap="none" spc="0">
                          <a:solidFill>
                            <a:schemeClr val="tx1"/>
                          </a:solidFill>
                          <a:effectLst/>
                          <a:latin typeface="Aptos Narrow"/>
                        </a:rPr>
                        <a:t>Predictions</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3344804"/>
                  </a:ext>
                </a:extLst>
              </a:tr>
              <a:tr h="795737">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149</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75</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255</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46260173"/>
                  </a:ext>
                </a:extLst>
              </a:tr>
              <a:tr h="795737">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70</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39</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121</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73052246"/>
                  </a:ext>
                </a:extLst>
              </a:tr>
              <a:tr h="795737">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183</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126</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315</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58744534"/>
                  </a:ext>
                </a:extLst>
              </a:tr>
            </a:tbl>
          </a:graphicData>
        </a:graphic>
      </p:graphicFrame>
    </p:spTree>
    <p:extLst>
      <p:ext uri="{BB962C8B-B14F-4D97-AF65-F5344CB8AC3E}">
        <p14:creationId xmlns:p14="http://schemas.microsoft.com/office/powerpoint/2010/main" val="299042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r>
              <a:rPr lang="en-US" sz="4600"/>
              <a:t>Base Model</a:t>
            </a:r>
            <a:br>
              <a:rPr lang="en-US" sz="4600"/>
            </a:br>
            <a:r>
              <a:rPr lang="en-US" sz="4600"/>
              <a:t>Most Common</a:t>
            </a:r>
            <a:br>
              <a:rPr lang="en-US" sz="4600"/>
            </a:br>
            <a:r>
              <a:rPr lang="en-US" sz="2400"/>
              <a:t>Accuracy: 52%</a:t>
            </a:r>
            <a:endParaRPr lang="en-US" sz="4600"/>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19</a:t>
            </a:fld>
            <a:endParaRPr lang="en-US" sz="1200">
              <a:solidFill>
                <a:schemeClr val="tx1">
                  <a:tint val="75000"/>
                </a:schemeClr>
              </a:solidFill>
            </a:endParaRPr>
          </a:p>
        </p:txBody>
      </p:sp>
      <p:sp>
        <p:nvSpPr>
          <p:cNvPr id="7" name="TextBox 6">
            <a:extLst>
              <a:ext uri="{FF2B5EF4-FFF2-40B4-BE49-F238E27FC236}">
                <a16:creationId xmlns:a16="http://schemas.microsoft.com/office/drawing/2014/main" id="{22390423-5F9D-526F-048C-22AD6CEC195B}"/>
              </a:ext>
            </a:extLst>
          </p:cNvPr>
          <p:cNvSpPr txBox="1"/>
          <p:nvPr/>
        </p:nvSpPr>
        <p:spPr>
          <a:xfrm>
            <a:off x="933295" y="1724536"/>
            <a:ext cx="10413049"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600">
                <a:latin typeface="Ubuntu Mono"/>
              </a:rPr>
              <a:t>
</a:t>
            </a:r>
            <a:endParaRPr lang="en-US" sz="3600"/>
          </a:p>
          <a:p>
            <a:pPr>
              <a:spcAft>
                <a:spcPts val="600"/>
              </a:spcAft>
            </a:pPr>
            <a:endParaRPr lang="en-US" sz="900"/>
          </a:p>
        </p:txBody>
      </p:sp>
      <p:graphicFrame>
        <p:nvGraphicFramePr>
          <p:cNvPr id="6" name="Table 5">
            <a:extLst>
              <a:ext uri="{FF2B5EF4-FFF2-40B4-BE49-F238E27FC236}">
                <a16:creationId xmlns:a16="http://schemas.microsoft.com/office/drawing/2014/main" id="{E6C370BD-7F01-431E-C9C6-0CEF1FA2E0A2}"/>
              </a:ext>
            </a:extLst>
          </p:cNvPr>
          <p:cNvGraphicFramePr>
            <a:graphicFrameLocks noGrp="1"/>
          </p:cNvGraphicFramePr>
          <p:nvPr>
            <p:extLst>
              <p:ext uri="{D42A27DB-BD31-4B8C-83A1-F6EECF244321}">
                <p14:modId xmlns:p14="http://schemas.microsoft.com/office/powerpoint/2010/main" val="2323056233"/>
              </p:ext>
            </p:extLst>
          </p:nvPr>
        </p:nvGraphicFramePr>
        <p:xfrm>
          <a:off x="4749650" y="1342123"/>
          <a:ext cx="7023910" cy="4146325"/>
        </p:xfrm>
        <a:graphic>
          <a:graphicData uri="http://schemas.openxmlformats.org/drawingml/2006/table">
            <a:tbl>
              <a:tblPr firstRow="1" bandRow="1">
                <a:solidFill>
                  <a:schemeClr val="bg1">
                    <a:lumMod val="95000"/>
                  </a:schemeClr>
                </a:solidFill>
              </a:tblPr>
              <a:tblGrid>
                <a:gridCol w="2094556">
                  <a:extLst>
                    <a:ext uri="{9D8B030D-6E8A-4147-A177-3AD203B41FA5}">
                      <a16:colId xmlns:a16="http://schemas.microsoft.com/office/drawing/2014/main" val="3897492602"/>
                    </a:ext>
                  </a:extLst>
                </a:gridCol>
                <a:gridCol w="1570681">
                  <a:extLst>
                    <a:ext uri="{9D8B030D-6E8A-4147-A177-3AD203B41FA5}">
                      <a16:colId xmlns:a16="http://schemas.microsoft.com/office/drawing/2014/main" val="4153308493"/>
                    </a:ext>
                  </a:extLst>
                </a:gridCol>
                <a:gridCol w="1590084">
                  <a:extLst>
                    <a:ext uri="{9D8B030D-6E8A-4147-A177-3AD203B41FA5}">
                      <a16:colId xmlns:a16="http://schemas.microsoft.com/office/drawing/2014/main" val="2265201193"/>
                    </a:ext>
                  </a:extLst>
                </a:gridCol>
                <a:gridCol w="1768589">
                  <a:extLst>
                    <a:ext uri="{9D8B030D-6E8A-4147-A177-3AD203B41FA5}">
                      <a16:colId xmlns:a16="http://schemas.microsoft.com/office/drawing/2014/main" val="1276787624"/>
                    </a:ext>
                  </a:extLst>
                </a:gridCol>
              </a:tblGrid>
              <a:tr h="963377">
                <a:tc gridSpan="4">
                  <a:txBody>
                    <a:bodyPr/>
                    <a:lstStyle/>
                    <a:p>
                      <a:pPr algn="ctr" fontAlgn="b"/>
                      <a:r>
                        <a:rPr lang="en-US" sz="4400" b="0" i="0" u="none" strike="noStrike" cap="none" spc="0">
                          <a:solidFill>
                            <a:schemeClr val="bg1"/>
                          </a:solidFill>
                          <a:effectLst/>
                          <a:latin typeface="Aptos Narrow"/>
                        </a:rPr>
                        <a:t>test$Target</a:t>
                      </a:r>
                    </a:p>
                  </a:txBody>
                  <a:tcPr marL="20676" marR="20676" marT="248112" marB="0" anchor="ctr">
                    <a:lnL w="12700" cmpd="sng">
                      <a:noFill/>
                    </a:lnL>
                    <a:lnR w="12700" cmpd="sng">
                      <a:noFill/>
                    </a:lnR>
                    <a:lnT w="19050" cap="flat" cmpd="sng" algn="ctr">
                      <a:noFill/>
                      <a:prstDash val="solid"/>
                    </a:lnT>
                    <a:lnB w="38100" cmpd="sng">
                      <a:noFill/>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9788327"/>
                  </a:ext>
                </a:extLst>
              </a:tr>
              <a:tr h="795737">
                <a:tc>
                  <a:txBody>
                    <a:bodyPr/>
                    <a:lstStyle/>
                    <a:p>
                      <a:pPr algn="l" fontAlgn="b"/>
                      <a:r>
                        <a:rPr lang="en-US" sz="3300" b="0" i="0" u="none" strike="noStrike" cap="none" spc="0">
                          <a:solidFill>
                            <a:schemeClr val="tx1"/>
                          </a:solidFill>
                          <a:effectLst/>
                          <a:latin typeface="Aptos Narrow"/>
                        </a:rPr>
                        <a:t>Predictions</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3344804"/>
                  </a:ext>
                </a:extLst>
              </a:tr>
              <a:tr h="795737">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sz="3300" b="0" i="0" u="none" strike="noStrike" cap="none" spc="0">
                        <a:solidFill>
                          <a:schemeClr val="tx1"/>
                        </a:solidFill>
                        <a:effectLst/>
                        <a:latin typeface="Aptos Narrow" panose="020B0004020202020204" pitchFamily="34" charset="0"/>
                      </a:endParaRP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46260173"/>
                  </a:ext>
                </a:extLst>
              </a:tr>
              <a:tr h="795737">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73052246"/>
                  </a:ext>
                </a:extLst>
              </a:tr>
              <a:tr h="795737">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402</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240</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lvl="0" algn="r">
                        <a:buNone/>
                      </a:pPr>
                      <a:r>
                        <a:rPr lang="en-US" sz="3300" b="0" i="0" u="none" strike="noStrike" cap="none" spc="0">
                          <a:solidFill>
                            <a:schemeClr val="tx1"/>
                          </a:solidFill>
                          <a:effectLst/>
                          <a:latin typeface="Aptos Narrow"/>
                        </a:rPr>
                        <a:t>691</a:t>
                      </a:r>
                      <a:endParaRPr lang="en-US"/>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58744534"/>
                  </a:ext>
                </a:extLst>
              </a:tr>
            </a:tbl>
          </a:graphicData>
        </a:graphic>
      </p:graphicFrame>
    </p:spTree>
    <p:extLst>
      <p:ext uri="{BB962C8B-B14F-4D97-AF65-F5344CB8AC3E}">
        <p14:creationId xmlns:p14="http://schemas.microsoft.com/office/powerpoint/2010/main" val="97017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CECB6C1-D5CC-A815-5D71-87BEEB59198A}"/>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kern="1200" cap="all" spc="150">
                <a:solidFill>
                  <a:srgbClr val="FFFFFF"/>
                </a:solidFill>
                <a:latin typeface="+mj-lt"/>
                <a:ea typeface="+mj-ea"/>
                <a:cs typeface="+mj-cs"/>
              </a:rPr>
              <a:t>BACKGROUND</a:t>
            </a:r>
            <a:endParaRPr lang="en-US" kern="1200" cap="all" spc="150" baseline="0">
              <a:solidFill>
                <a:srgbClr val="FFFFFF"/>
              </a:solidFill>
              <a:latin typeface="+mj-lt"/>
              <a:ea typeface="+mj-ea"/>
              <a:cs typeface="+mj-cs"/>
            </a:endParaRPr>
          </a:p>
        </p:txBody>
      </p:sp>
      <p:grpSp>
        <p:nvGrpSpPr>
          <p:cNvPr id="37" name="Group 3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19" name="Text Placeholder 6">
            <a:extLst>
              <a:ext uri="{FF2B5EF4-FFF2-40B4-BE49-F238E27FC236}">
                <a16:creationId xmlns:a16="http://schemas.microsoft.com/office/drawing/2014/main" id="{ECB31AF8-B5B3-7376-25D0-79C7F073AE0B}"/>
              </a:ext>
            </a:extLst>
          </p:cNvPr>
          <p:cNvSpPr>
            <a:spLocks/>
          </p:cNvSpPr>
          <p:nvPr/>
        </p:nvSpPr>
        <p:spPr>
          <a:xfrm>
            <a:off x="6297233" y="518400"/>
            <a:ext cx="4771607" cy="5837949"/>
          </a:xfrm>
          <a:prstGeom prst="rect">
            <a:avLst/>
          </a:prstGeom>
        </p:spPr>
        <p:txBody>
          <a:bodyPr vert="horz" lIns="91440" tIns="45720" rIns="91440" bIns="45720" rtlCol="0" anchor="ctr">
            <a:normAutofit/>
          </a:bodyPr>
          <a:lstStyle/>
          <a:p>
            <a:pPr>
              <a:lnSpc>
                <a:spcPct val="90000"/>
              </a:lnSpc>
              <a:spcAft>
                <a:spcPts val="600"/>
              </a:spcAft>
            </a:pPr>
            <a:r>
              <a:rPr lang="en-US" sz="2000">
                <a:solidFill>
                  <a:schemeClr val="tx1">
                    <a:alpha val="80000"/>
                  </a:schemeClr>
                </a:solidFill>
              </a:rPr>
              <a:t>The project focuses on student dropout prediction</a:t>
            </a:r>
            <a:endParaRPr lang="en-US">
              <a:solidFill>
                <a:schemeClr val="tx1">
                  <a:alpha val="80000"/>
                </a:schemeClr>
              </a:solidFill>
            </a:endParaRPr>
          </a:p>
          <a:p>
            <a:pPr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a:lnSpc>
                <a:spcPct val="90000"/>
              </a:lnSpc>
              <a:spcAft>
                <a:spcPts val="600"/>
              </a:spcAft>
            </a:pPr>
            <a:r>
              <a:rPr lang="en-US" sz="2000">
                <a:solidFill>
                  <a:schemeClr val="tx1">
                    <a:alpha val="80000"/>
                  </a:schemeClr>
                </a:solidFill>
              </a:rPr>
              <a:t>Dataset of student enrollment from various undergraduate and higher education institutions.  </a:t>
            </a:r>
          </a:p>
          <a:p>
            <a:pPr>
              <a:lnSpc>
                <a:spcPct val="90000"/>
              </a:lnSpc>
              <a:spcAft>
                <a:spcPts val="600"/>
              </a:spcAft>
            </a:pPr>
            <a:endParaRPr lang="en-US" sz="2000">
              <a:solidFill>
                <a:srgbClr val="000000">
                  <a:alpha val="80000"/>
                </a:srgbClr>
              </a:solidFill>
            </a:endParaRPr>
          </a:p>
          <a:p>
            <a:pPr>
              <a:lnSpc>
                <a:spcPct val="90000"/>
              </a:lnSpc>
              <a:spcAft>
                <a:spcPts val="600"/>
              </a:spcAft>
              <a:buFont typeface="Arial" panose="020B0604020202020204" pitchFamily="34" charset="0"/>
            </a:pPr>
            <a:r>
              <a:rPr lang="en-US" sz="2000">
                <a:solidFill>
                  <a:schemeClr val="tx1">
                    <a:alpha val="80000"/>
                  </a:schemeClr>
                </a:solidFill>
              </a:rPr>
              <a:t>The data tracks student outcomes in three categories: </a:t>
            </a:r>
          </a:p>
          <a:p>
            <a:pPr marL="457200" indent="-228600">
              <a:lnSpc>
                <a:spcPct val="90000"/>
              </a:lnSpc>
              <a:buFont typeface="Arial" panose="020B0604020202020204" pitchFamily="34" charset="0"/>
              <a:buChar char="•"/>
            </a:pPr>
            <a:r>
              <a:rPr lang="en-US" sz="2000">
                <a:solidFill>
                  <a:schemeClr val="tx1">
                    <a:alpha val="80000"/>
                  </a:schemeClr>
                </a:solidFill>
              </a:rPr>
              <a:t>Enrolled</a:t>
            </a:r>
          </a:p>
          <a:p>
            <a:pPr marL="457200" indent="-228600">
              <a:lnSpc>
                <a:spcPct val="90000"/>
              </a:lnSpc>
              <a:buFont typeface="Arial" panose="020B0604020202020204" pitchFamily="34" charset="0"/>
              <a:buChar char="•"/>
            </a:pPr>
            <a:r>
              <a:rPr lang="en-US" sz="2000">
                <a:solidFill>
                  <a:schemeClr val="tx1">
                    <a:alpha val="80000"/>
                  </a:schemeClr>
                </a:solidFill>
              </a:rPr>
              <a:t>Graduated</a:t>
            </a:r>
          </a:p>
          <a:p>
            <a:pPr marL="457200" indent="-228600">
              <a:lnSpc>
                <a:spcPct val="90000"/>
              </a:lnSpc>
              <a:buFont typeface="Arial" panose="020B0604020202020204" pitchFamily="34" charset="0"/>
              <a:buChar char="•"/>
            </a:pPr>
            <a:r>
              <a:rPr lang="en-US" sz="2000">
                <a:solidFill>
                  <a:schemeClr val="tx1">
                    <a:alpha val="80000"/>
                  </a:schemeClr>
                </a:solidFill>
              </a:rPr>
              <a:t>Drop-Out</a:t>
            </a:r>
          </a:p>
          <a:p>
            <a:pPr marL="228600" indent="-228600">
              <a:lnSpc>
                <a:spcPct val="90000"/>
              </a:lnSpc>
              <a:spcAft>
                <a:spcPts val="600"/>
              </a:spcAft>
              <a:buFont typeface="Arial" panose="020B0604020202020204" pitchFamily="34" charset="0"/>
              <a:buChar char="•"/>
            </a:pPr>
            <a:endParaRPr lang="en-US" sz="2000">
              <a:solidFill>
                <a:schemeClr val="tx1">
                  <a:alpha val="80000"/>
                </a:schemeClr>
              </a:solidFill>
            </a:endParaRPr>
          </a:p>
          <a:p>
            <a:pPr>
              <a:lnSpc>
                <a:spcPct val="90000"/>
              </a:lnSpc>
              <a:spcAft>
                <a:spcPts val="600"/>
              </a:spcAft>
            </a:pPr>
            <a:r>
              <a:rPr lang="en-US" sz="2000">
                <a:solidFill>
                  <a:schemeClr val="tx1">
                    <a:alpha val="80000"/>
                  </a:schemeClr>
                </a:solidFill>
              </a:rPr>
              <a:t>The data is combined with other information about the student and their academic progress.</a:t>
            </a:r>
          </a:p>
          <a:p>
            <a:pPr marL="228600" indent="-228600">
              <a:lnSpc>
                <a:spcPct val="90000"/>
              </a:lnSpc>
              <a:spcAft>
                <a:spcPts val="600"/>
              </a:spcAft>
              <a:buFont typeface="Arial" panose="020B0604020202020204" pitchFamily="34" charset="0"/>
              <a:buChar char="•"/>
            </a:pPr>
            <a:endParaRPr lang="en-US" sz="2000">
              <a:solidFill>
                <a:schemeClr val="tx1">
                  <a:alpha val="80000"/>
                </a:schemeClr>
              </a:solidFill>
            </a:endParaRPr>
          </a:p>
        </p:txBody>
      </p:sp>
      <p:cxnSp>
        <p:nvCxnSpPr>
          <p:cNvPr id="42" name="Straight Connector 4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DE5E65-0DA1-26DE-D50D-26D6812C38FA}"/>
              </a:ext>
            </a:extLst>
          </p:cNvPr>
          <p:cNvSpPr txBox="1"/>
          <p:nvPr/>
        </p:nvSpPr>
        <p:spPr>
          <a:xfrm>
            <a:off x="8768080" y="636016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en-US" sz="1200">
                <a:solidFill>
                  <a:srgbClr val="898989"/>
                </a:solidFill>
                <a:latin typeface="Calibri"/>
              </a:rPr>
              <a:t>3</a:t>
            </a:r>
            <a:endParaRPr lang="en-US"/>
          </a:p>
        </p:txBody>
      </p:sp>
    </p:spTree>
    <p:extLst>
      <p:ext uri="{BB962C8B-B14F-4D97-AF65-F5344CB8AC3E}">
        <p14:creationId xmlns:p14="http://schemas.microsoft.com/office/powerpoint/2010/main" val="1693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lgn="l"/>
            <a:r>
              <a:rPr lang="en-US" sz="3600" kern="1200">
                <a:solidFill>
                  <a:schemeClr val="tx1"/>
                </a:solidFill>
                <a:latin typeface="+mj-lt"/>
                <a:ea typeface="+mj-ea"/>
                <a:cs typeface="+mj-cs"/>
              </a:rPr>
              <a:t>DECISION TREE</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DAF1B6-6A87-99E4-EBC1-DDE13A6837F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OVERALL STATISTICS   </a:t>
            </a:r>
          </a:p>
          <a:p>
            <a:pPr marL="285750" indent="-228600">
              <a:lnSpc>
                <a:spcPct val="90000"/>
              </a:lnSpc>
              <a:spcAft>
                <a:spcPts val="600"/>
              </a:spcAft>
              <a:buFont typeface="Arial" panose="020B0604020202020204" pitchFamily="34" charset="0"/>
              <a:buChar char="•"/>
            </a:pPr>
            <a:r>
              <a:rPr lang="en-US"/>
              <a:t>                                     
Accuracy : 0.7256          
                 95% CI : (0.7008,      0.7494)</a:t>
            </a:r>
          </a:p>
          <a:p>
            <a:pPr marL="285750" indent="-228600">
              <a:lnSpc>
                <a:spcPct val="90000"/>
              </a:lnSpc>
              <a:spcAft>
                <a:spcPts val="600"/>
              </a:spcAft>
              <a:buFont typeface="Arial" panose="020B0604020202020204" pitchFamily="34" charset="0"/>
              <a:buChar char="•"/>
            </a:pPr>
            <a:r>
              <a:rPr lang="en-US"/>
              <a:t> No Information Rate : 0.4963          
 P-Value [Acc &gt; NIR] : &lt; 2.2e-16                                                 
 Kappa : 0.5484          </a:t>
            </a:r>
            <a:br>
              <a:rPr lang="en-US"/>
            </a:br>
            <a:r>
              <a:rPr lang="en-US"/>
              <a:t>Parameters:</a:t>
            </a:r>
          </a:p>
          <a:p>
            <a:pPr marL="285750" indent="-228600">
              <a:lnSpc>
                <a:spcPct val="90000"/>
              </a:lnSpc>
              <a:spcAft>
                <a:spcPts val="600"/>
              </a:spcAft>
              <a:buFont typeface="Arial" panose="020B0604020202020204" pitchFamily="34" charset="0"/>
              <a:buChar char="•"/>
            </a:pPr>
            <a:r>
              <a:rPr lang="en-US"/>
              <a:t>Support = 0.01</a:t>
            </a:r>
          </a:p>
          <a:p>
            <a:pPr marL="285750" indent="-228600">
              <a:lnSpc>
                <a:spcPct val="90000"/>
              </a:lnSpc>
              <a:spcAft>
                <a:spcPts val="600"/>
              </a:spcAft>
              <a:buFont typeface="Arial" panose="020B0604020202020204" pitchFamily="34" charset="0"/>
              <a:buChar char="•"/>
            </a:pPr>
            <a:r>
              <a:rPr lang="en-US"/>
              <a:t>Confidence = .05</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graph&#10;&#10;Description automatically generated">
            <a:extLst>
              <a:ext uri="{FF2B5EF4-FFF2-40B4-BE49-F238E27FC236}">
                <a16:creationId xmlns:a16="http://schemas.microsoft.com/office/drawing/2014/main" id="{BB3C4212-DC92-6FBE-0886-DCCFCDA9F300}"/>
              </a:ext>
            </a:extLst>
          </p:cNvPr>
          <p:cNvPicPr>
            <a:picLocks noChangeAspect="1"/>
          </p:cNvPicPr>
          <p:nvPr/>
        </p:nvPicPr>
        <p:blipFill>
          <a:blip r:embed="rId3"/>
          <a:stretch>
            <a:fillRect/>
          </a:stretch>
        </p:blipFill>
        <p:spPr>
          <a:xfrm>
            <a:off x="5987738" y="1588984"/>
            <a:ext cx="5628018" cy="3447161"/>
          </a:xfrm>
          <a:prstGeom prst="rect">
            <a:avLst/>
          </a:prstGeom>
        </p:spPr>
      </p:pic>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20</a:t>
            </a:fld>
            <a:endParaRPr lang="en-US" sz="1200">
              <a:solidFill>
                <a:schemeClr val="tx1">
                  <a:tint val="75000"/>
                </a:schemeClr>
              </a:solidFill>
            </a:endParaRPr>
          </a:p>
        </p:txBody>
      </p:sp>
    </p:spTree>
    <p:extLst>
      <p:ext uri="{BB962C8B-B14F-4D97-AF65-F5344CB8AC3E}">
        <p14:creationId xmlns:p14="http://schemas.microsoft.com/office/powerpoint/2010/main" val="254780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gn="l"/>
            <a:r>
              <a:rPr lang="en-US" sz="4600" kern="1200">
                <a:solidFill>
                  <a:schemeClr val="tx1"/>
                </a:solidFill>
                <a:latin typeface="+mj-lt"/>
                <a:ea typeface="+mj-ea"/>
                <a:cs typeface="+mj-cs"/>
              </a:rPr>
              <a:t>DECISION TREE CONFUSION MATRIX</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21</a:t>
            </a:fld>
            <a:endParaRPr lang="en-US" sz="1200">
              <a:solidFill>
                <a:schemeClr val="tx1">
                  <a:tint val="75000"/>
                </a:schemeClr>
              </a:solidFill>
            </a:endParaRPr>
          </a:p>
        </p:txBody>
      </p:sp>
      <p:sp>
        <p:nvSpPr>
          <p:cNvPr id="7" name="TextBox 6">
            <a:extLst>
              <a:ext uri="{FF2B5EF4-FFF2-40B4-BE49-F238E27FC236}">
                <a16:creationId xmlns:a16="http://schemas.microsoft.com/office/drawing/2014/main" id="{22390423-5F9D-526F-048C-22AD6CEC195B}"/>
              </a:ext>
            </a:extLst>
          </p:cNvPr>
          <p:cNvSpPr txBox="1"/>
          <p:nvPr/>
        </p:nvSpPr>
        <p:spPr>
          <a:xfrm>
            <a:off x="933295" y="1724536"/>
            <a:ext cx="10413049"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3600">
                <a:latin typeface="Ubuntu Mono"/>
              </a:rPr>
              <a:t>
</a:t>
            </a:r>
            <a:endParaRPr lang="en-US" sz="3600"/>
          </a:p>
          <a:p>
            <a:pPr>
              <a:spcAft>
                <a:spcPts val="600"/>
              </a:spcAft>
            </a:pPr>
            <a:endParaRPr lang="en-US" sz="900"/>
          </a:p>
        </p:txBody>
      </p:sp>
      <p:graphicFrame>
        <p:nvGraphicFramePr>
          <p:cNvPr id="6" name="Table 5">
            <a:extLst>
              <a:ext uri="{FF2B5EF4-FFF2-40B4-BE49-F238E27FC236}">
                <a16:creationId xmlns:a16="http://schemas.microsoft.com/office/drawing/2014/main" id="{E6C370BD-7F01-431E-C9C6-0CEF1FA2E0A2}"/>
              </a:ext>
            </a:extLst>
          </p:cNvPr>
          <p:cNvGraphicFramePr>
            <a:graphicFrameLocks noGrp="1"/>
          </p:cNvGraphicFramePr>
          <p:nvPr>
            <p:extLst>
              <p:ext uri="{D42A27DB-BD31-4B8C-83A1-F6EECF244321}">
                <p14:modId xmlns:p14="http://schemas.microsoft.com/office/powerpoint/2010/main" val="3373159506"/>
              </p:ext>
            </p:extLst>
          </p:nvPr>
        </p:nvGraphicFramePr>
        <p:xfrm>
          <a:off x="4749650" y="1342123"/>
          <a:ext cx="7023910" cy="4146325"/>
        </p:xfrm>
        <a:graphic>
          <a:graphicData uri="http://schemas.openxmlformats.org/drawingml/2006/table">
            <a:tbl>
              <a:tblPr firstRow="1" bandRow="1">
                <a:solidFill>
                  <a:schemeClr val="bg1">
                    <a:lumMod val="95000"/>
                  </a:schemeClr>
                </a:solidFill>
              </a:tblPr>
              <a:tblGrid>
                <a:gridCol w="2094556">
                  <a:extLst>
                    <a:ext uri="{9D8B030D-6E8A-4147-A177-3AD203B41FA5}">
                      <a16:colId xmlns:a16="http://schemas.microsoft.com/office/drawing/2014/main" val="3897492602"/>
                    </a:ext>
                  </a:extLst>
                </a:gridCol>
                <a:gridCol w="1570681">
                  <a:extLst>
                    <a:ext uri="{9D8B030D-6E8A-4147-A177-3AD203B41FA5}">
                      <a16:colId xmlns:a16="http://schemas.microsoft.com/office/drawing/2014/main" val="4153308493"/>
                    </a:ext>
                  </a:extLst>
                </a:gridCol>
                <a:gridCol w="1590084">
                  <a:extLst>
                    <a:ext uri="{9D8B030D-6E8A-4147-A177-3AD203B41FA5}">
                      <a16:colId xmlns:a16="http://schemas.microsoft.com/office/drawing/2014/main" val="2265201193"/>
                    </a:ext>
                  </a:extLst>
                </a:gridCol>
                <a:gridCol w="1768589">
                  <a:extLst>
                    <a:ext uri="{9D8B030D-6E8A-4147-A177-3AD203B41FA5}">
                      <a16:colId xmlns:a16="http://schemas.microsoft.com/office/drawing/2014/main" val="1276787624"/>
                    </a:ext>
                  </a:extLst>
                </a:gridCol>
              </a:tblGrid>
              <a:tr h="963377">
                <a:tc gridSpan="4">
                  <a:txBody>
                    <a:bodyPr/>
                    <a:lstStyle/>
                    <a:p>
                      <a:pPr algn="ctr" fontAlgn="b"/>
                      <a:r>
                        <a:rPr lang="en-US" sz="4400" b="0" i="0" u="none" strike="noStrike" cap="none" spc="0" err="1">
                          <a:solidFill>
                            <a:schemeClr val="bg1"/>
                          </a:solidFill>
                          <a:effectLst/>
                          <a:latin typeface="Aptos Narrow"/>
                        </a:rPr>
                        <a:t>test$Target</a:t>
                      </a:r>
                    </a:p>
                  </a:txBody>
                  <a:tcPr marL="20676" marR="20676" marT="248112" marB="0" anchor="ctr">
                    <a:lnL w="12700" cmpd="sng">
                      <a:noFill/>
                    </a:lnL>
                    <a:lnR w="12700" cmpd="sng">
                      <a:noFill/>
                    </a:lnR>
                    <a:lnT w="19050" cap="flat" cmpd="sng" algn="ctr">
                      <a:noFill/>
                      <a:prstDash val="solid"/>
                    </a:lnT>
                    <a:lnB w="38100" cmpd="sng">
                      <a:noFill/>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9788327"/>
                  </a:ext>
                </a:extLst>
              </a:tr>
              <a:tr h="795737">
                <a:tc>
                  <a:txBody>
                    <a:bodyPr/>
                    <a:lstStyle/>
                    <a:p>
                      <a:pPr algn="l" fontAlgn="b"/>
                      <a:r>
                        <a:rPr lang="en-US" sz="3300" b="0" i="0" u="none" strike="noStrike" cap="none" spc="0">
                          <a:solidFill>
                            <a:schemeClr val="tx1"/>
                          </a:solidFill>
                          <a:effectLst/>
                          <a:latin typeface="Aptos Narrow"/>
                        </a:rPr>
                        <a:t>Predictions</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3344804"/>
                  </a:ext>
                </a:extLst>
              </a:tr>
              <a:tr h="795737">
                <a:tc>
                  <a:txBody>
                    <a:bodyPr/>
                    <a:lstStyle/>
                    <a:p>
                      <a:pPr algn="l" fontAlgn="b"/>
                      <a:r>
                        <a:rPr lang="en-US" sz="3300" b="0" i="0" u="none" strike="noStrike" cap="none" spc="0">
                          <a:solidFill>
                            <a:schemeClr val="tx1"/>
                          </a:solidFill>
                          <a:effectLst/>
                          <a:latin typeface="Aptos Narrow"/>
                        </a:rPr>
                        <a:t>Dropout</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296</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41</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31</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46260173"/>
                  </a:ext>
                </a:extLst>
              </a:tr>
              <a:tr h="795737">
                <a:tc>
                  <a:txBody>
                    <a:bodyPr/>
                    <a:lstStyle/>
                    <a:p>
                      <a:pPr algn="l" fontAlgn="b"/>
                      <a:r>
                        <a:rPr lang="en-US" sz="3300" b="0" i="0" u="none" strike="noStrike" cap="none" spc="0">
                          <a:solidFill>
                            <a:schemeClr val="tx1"/>
                          </a:solidFill>
                          <a:effectLst/>
                          <a:latin typeface="Aptos Narrow"/>
                        </a:rPr>
                        <a:t>Enrolled</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65</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106</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65</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73052246"/>
                  </a:ext>
                </a:extLst>
              </a:tr>
              <a:tr h="795737">
                <a:tc>
                  <a:txBody>
                    <a:bodyPr/>
                    <a:lstStyle/>
                    <a:p>
                      <a:pPr algn="l" fontAlgn="b"/>
                      <a:r>
                        <a:rPr lang="en-US" sz="3300" b="0" i="0" u="none" strike="noStrike" cap="none" spc="0">
                          <a:solidFill>
                            <a:schemeClr val="tx1"/>
                          </a:solidFill>
                          <a:effectLst/>
                          <a:latin typeface="Aptos Narrow"/>
                        </a:rPr>
                        <a:t>Graduate</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68</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96</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3300" b="0" i="0" u="none" strike="noStrike" cap="none" spc="0">
                          <a:solidFill>
                            <a:schemeClr val="tx1"/>
                          </a:solidFill>
                          <a:effectLst/>
                          <a:latin typeface="Aptos Narrow"/>
                        </a:rPr>
                        <a:t>566</a:t>
                      </a:r>
                    </a:p>
                  </a:txBody>
                  <a:tcPr marL="20676" marR="20676" marT="248112"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58744534"/>
                  </a:ext>
                </a:extLst>
              </a:tr>
            </a:tbl>
          </a:graphicData>
        </a:graphic>
      </p:graphicFrame>
    </p:spTree>
    <p:extLst>
      <p:ext uri="{BB962C8B-B14F-4D97-AF65-F5344CB8AC3E}">
        <p14:creationId xmlns:p14="http://schemas.microsoft.com/office/powerpoint/2010/main" val="16597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4000" kern="1200">
                <a:solidFill>
                  <a:schemeClr val="tx1"/>
                </a:solidFill>
                <a:latin typeface="+mj-lt"/>
                <a:ea typeface="+mj-ea"/>
                <a:cs typeface="+mj-cs"/>
              </a:rPr>
              <a:t>PCA</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DAF1B6-6A87-99E4-EBC1-DDE13A6837F7}"/>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a line&#10;&#10;Description automatically generated">
            <a:extLst>
              <a:ext uri="{FF2B5EF4-FFF2-40B4-BE49-F238E27FC236}">
                <a16:creationId xmlns:a16="http://schemas.microsoft.com/office/drawing/2014/main" id="{E11579D8-78D3-0602-2AF6-9F519E3F49B4}"/>
              </a:ext>
            </a:extLst>
          </p:cNvPr>
          <p:cNvPicPr>
            <a:picLocks noChangeAspect="1"/>
          </p:cNvPicPr>
          <p:nvPr/>
        </p:nvPicPr>
        <p:blipFill>
          <a:blip r:embed="rId3"/>
          <a:srcRect t="28402" r="4" b="4"/>
          <a:stretch/>
        </p:blipFill>
        <p:spPr>
          <a:xfrm>
            <a:off x="7083423" y="581892"/>
            <a:ext cx="4397433" cy="2518756"/>
          </a:xfrm>
          <a:prstGeom prst="rect">
            <a:avLst/>
          </a:prstGeom>
        </p:spPr>
      </p:pic>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22</a:t>
            </a:fld>
            <a:endParaRPr lang="en-US" sz="1200">
              <a:solidFill>
                <a:schemeClr val="tx1">
                  <a:tint val="75000"/>
                </a:schemeClr>
              </a:solidFill>
            </a:endParaRPr>
          </a:p>
        </p:txBody>
      </p:sp>
      <p:sp>
        <p:nvSpPr>
          <p:cNvPr id="63" name="Rectangle 6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colorful dots&#10;&#10;Description automatically generated">
            <a:extLst>
              <a:ext uri="{FF2B5EF4-FFF2-40B4-BE49-F238E27FC236}">
                <a16:creationId xmlns:a16="http://schemas.microsoft.com/office/drawing/2014/main" id="{C08DE2DD-D381-1CC7-BF91-04327644BCBC}"/>
              </a:ext>
            </a:extLst>
          </p:cNvPr>
          <p:cNvPicPr>
            <a:picLocks noChangeAspect="1"/>
          </p:cNvPicPr>
          <p:nvPr/>
        </p:nvPicPr>
        <p:blipFill>
          <a:blip r:embed="rId4"/>
          <a:srcRect t="618" r="1" b="27754"/>
          <a:stretch/>
        </p:blipFill>
        <p:spPr>
          <a:xfrm>
            <a:off x="7083423" y="3707894"/>
            <a:ext cx="4395569" cy="2518756"/>
          </a:xfrm>
          <a:prstGeom prst="rect">
            <a:avLst/>
          </a:prstGeom>
        </p:spPr>
      </p:pic>
      <p:sp>
        <p:nvSpPr>
          <p:cNvPr id="9" name="TextBox 8">
            <a:extLst>
              <a:ext uri="{FF2B5EF4-FFF2-40B4-BE49-F238E27FC236}">
                <a16:creationId xmlns:a16="http://schemas.microsoft.com/office/drawing/2014/main" id="{11654DED-85BD-2134-8A9F-735E5FD685EF}"/>
              </a:ext>
            </a:extLst>
          </p:cNvPr>
          <p:cNvSpPr txBox="1"/>
          <p:nvPr/>
        </p:nvSpPr>
        <p:spPr>
          <a:xfrm>
            <a:off x="594473" y="2331666"/>
            <a:ext cx="59686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a:ea typeface="+mn-lt"/>
                <a:cs typeface="+mn-lt"/>
              </a:rPr>
              <a:t>Principal Component Analysis (PCA) is a statistical technique used to transform correlated variables into linearly uncorrelated dimensions.</a:t>
            </a:r>
          </a:p>
          <a:p>
            <a:endParaRPr lang="en-US">
              <a:ea typeface="+mn-lt"/>
              <a:cs typeface="+mn-lt"/>
            </a:endParaRPr>
          </a:p>
          <a:p>
            <a:pPr marL="285750" indent="-285750">
              <a:buFont typeface="Wingdings"/>
              <a:buChar char="v"/>
            </a:pPr>
            <a:r>
              <a:rPr lang="en-US">
                <a:ea typeface="+mn-lt"/>
                <a:cs typeface="+mn-lt"/>
              </a:rPr>
              <a:t>The first dimension explains 29.9% of the variance.</a:t>
            </a:r>
            <a:endParaRPr lang="en-US"/>
          </a:p>
          <a:p>
            <a:endParaRPr lang="en-US">
              <a:ea typeface="+mn-lt"/>
              <a:cs typeface="+mn-lt"/>
            </a:endParaRPr>
          </a:p>
          <a:p>
            <a:pPr marL="285750" indent="-285750">
              <a:buFont typeface="Wingdings"/>
              <a:buChar char="v"/>
            </a:pPr>
            <a:r>
              <a:rPr lang="en-US">
                <a:ea typeface="+mn-lt"/>
                <a:cs typeface="+mn-lt"/>
              </a:rPr>
              <a:t>Points are colored to represent different categories of Target such as  'Dropout', 'Enrolled', and 'Graduate'.</a:t>
            </a:r>
            <a:endParaRPr lang="en-US"/>
          </a:p>
        </p:txBody>
      </p:sp>
    </p:spTree>
    <p:extLst>
      <p:ext uri="{BB962C8B-B14F-4D97-AF65-F5344CB8AC3E}">
        <p14:creationId xmlns:p14="http://schemas.microsoft.com/office/powerpoint/2010/main" val="1232096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7" name="Rectangle 11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fontScale="90000"/>
          </a:bodyPr>
          <a:lstStyle/>
          <a:p>
            <a:pPr algn="l"/>
            <a:r>
              <a:rPr lang="en-US" sz="4000"/>
              <a:t>Naïve Bayes – Non PCA</a:t>
            </a:r>
            <a:endParaRPr lang="en-US"/>
          </a:p>
        </p:txBody>
      </p:sp>
      <p:grpSp>
        <p:nvGrpSpPr>
          <p:cNvPr id="118" name="Group 1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1" name="Rectangle 7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Rectangle 1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heatmap&#10;&#10;Description automatically generated">
            <a:extLst>
              <a:ext uri="{FF2B5EF4-FFF2-40B4-BE49-F238E27FC236}">
                <a16:creationId xmlns:a16="http://schemas.microsoft.com/office/drawing/2014/main" id="{6D567A50-A7D9-C789-B9F1-C2FB570816B5}"/>
              </a:ext>
            </a:extLst>
          </p:cNvPr>
          <p:cNvPicPr>
            <a:picLocks noChangeAspect="1"/>
          </p:cNvPicPr>
          <p:nvPr/>
        </p:nvPicPr>
        <p:blipFill>
          <a:blip r:embed="rId3"/>
          <a:stretch>
            <a:fillRect/>
          </a:stretch>
        </p:blipFill>
        <p:spPr>
          <a:xfrm>
            <a:off x="7707917" y="581892"/>
            <a:ext cx="3148444" cy="2518756"/>
          </a:xfrm>
          <a:prstGeom prst="rect">
            <a:avLst/>
          </a:prstGeom>
        </p:spPr>
      </p:pic>
      <p:sp>
        <p:nvSpPr>
          <p:cNvPr id="123" name="Rectangle 1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with a line&#10;&#10;Description automatically generated">
            <a:extLst>
              <a:ext uri="{FF2B5EF4-FFF2-40B4-BE49-F238E27FC236}">
                <a16:creationId xmlns:a16="http://schemas.microsoft.com/office/drawing/2014/main" id="{386D6430-6773-F381-1FA8-E0717BF1EA63}"/>
              </a:ext>
            </a:extLst>
          </p:cNvPr>
          <p:cNvPicPr>
            <a:picLocks noChangeAspect="1"/>
          </p:cNvPicPr>
          <p:nvPr/>
        </p:nvPicPr>
        <p:blipFill>
          <a:blip r:embed="rId4"/>
          <a:stretch>
            <a:fillRect/>
          </a:stretch>
        </p:blipFill>
        <p:spPr>
          <a:xfrm>
            <a:off x="7706985" y="3707894"/>
            <a:ext cx="3148444" cy="2518756"/>
          </a:xfrm>
          <a:prstGeom prst="rect">
            <a:avLst/>
          </a:prstGeom>
        </p:spPr>
      </p:pic>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23</a:t>
            </a:fld>
            <a:endParaRPr lang="en-US" sz="1200">
              <a:solidFill>
                <a:schemeClr val="tx1">
                  <a:tint val="75000"/>
                </a:schemeClr>
              </a:solidFill>
            </a:endParaRPr>
          </a:p>
        </p:txBody>
      </p:sp>
      <p:sp>
        <p:nvSpPr>
          <p:cNvPr id="3" name="TextBox 2">
            <a:extLst>
              <a:ext uri="{FF2B5EF4-FFF2-40B4-BE49-F238E27FC236}">
                <a16:creationId xmlns:a16="http://schemas.microsoft.com/office/drawing/2014/main" id="{79DAF1B6-6A87-99E4-EBC1-DDE13A6837F7}"/>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p:txBody>
      </p:sp>
      <p:graphicFrame>
        <p:nvGraphicFramePr>
          <p:cNvPr id="6" name="Table 5">
            <a:extLst>
              <a:ext uri="{FF2B5EF4-FFF2-40B4-BE49-F238E27FC236}">
                <a16:creationId xmlns:a16="http://schemas.microsoft.com/office/drawing/2014/main" id="{B42EEA47-5ABB-F7B7-F1FB-7D28A65F34E4}"/>
              </a:ext>
            </a:extLst>
          </p:cNvPr>
          <p:cNvGraphicFramePr>
            <a:graphicFrameLocks noGrp="1"/>
          </p:cNvGraphicFramePr>
          <p:nvPr>
            <p:extLst>
              <p:ext uri="{D42A27DB-BD31-4B8C-83A1-F6EECF244321}">
                <p14:modId xmlns:p14="http://schemas.microsoft.com/office/powerpoint/2010/main" val="3007383852"/>
              </p:ext>
            </p:extLst>
          </p:nvPr>
        </p:nvGraphicFramePr>
        <p:xfrm>
          <a:off x="653142" y="2884714"/>
          <a:ext cx="5356359" cy="2377440"/>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65.48%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 Explicit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Data is used as-is without dimensionality reduction.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57690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4000"/>
              <a:t>Naïve Bayes – PCA</a:t>
            </a:r>
          </a:p>
        </p:txBody>
      </p:sp>
      <p:grpSp>
        <p:nvGrpSpPr>
          <p:cNvPr id="144" name="Group 1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1" name="Rectangle 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654DED-85BD-2134-8A9F-735E5FD685E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342900">
              <a:lnSpc>
                <a:spcPct val="90000"/>
              </a:lnSpc>
              <a:spcAft>
                <a:spcPts val="600"/>
              </a:spcAft>
              <a:buFont typeface="Wingdings" panose="020B0604020202020204" pitchFamily="34" charset="0"/>
              <a:buChar char="v"/>
            </a:pPr>
            <a:endParaRPr lang="en-US" sz="2000"/>
          </a:p>
        </p:txBody>
      </p:sp>
      <p:sp>
        <p:nvSpPr>
          <p:cNvPr id="136" name="Rectangle 1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heatmap&#10;&#10;Description automatically generated">
            <a:extLst>
              <a:ext uri="{FF2B5EF4-FFF2-40B4-BE49-F238E27FC236}">
                <a16:creationId xmlns:a16="http://schemas.microsoft.com/office/drawing/2014/main" id="{BFBFC8D1-2145-D1D6-2560-11822472FA9D}"/>
              </a:ext>
            </a:extLst>
          </p:cNvPr>
          <p:cNvPicPr>
            <a:picLocks noChangeAspect="1"/>
          </p:cNvPicPr>
          <p:nvPr/>
        </p:nvPicPr>
        <p:blipFill>
          <a:blip r:embed="rId3"/>
          <a:stretch>
            <a:fillRect/>
          </a:stretch>
        </p:blipFill>
        <p:spPr>
          <a:xfrm>
            <a:off x="7707917" y="581892"/>
            <a:ext cx="3148444" cy="2518756"/>
          </a:xfrm>
          <a:prstGeom prst="rect">
            <a:avLst/>
          </a:prstGeom>
        </p:spPr>
      </p:pic>
      <p:sp>
        <p:nvSpPr>
          <p:cNvPr id="140" name="Rectangle 13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10;&#10;Description automatically generated">
            <a:extLst>
              <a:ext uri="{FF2B5EF4-FFF2-40B4-BE49-F238E27FC236}">
                <a16:creationId xmlns:a16="http://schemas.microsoft.com/office/drawing/2014/main" id="{E9A0B995-AAF3-44F2-D2C0-2F0FB704E511}"/>
              </a:ext>
            </a:extLst>
          </p:cNvPr>
          <p:cNvPicPr>
            <a:picLocks noChangeAspect="1"/>
          </p:cNvPicPr>
          <p:nvPr/>
        </p:nvPicPr>
        <p:blipFill>
          <a:blip r:embed="rId4"/>
          <a:stretch>
            <a:fillRect/>
          </a:stretch>
        </p:blipFill>
        <p:spPr>
          <a:xfrm>
            <a:off x="7706985" y="3707894"/>
            <a:ext cx="3148444" cy="2518756"/>
          </a:xfrm>
          <a:prstGeom prst="rect">
            <a:avLst/>
          </a:prstGeom>
        </p:spPr>
      </p:pic>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24</a:t>
            </a:fld>
            <a:endParaRPr lang="en-US" sz="1200">
              <a:solidFill>
                <a:schemeClr val="tx1">
                  <a:tint val="75000"/>
                </a:schemeClr>
              </a:solidFill>
            </a:endParaRPr>
          </a:p>
        </p:txBody>
      </p:sp>
      <p:graphicFrame>
        <p:nvGraphicFramePr>
          <p:cNvPr id="8" name="Table 7">
            <a:extLst>
              <a:ext uri="{FF2B5EF4-FFF2-40B4-BE49-F238E27FC236}">
                <a16:creationId xmlns:a16="http://schemas.microsoft.com/office/drawing/2014/main" id="{0B5ACBDC-77DD-B5FB-A693-DC5CF7E9DCDB}"/>
              </a:ext>
            </a:extLst>
          </p:cNvPr>
          <p:cNvGraphicFramePr>
            <a:graphicFrameLocks noGrp="1"/>
          </p:cNvGraphicFramePr>
          <p:nvPr>
            <p:extLst>
              <p:ext uri="{D42A27DB-BD31-4B8C-83A1-F6EECF244321}">
                <p14:modId xmlns:p14="http://schemas.microsoft.com/office/powerpoint/2010/main" val="999854603"/>
              </p:ext>
            </p:extLst>
          </p:nvPr>
        </p:nvGraphicFramePr>
        <p:xfrm>
          <a:off x="653142" y="2884714"/>
          <a:ext cx="5356359" cy="2651760"/>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65.48%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 Explicit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PCA for dimensionality reductions, centering and scaling.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3811150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3700"/>
              <a:t>Support Vector Machine – Linear Kernel</a:t>
            </a:r>
          </a:p>
        </p:txBody>
      </p:sp>
      <p:grpSp>
        <p:nvGrpSpPr>
          <p:cNvPr id="30" name="Group 2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1" name="Rectangle 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line&#10;&#10;Description automatically generated">
            <a:extLst>
              <a:ext uri="{FF2B5EF4-FFF2-40B4-BE49-F238E27FC236}">
                <a16:creationId xmlns:a16="http://schemas.microsoft.com/office/drawing/2014/main" id="{B100DC0B-68E2-3F85-8D29-7A49DCC25388}"/>
              </a:ext>
            </a:extLst>
          </p:cNvPr>
          <p:cNvPicPr>
            <a:picLocks noChangeAspect="1"/>
          </p:cNvPicPr>
          <p:nvPr/>
        </p:nvPicPr>
        <p:blipFill>
          <a:blip r:embed="rId3"/>
          <a:stretch>
            <a:fillRect/>
          </a:stretch>
        </p:blipFill>
        <p:spPr>
          <a:xfrm>
            <a:off x="7226012" y="581892"/>
            <a:ext cx="4112254" cy="2518756"/>
          </a:xfrm>
          <a:prstGeom prst="rect">
            <a:avLst/>
          </a:prstGeom>
        </p:spPr>
      </p:pic>
      <p:sp>
        <p:nvSpPr>
          <p:cNvPr id="40" name="Rectangle 3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25</a:t>
            </a:fld>
            <a:endParaRPr lang="en-US" sz="1200">
              <a:solidFill>
                <a:schemeClr val="tx1">
                  <a:tint val="75000"/>
                </a:schemeClr>
              </a:solidFill>
            </a:endParaRPr>
          </a:p>
        </p:txBody>
      </p:sp>
      <p:graphicFrame>
        <p:nvGraphicFramePr>
          <p:cNvPr id="8" name="Table 7">
            <a:extLst>
              <a:ext uri="{FF2B5EF4-FFF2-40B4-BE49-F238E27FC236}">
                <a16:creationId xmlns:a16="http://schemas.microsoft.com/office/drawing/2014/main" id="{DEAEC05B-84C1-B79A-BA5A-D111FC938D24}"/>
              </a:ext>
            </a:extLst>
          </p:cNvPr>
          <p:cNvGraphicFramePr>
            <a:graphicFrameLocks noGrp="1"/>
          </p:cNvGraphicFramePr>
          <p:nvPr>
            <p:extLst>
              <p:ext uri="{D42A27DB-BD31-4B8C-83A1-F6EECF244321}">
                <p14:modId xmlns:p14="http://schemas.microsoft.com/office/powerpoint/2010/main" val="3829290511"/>
              </p:ext>
            </p:extLst>
          </p:nvPr>
        </p:nvGraphicFramePr>
        <p:xfrm>
          <a:off x="6929033" y="4139339"/>
          <a:ext cx="4687363" cy="1402080"/>
        </p:xfrm>
        <a:graphic>
          <a:graphicData uri="http://schemas.openxmlformats.org/drawingml/2006/table">
            <a:tbl>
              <a:tblPr bandRow="1">
                <a:tableStyleId>{5C22544A-7EE6-4342-B048-85BDC9FD1C3A}</a:tableStyleId>
              </a:tblPr>
              <a:tblGrid>
                <a:gridCol w="1491679">
                  <a:extLst>
                    <a:ext uri="{9D8B030D-6E8A-4147-A177-3AD203B41FA5}">
                      <a16:colId xmlns:a16="http://schemas.microsoft.com/office/drawing/2014/main" val="3343555905"/>
                    </a:ext>
                  </a:extLst>
                </a:gridCol>
                <a:gridCol w="852004">
                  <a:extLst>
                    <a:ext uri="{9D8B030D-6E8A-4147-A177-3AD203B41FA5}">
                      <a16:colId xmlns:a16="http://schemas.microsoft.com/office/drawing/2014/main" val="3750163949"/>
                    </a:ext>
                  </a:extLst>
                </a:gridCol>
                <a:gridCol w="1171840">
                  <a:extLst>
                    <a:ext uri="{9D8B030D-6E8A-4147-A177-3AD203B41FA5}">
                      <a16:colId xmlns:a16="http://schemas.microsoft.com/office/drawing/2014/main" val="354728568"/>
                    </a:ext>
                  </a:extLst>
                </a:gridCol>
                <a:gridCol w="1171840">
                  <a:extLst>
                    <a:ext uri="{9D8B030D-6E8A-4147-A177-3AD203B41FA5}">
                      <a16:colId xmlns:a16="http://schemas.microsoft.com/office/drawing/2014/main" val="1326720614"/>
                    </a:ext>
                  </a:extLst>
                </a:gridCol>
              </a:tblGrid>
              <a:tr h="190500">
                <a:tc gridSpan="4">
                  <a:txBody>
                    <a:bodyPr/>
                    <a:lstStyle/>
                    <a:p>
                      <a:pPr algn="ctr"/>
                      <a:r>
                        <a:rPr lang="en-US" sz="2000" err="1">
                          <a:solidFill>
                            <a:schemeClr val="bg1"/>
                          </a:solidFill>
                          <a:effectLst/>
                        </a:rPr>
                        <a:t>test$Target</a:t>
                      </a:r>
                      <a:endParaRPr lang="en-US" sz="2000">
                        <a:solidFill>
                          <a:schemeClr val="bg1"/>
                        </a:solidFill>
                        <a:effectLst/>
                      </a:endParaRPr>
                    </a:p>
                  </a:txBody>
                  <a:tcPr marL="0" marR="0" marT="0" marB="0" anchor="ctr">
                    <a:lnL>
                      <a:noFill/>
                    </a:lnL>
                    <a:lnR>
                      <a:noFill/>
                    </a:lnR>
                    <a:lnT>
                      <a:noFill/>
                    </a:lnT>
                    <a:lnB>
                      <a:noFill/>
                    </a:lnB>
                    <a:solidFill>
                      <a:srgbClr val="ED7D3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343038"/>
                  </a:ext>
                </a:extLst>
              </a:tr>
              <a:tr h="190500">
                <a:tc>
                  <a:txBody>
                    <a:bodyPr/>
                    <a:lstStyle/>
                    <a:p>
                      <a:pPr algn="l"/>
                      <a:r>
                        <a:rPr lang="en-US">
                          <a:effectLst/>
                        </a:rPr>
                        <a:t>Predictions</a:t>
                      </a:r>
                    </a:p>
                  </a:txBody>
                  <a:tcPr marL="0" marR="0" marT="0" marB="0" anchor="ctr">
                    <a:lnL>
                      <a:noFill/>
                    </a:lnL>
                    <a:lnR>
                      <a:noFill/>
                    </a:lnR>
                    <a:lnT>
                      <a:noFill/>
                    </a:lnT>
                    <a:lnB>
                      <a:noFill/>
                    </a:lnB>
                    <a:solidFill>
                      <a:schemeClr val="bg1">
                        <a:lumMod val="95000"/>
                      </a:schemeClr>
                    </a:solidFill>
                  </a:tcPr>
                </a:tc>
                <a:tc>
                  <a:txBody>
                    <a:bodyPr/>
                    <a:lstStyle/>
                    <a:p>
                      <a:pPr algn="ctr"/>
                      <a:r>
                        <a:rPr lang="en-US"/>
                        <a:t>Dropout</a:t>
                      </a:r>
                    </a:p>
                  </a:txBody>
                  <a:tcPr marL="0" marR="0" marT="0" marB="0" anchor="ctr">
                    <a:lnL>
                      <a:noFill/>
                    </a:lnL>
                    <a:lnR>
                      <a:noFill/>
                    </a:lnR>
                    <a:lnT>
                      <a:noFill/>
                    </a:lnT>
                    <a:lnB>
                      <a:noFill/>
                    </a:lnB>
                    <a:solidFill>
                      <a:schemeClr val="bg1">
                        <a:lumMod val="95000"/>
                      </a:schemeClr>
                    </a:solidFill>
                  </a:tcPr>
                </a:tc>
                <a:tc>
                  <a:txBody>
                    <a:bodyPr/>
                    <a:lstStyle/>
                    <a:p>
                      <a:pPr algn="ctr"/>
                      <a:r>
                        <a:rPr lang="en-US"/>
                        <a:t>Enrolled</a:t>
                      </a:r>
                    </a:p>
                  </a:txBody>
                  <a:tcPr marL="0" marR="0" marT="0" marB="0" anchor="ctr">
                    <a:lnL>
                      <a:noFill/>
                    </a:lnL>
                    <a:lnR>
                      <a:noFill/>
                    </a:lnR>
                    <a:lnT>
                      <a:noFill/>
                    </a:lnT>
                    <a:lnB>
                      <a:noFill/>
                    </a:lnB>
                    <a:solidFill>
                      <a:schemeClr val="bg1">
                        <a:lumMod val="95000"/>
                      </a:schemeClr>
                    </a:solidFill>
                  </a:tcPr>
                </a:tc>
                <a:tc>
                  <a:txBody>
                    <a:bodyPr/>
                    <a:lstStyle/>
                    <a:p>
                      <a:pPr algn="ctr"/>
                      <a:r>
                        <a:rPr lang="en-US"/>
                        <a:t>Graduate</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300068717"/>
                  </a:ext>
                </a:extLst>
              </a:tr>
              <a:tr h="190500">
                <a:tc>
                  <a:txBody>
                    <a:bodyPr/>
                    <a:lstStyle/>
                    <a:p>
                      <a:r>
                        <a:rPr lang="en-US">
                          <a:effectLst/>
                        </a:rPr>
                        <a:t>Dropout</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309</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61</a:t>
                      </a:r>
                    </a:p>
                  </a:txBody>
                  <a:tcPr marL="0" marR="0" marT="0" marB="0" anchor="ctr">
                    <a:lnL>
                      <a:noFill/>
                    </a:lnL>
                    <a:lnR>
                      <a:noFill/>
                    </a:lnR>
                    <a:lnT>
                      <a:noFill/>
                    </a:lnT>
                    <a:lnB>
                      <a:noFill/>
                    </a:lnB>
                    <a:solidFill>
                      <a:schemeClr val="bg1">
                        <a:lumMod val="95000"/>
                      </a:schemeClr>
                    </a:solidFill>
                  </a:tcPr>
                </a:tc>
                <a:tc>
                  <a:txBody>
                    <a:bodyPr/>
                    <a:lstStyle/>
                    <a:p>
                      <a:pPr algn="ctr"/>
                      <a:r>
                        <a:rPr lang="en-US"/>
                        <a:t>17</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31557603"/>
                  </a:ext>
                </a:extLst>
              </a:tr>
              <a:tr h="190500">
                <a:tc>
                  <a:txBody>
                    <a:bodyPr/>
                    <a:lstStyle/>
                    <a:p>
                      <a:r>
                        <a:rPr lang="en-US">
                          <a:effectLst/>
                        </a:rPr>
                        <a:t>Enrolled</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34</a:t>
                      </a:r>
                    </a:p>
                  </a:txBody>
                  <a:tcPr marL="0" marR="0" marT="0" marB="0" anchor="ctr">
                    <a:lnL>
                      <a:noFill/>
                    </a:lnL>
                    <a:lnR>
                      <a:noFill/>
                    </a:lnR>
                    <a:lnT>
                      <a:noFill/>
                    </a:lnT>
                    <a:lnB>
                      <a:noFill/>
                    </a:lnB>
                    <a:solidFill>
                      <a:schemeClr val="bg1">
                        <a:lumMod val="95000"/>
                      </a:schemeClr>
                    </a:solidFill>
                  </a:tcPr>
                </a:tc>
                <a:tc>
                  <a:txBody>
                    <a:bodyPr/>
                    <a:lstStyle/>
                    <a:p>
                      <a:pPr algn="ctr"/>
                      <a:r>
                        <a:rPr lang="en-US"/>
                        <a:t>86</a:t>
                      </a:r>
                    </a:p>
                  </a:txBody>
                  <a:tcPr marL="0" marR="0" marT="0" marB="0" anchor="ctr">
                    <a:lnL>
                      <a:noFill/>
                    </a:lnL>
                    <a:lnR>
                      <a:noFill/>
                    </a:lnR>
                    <a:lnT>
                      <a:noFill/>
                    </a:lnT>
                    <a:lnB>
                      <a:noFill/>
                    </a:lnB>
                    <a:solidFill>
                      <a:schemeClr val="bg1">
                        <a:lumMod val="95000"/>
                      </a:schemeClr>
                    </a:solidFill>
                  </a:tcPr>
                </a:tc>
                <a:tc>
                  <a:txBody>
                    <a:bodyPr/>
                    <a:lstStyle/>
                    <a:p>
                      <a:pPr algn="ctr"/>
                      <a:r>
                        <a:rPr lang="en-US"/>
                        <a:t>33</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099877530"/>
                  </a:ext>
                </a:extLst>
              </a:tr>
              <a:tr h="190500">
                <a:tc>
                  <a:txBody>
                    <a:bodyPr/>
                    <a:lstStyle/>
                    <a:p>
                      <a:r>
                        <a:rPr lang="en-US">
                          <a:effectLst/>
                        </a:rPr>
                        <a:t>Graduate</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59</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93</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643</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718086967"/>
                  </a:ext>
                </a:extLst>
              </a:tr>
            </a:tbl>
          </a:graphicData>
        </a:graphic>
      </p:graphicFrame>
      <p:graphicFrame>
        <p:nvGraphicFramePr>
          <p:cNvPr id="7" name="Table 6">
            <a:extLst>
              <a:ext uri="{FF2B5EF4-FFF2-40B4-BE49-F238E27FC236}">
                <a16:creationId xmlns:a16="http://schemas.microsoft.com/office/drawing/2014/main" id="{6D095E5C-D371-38B6-4F96-55AF647E6E78}"/>
              </a:ext>
            </a:extLst>
          </p:cNvPr>
          <p:cNvGraphicFramePr>
            <a:graphicFrameLocks noGrp="1"/>
          </p:cNvGraphicFramePr>
          <p:nvPr>
            <p:extLst>
              <p:ext uri="{D42A27DB-BD31-4B8C-83A1-F6EECF244321}">
                <p14:modId xmlns:p14="http://schemas.microsoft.com/office/powerpoint/2010/main" val="3668764121"/>
              </p:ext>
            </p:extLst>
          </p:nvPr>
        </p:nvGraphicFramePr>
        <p:xfrm>
          <a:off x="843642" y="2902857"/>
          <a:ext cx="5356359" cy="2864303"/>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6350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77.87% Accuracy</a:t>
                      </a:r>
                      <a:r>
                        <a:rPr lang="en-US" sz="1200" b="0" i="0" u="none" strike="noStrike" noProof="0">
                          <a:solidFill>
                            <a:srgbClr val="000000"/>
                          </a:solidFill>
                          <a:latin typeface="Aptos"/>
                        </a:rPr>
                        <a:t>(p &lt;1.798e-13)</a:t>
                      </a:r>
                    </a:p>
                    <a:p>
                      <a:pPr lvl="0">
                        <a:buNone/>
                      </a:pP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578303">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2-fold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C = 0.1, 1.0, 10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Centering &amp; 0-variance removal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32532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45064" y="525982"/>
            <a:ext cx="4282983" cy="1200361"/>
          </a:xfrm>
        </p:spPr>
        <p:txBody>
          <a:bodyPr vert="horz" lIns="91440" tIns="45720" rIns="91440" bIns="45720" rtlCol="0" anchor="b">
            <a:normAutofit fontScale="90000"/>
          </a:bodyPr>
          <a:lstStyle/>
          <a:p>
            <a:pPr algn="l"/>
            <a:r>
              <a:rPr lang="en-US" sz="3600"/>
              <a:t>Support Vector Machine – Polynomial Kernel</a:t>
            </a:r>
            <a:endParaRPr lang="en-US" sz="3600" kern="1200">
              <a:latin typeface="+mj-lt"/>
            </a:endParaRP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26</a:t>
            </a:fld>
            <a:endParaRPr lang="en-US" sz="1200">
              <a:solidFill>
                <a:schemeClr val="tx1">
                  <a:tint val="75000"/>
                </a:schemeClr>
              </a:solidFill>
            </a:endParaRPr>
          </a:p>
        </p:txBody>
      </p:sp>
      <p:pic>
        <p:nvPicPr>
          <p:cNvPr id="7" name="Picture 6">
            <a:extLst>
              <a:ext uri="{FF2B5EF4-FFF2-40B4-BE49-F238E27FC236}">
                <a16:creationId xmlns:a16="http://schemas.microsoft.com/office/drawing/2014/main" id="{E83D5553-BBA2-1AC0-2EAF-BCFE7BC8C2FC}"/>
              </a:ext>
            </a:extLst>
          </p:cNvPr>
          <p:cNvPicPr>
            <a:picLocks noChangeAspect="1"/>
          </p:cNvPicPr>
          <p:nvPr/>
        </p:nvPicPr>
        <p:blipFill>
          <a:blip r:embed="rId3"/>
          <a:stretch>
            <a:fillRect/>
          </a:stretch>
        </p:blipFill>
        <p:spPr>
          <a:xfrm>
            <a:off x="7698455" y="419285"/>
            <a:ext cx="4243146" cy="2601294"/>
          </a:xfrm>
          <a:prstGeom prst="rect">
            <a:avLst/>
          </a:prstGeom>
        </p:spPr>
      </p:pic>
      <p:sp>
        <p:nvSpPr>
          <p:cNvPr id="8" name="TextBox 7">
            <a:extLst>
              <a:ext uri="{FF2B5EF4-FFF2-40B4-BE49-F238E27FC236}">
                <a16:creationId xmlns:a16="http://schemas.microsoft.com/office/drawing/2014/main" id="{7A24B57D-7C69-5595-1B95-F7DBB1A94EBA}"/>
              </a:ext>
            </a:extLst>
          </p:cNvPr>
          <p:cNvSpPr txBox="1"/>
          <p:nvPr/>
        </p:nvSpPr>
        <p:spPr>
          <a:xfrm>
            <a:off x="6195701" y="1447413"/>
            <a:ext cx="1309606" cy="8165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A5A5A5"/>
                </a:solidFill>
              </a:rPr>
              <a:t>Best Tune:</a:t>
            </a:r>
          </a:p>
          <a:p>
            <a:pPr marL="285750" indent="-228600">
              <a:lnSpc>
                <a:spcPct val="90000"/>
              </a:lnSpc>
              <a:spcAft>
                <a:spcPts val="600"/>
              </a:spcAft>
              <a:buFont typeface="Arial,Sans-Serif"/>
              <a:buChar char="•"/>
            </a:pPr>
            <a:r>
              <a:rPr lang="en-US" sz="1000">
                <a:solidFill>
                  <a:srgbClr val="A5A5A5"/>
                </a:solidFill>
              </a:rPr>
              <a:t>C = 0.1</a:t>
            </a:r>
          </a:p>
          <a:p>
            <a:pPr marL="285750" indent="-228600">
              <a:lnSpc>
                <a:spcPct val="90000"/>
              </a:lnSpc>
              <a:spcAft>
                <a:spcPts val="600"/>
              </a:spcAft>
              <a:buFont typeface="Arial,Sans-Serif"/>
              <a:buChar char="•"/>
            </a:pPr>
            <a:r>
              <a:rPr lang="en-US" sz="1000">
                <a:solidFill>
                  <a:srgbClr val="A5A5A5"/>
                </a:solidFill>
              </a:rPr>
              <a:t>Degree = 2</a:t>
            </a:r>
          </a:p>
          <a:p>
            <a:pPr marL="285750" indent="-228600">
              <a:lnSpc>
                <a:spcPct val="90000"/>
              </a:lnSpc>
              <a:spcAft>
                <a:spcPts val="600"/>
              </a:spcAft>
              <a:buFont typeface="Arial,Sans-Serif"/>
              <a:buChar char="•"/>
            </a:pPr>
            <a:r>
              <a:rPr lang="en-US" sz="1000">
                <a:solidFill>
                  <a:srgbClr val="A5A5A5"/>
                </a:solidFill>
              </a:rPr>
              <a:t>Scale = 0.28</a:t>
            </a:r>
          </a:p>
        </p:txBody>
      </p:sp>
      <p:graphicFrame>
        <p:nvGraphicFramePr>
          <p:cNvPr id="9" name="Table 8">
            <a:extLst>
              <a:ext uri="{FF2B5EF4-FFF2-40B4-BE49-F238E27FC236}">
                <a16:creationId xmlns:a16="http://schemas.microsoft.com/office/drawing/2014/main" id="{BE53A7E8-BB2B-7D9F-BFFB-E0A54B7E5E1F}"/>
              </a:ext>
            </a:extLst>
          </p:cNvPr>
          <p:cNvGraphicFramePr>
            <a:graphicFrameLocks noGrp="1"/>
          </p:cNvGraphicFramePr>
          <p:nvPr>
            <p:extLst>
              <p:ext uri="{D42A27DB-BD31-4B8C-83A1-F6EECF244321}">
                <p14:modId xmlns:p14="http://schemas.microsoft.com/office/powerpoint/2010/main" val="3154404095"/>
              </p:ext>
            </p:extLst>
          </p:nvPr>
        </p:nvGraphicFramePr>
        <p:xfrm>
          <a:off x="6530229" y="3783264"/>
          <a:ext cx="4687363" cy="1402080"/>
        </p:xfrm>
        <a:graphic>
          <a:graphicData uri="http://schemas.openxmlformats.org/drawingml/2006/table">
            <a:tbl>
              <a:tblPr bandRow="1">
                <a:tableStyleId>{5C22544A-7EE6-4342-B048-85BDC9FD1C3A}</a:tableStyleId>
              </a:tblPr>
              <a:tblGrid>
                <a:gridCol w="1491679">
                  <a:extLst>
                    <a:ext uri="{9D8B030D-6E8A-4147-A177-3AD203B41FA5}">
                      <a16:colId xmlns:a16="http://schemas.microsoft.com/office/drawing/2014/main" val="3343555905"/>
                    </a:ext>
                  </a:extLst>
                </a:gridCol>
                <a:gridCol w="852004">
                  <a:extLst>
                    <a:ext uri="{9D8B030D-6E8A-4147-A177-3AD203B41FA5}">
                      <a16:colId xmlns:a16="http://schemas.microsoft.com/office/drawing/2014/main" val="3750163949"/>
                    </a:ext>
                  </a:extLst>
                </a:gridCol>
                <a:gridCol w="1171840">
                  <a:extLst>
                    <a:ext uri="{9D8B030D-6E8A-4147-A177-3AD203B41FA5}">
                      <a16:colId xmlns:a16="http://schemas.microsoft.com/office/drawing/2014/main" val="354728568"/>
                    </a:ext>
                  </a:extLst>
                </a:gridCol>
                <a:gridCol w="1171840">
                  <a:extLst>
                    <a:ext uri="{9D8B030D-6E8A-4147-A177-3AD203B41FA5}">
                      <a16:colId xmlns:a16="http://schemas.microsoft.com/office/drawing/2014/main" val="1326720614"/>
                    </a:ext>
                  </a:extLst>
                </a:gridCol>
              </a:tblGrid>
              <a:tr h="190500">
                <a:tc gridSpan="4">
                  <a:txBody>
                    <a:bodyPr/>
                    <a:lstStyle/>
                    <a:p>
                      <a:pPr algn="ctr"/>
                      <a:r>
                        <a:rPr lang="en-US" sz="2000" err="1">
                          <a:solidFill>
                            <a:schemeClr val="bg1"/>
                          </a:solidFill>
                          <a:effectLst/>
                        </a:rPr>
                        <a:t>test$Target</a:t>
                      </a:r>
                      <a:endParaRPr lang="en-US" sz="2000">
                        <a:solidFill>
                          <a:schemeClr val="bg1"/>
                        </a:solidFill>
                        <a:effectLst/>
                      </a:endParaRPr>
                    </a:p>
                  </a:txBody>
                  <a:tcPr marL="0" marR="0" marT="0" marB="0" anchor="ctr">
                    <a:lnL>
                      <a:noFill/>
                    </a:lnL>
                    <a:lnR>
                      <a:noFill/>
                    </a:lnR>
                    <a:lnT>
                      <a:noFill/>
                    </a:lnT>
                    <a:lnB>
                      <a:noFill/>
                    </a:lnB>
                    <a:solidFill>
                      <a:srgbClr val="ED7D3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343038"/>
                  </a:ext>
                </a:extLst>
              </a:tr>
              <a:tr h="190500">
                <a:tc>
                  <a:txBody>
                    <a:bodyPr/>
                    <a:lstStyle/>
                    <a:p>
                      <a:pPr algn="l"/>
                      <a:r>
                        <a:rPr lang="en-US">
                          <a:effectLst/>
                        </a:rPr>
                        <a:t>Predictions</a:t>
                      </a:r>
                    </a:p>
                  </a:txBody>
                  <a:tcPr marL="0" marR="0" marT="0" marB="0" anchor="ctr">
                    <a:lnL>
                      <a:noFill/>
                    </a:lnL>
                    <a:lnR>
                      <a:noFill/>
                    </a:lnR>
                    <a:lnT>
                      <a:noFill/>
                    </a:lnT>
                    <a:lnB>
                      <a:noFill/>
                    </a:lnB>
                    <a:solidFill>
                      <a:schemeClr val="bg1">
                        <a:lumMod val="95000"/>
                      </a:schemeClr>
                    </a:solidFill>
                  </a:tcPr>
                </a:tc>
                <a:tc>
                  <a:txBody>
                    <a:bodyPr/>
                    <a:lstStyle/>
                    <a:p>
                      <a:pPr algn="ctr"/>
                      <a:r>
                        <a:rPr lang="en-US"/>
                        <a:t>Dropout</a:t>
                      </a:r>
                    </a:p>
                  </a:txBody>
                  <a:tcPr marL="0" marR="0" marT="0" marB="0" anchor="ctr">
                    <a:lnL>
                      <a:noFill/>
                    </a:lnL>
                    <a:lnR>
                      <a:noFill/>
                    </a:lnR>
                    <a:lnT>
                      <a:noFill/>
                    </a:lnT>
                    <a:lnB>
                      <a:noFill/>
                    </a:lnB>
                    <a:solidFill>
                      <a:schemeClr val="bg1">
                        <a:lumMod val="95000"/>
                      </a:schemeClr>
                    </a:solidFill>
                  </a:tcPr>
                </a:tc>
                <a:tc>
                  <a:txBody>
                    <a:bodyPr/>
                    <a:lstStyle/>
                    <a:p>
                      <a:pPr algn="ctr"/>
                      <a:r>
                        <a:rPr lang="en-US"/>
                        <a:t>Enrolled</a:t>
                      </a:r>
                    </a:p>
                  </a:txBody>
                  <a:tcPr marL="0" marR="0" marT="0" marB="0" anchor="ctr">
                    <a:lnL>
                      <a:noFill/>
                    </a:lnL>
                    <a:lnR>
                      <a:noFill/>
                    </a:lnR>
                    <a:lnT>
                      <a:noFill/>
                    </a:lnT>
                    <a:lnB>
                      <a:noFill/>
                    </a:lnB>
                    <a:solidFill>
                      <a:schemeClr val="bg1">
                        <a:lumMod val="95000"/>
                      </a:schemeClr>
                    </a:solidFill>
                  </a:tcPr>
                </a:tc>
                <a:tc>
                  <a:txBody>
                    <a:bodyPr/>
                    <a:lstStyle/>
                    <a:p>
                      <a:pPr algn="ctr"/>
                      <a:r>
                        <a:rPr lang="en-US"/>
                        <a:t>Graduate</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300068717"/>
                  </a:ext>
                </a:extLst>
              </a:tr>
              <a:tr h="190500">
                <a:tc>
                  <a:txBody>
                    <a:bodyPr/>
                    <a:lstStyle/>
                    <a:p>
                      <a:r>
                        <a:rPr lang="en-US">
                          <a:effectLst/>
                        </a:rPr>
                        <a:t>Dropout</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303</a:t>
                      </a:r>
                    </a:p>
                  </a:txBody>
                  <a:tcPr marL="0" marR="0" marT="0" marB="0" anchor="ctr">
                    <a:lnL>
                      <a:noFill/>
                    </a:lnL>
                    <a:lnR>
                      <a:noFill/>
                    </a:lnR>
                    <a:lnT>
                      <a:noFill/>
                    </a:lnT>
                    <a:lnB>
                      <a:noFill/>
                    </a:lnB>
                    <a:solidFill>
                      <a:schemeClr val="bg1">
                        <a:lumMod val="95000"/>
                      </a:schemeClr>
                    </a:solidFill>
                  </a:tcPr>
                </a:tc>
                <a:tc>
                  <a:txBody>
                    <a:bodyPr/>
                    <a:lstStyle/>
                    <a:p>
                      <a:pPr algn="ctr"/>
                      <a:r>
                        <a:rPr lang="en-US"/>
                        <a:t>60</a:t>
                      </a:r>
                    </a:p>
                  </a:txBody>
                  <a:tcPr marL="0" marR="0" marT="0" marB="0" anchor="ctr">
                    <a:lnL>
                      <a:noFill/>
                    </a:lnL>
                    <a:lnR>
                      <a:noFill/>
                    </a:lnR>
                    <a:lnT>
                      <a:noFill/>
                    </a:lnT>
                    <a:lnB>
                      <a:noFill/>
                    </a:lnB>
                    <a:solidFill>
                      <a:schemeClr val="bg1">
                        <a:lumMod val="95000"/>
                      </a:schemeClr>
                    </a:solidFill>
                  </a:tcPr>
                </a:tc>
                <a:tc>
                  <a:txBody>
                    <a:bodyPr/>
                    <a:lstStyle/>
                    <a:p>
                      <a:pPr algn="ctr"/>
                      <a:r>
                        <a:rPr lang="en-US"/>
                        <a:t>14</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31557603"/>
                  </a:ext>
                </a:extLst>
              </a:tr>
              <a:tr h="190500">
                <a:tc>
                  <a:txBody>
                    <a:bodyPr/>
                    <a:lstStyle/>
                    <a:p>
                      <a:r>
                        <a:rPr lang="en-US">
                          <a:effectLst/>
                        </a:rPr>
                        <a:t>Enrolled</a:t>
                      </a:r>
                    </a:p>
                  </a:txBody>
                  <a:tcPr marL="0" marR="0" marT="0" marB="0" anchor="ctr">
                    <a:lnL>
                      <a:noFill/>
                    </a:lnL>
                    <a:lnR>
                      <a:noFill/>
                    </a:lnR>
                    <a:lnT>
                      <a:noFill/>
                    </a:lnT>
                    <a:lnB>
                      <a:noFill/>
                    </a:lnB>
                    <a:solidFill>
                      <a:schemeClr val="bg1">
                        <a:lumMod val="95000"/>
                      </a:schemeClr>
                    </a:solidFill>
                  </a:tcPr>
                </a:tc>
                <a:tc>
                  <a:txBody>
                    <a:bodyPr/>
                    <a:lstStyle/>
                    <a:p>
                      <a:pPr algn="ctr"/>
                      <a:r>
                        <a:rPr lang="en-US"/>
                        <a:t>37</a:t>
                      </a:r>
                    </a:p>
                  </a:txBody>
                  <a:tcPr marL="0" marR="0" marT="0" marB="0" anchor="ctr">
                    <a:lnL>
                      <a:noFill/>
                    </a:lnL>
                    <a:lnR>
                      <a:noFill/>
                    </a:lnR>
                    <a:lnT>
                      <a:noFill/>
                    </a:lnT>
                    <a:lnB>
                      <a:noFill/>
                    </a:lnB>
                    <a:solidFill>
                      <a:schemeClr val="bg1">
                        <a:lumMod val="95000"/>
                      </a:schemeClr>
                    </a:solidFill>
                  </a:tcPr>
                </a:tc>
                <a:tc>
                  <a:txBody>
                    <a:bodyPr/>
                    <a:lstStyle/>
                    <a:p>
                      <a:pPr algn="ctr"/>
                      <a:r>
                        <a:rPr lang="en-US"/>
                        <a:t>69</a:t>
                      </a:r>
                    </a:p>
                  </a:txBody>
                  <a:tcPr marL="0" marR="0" marT="0" marB="0" anchor="ctr">
                    <a:lnL>
                      <a:noFill/>
                    </a:lnL>
                    <a:lnR>
                      <a:noFill/>
                    </a:lnR>
                    <a:lnT>
                      <a:noFill/>
                    </a:lnT>
                    <a:lnB>
                      <a:noFill/>
                    </a:lnB>
                    <a:solidFill>
                      <a:schemeClr val="bg1">
                        <a:lumMod val="95000"/>
                      </a:schemeClr>
                    </a:solidFill>
                  </a:tcPr>
                </a:tc>
                <a:tc>
                  <a:txBody>
                    <a:bodyPr/>
                    <a:lstStyle/>
                    <a:p>
                      <a:pPr algn="ctr"/>
                      <a:r>
                        <a:rPr lang="en-US"/>
                        <a:t>32</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099877530"/>
                  </a:ext>
                </a:extLst>
              </a:tr>
              <a:tr h="190500">
                <a:tc>
                  <a:txBody>
                    <a:bodyPr/>
                    <a:lstStyle/>
                    <a:p>
                      <a:r>
                        <a:rPr lang="en-US">
                          <a:effectLst/>
                        </a:rPr>
                        <a:t>Graduate</a:t>
                      </a:r>
                    </a:p>
                  </a:txBody>
                  <a:tcPr marL="0" marR="0" marT="0" marB="0" anchor="ctr">
                    <a:lnL>
                      <a:noFill/>
                    </a:lnL>
                    <a:lnR>
                      <a:noFill/>
                    </a:lnR>
                    <a:lnT>
                      <a:noFill/>
                    </a:lnT>
                    <a:lnB>
                      <a:noFill/>
                    </a:lnB>
                    <a:solidFill>
                      <a:schemeClr val="bg1">
                        <a:lumMod val="95000"/>
                      </a:schemeClr>
                    </a:solidFill>
                  </a:tcPr>
                </a:tc>
                <a:tc>
                  <a:txBody>
                    <a:bodyPr/>
                    <a:lstStyle/>
                    <a:p>
                      <a:pPr algn="ctr"/>
                      <a:r>
                        <a:rPr lang="en-US"/>
                        <a:t>62</a:t>
                      </a:r>
                    </a:p>
                  </a:txBody>
                  <a:tcPr marL="0" marR="0" marT="0" marB="0" anchor="ctr">
                    <a:lnL>
                      <a:noFill/>
                    </a:lnL>
                    <a:lnR>
                      <a:noFill/>
                    </a:lnR>
                    <a:lnT>
                      <a:noFill/>
                    </a:lnT>
                    <a:lnB>
                      <a:noFill/>
                    </a:lnB>
                    <a:solidFill>
                      <a:schemeClr val="bg1">
                        <a:lumMod val="95000"/>
                      </a:schemeClr>
                    </a:solidFill>
                  </a:tcPr>
                </a:tc>
                <a:tc>
                  <a:txBody>
                    <a:bodyPr/>
                    <a:lstStyle/>
                    <a:p>
                      <a:pPr algn="ctr"/>
                      <a:r>
                        <a:rPr lang="en-US"/>
                        <a:t>111</a:t>
                      </a:r>
                    </a:p>
                  </a:txBody>
                  <a:tcPr marL="0" marR="0" marT="0" marB="0" anchor="ctr">
                    <a:lnL>
                      <a:noFill/>
                    </a:lnL>
                    <a:lnR>
                      <a:noFill/>
                    </a:lnR>
                    <a:lnT>
                      <a:noFill/>
                    </a:lnT>
                    <a:lnB>
                      <a:noFill/>
                    </a:lnB>
                    <a:solidFill>
                      <a:schemeClr val="bg1">
                        <a:lumMod val="95000"/>
                      </a:schemeClr>
                    </a:solidFill>
                  </a:tcPr>
                </a:tc>
                <a:tc>
                  <a:txBody>
                    <a:bodyPr/>
                    <a:lstStyle/>
                    <a:p>
                      <a:pPr algn="ctr"/>
                      <a:r>
                        <a:rPr lang="en-US"/>
                        <a:t>645</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718086967"/>
                  </a:ext>
                </a:extLst>
              </a:tr>
            </a:tbl>
          </a:graphicData>
        </a:graphic>
      </p:graphicFrame>
      <p:graphicFrame>
        <p:nvGraphicFramePr>
          <p:cNvPr id="6" name="Table 5">
            <a:extLst>
              <a:ext uri="{FF2B5EF4-FFF2-40B4-BE49-F238E27FC236}">
                <a16:creationId xmlns:a16="http://schemas.microsoft.com/office/drawing/2014/main" id="{CDF67032-3CEF-E58A-345F-F6357B72F437}"/>
              </a:ext>
            </a:extLst>
          </p:cNvPr>
          <p:cNvGraphicFramePr>
            <a:graphicFrameLocks noGrp="1"/>
          </p:cNvGraphicFramePr>
          <p:nvPr>
            <p:extLst>
              <p:ext uri="{D42A27DB-BD31-4B8C-83A1-F6EECF244321}">
                <p14:modId xmlns:p14="http://schemas.microsoft.com/office/powerpoint/2010/main" val="2879180768"/>
              </p:ext>
            </p:extLst>
          </p:nvPr>
        </p:nvGraphicFramePr>
        <p:xfrm>
          <a:off x="644071" y="2267857"/>
          <a:ext cx="4789277" cy="3164023"/>
        </p:xfrm>
        <a:graphic>
          <a:graphicData uri="http://schemas.openxmlformats.org/drawingml/2006/table">
            <a:tbl>
              <a:tblPr bandRow="1">
                <a:tableStyleId>{5C22544A-7EE6-4342-B048-85BDC9FD1C3A}</a:tableStyleId>
              </a:tblPr>
              <a:tblGrid>
                <a:gridCol w="2187963">
                  <a:extLst>
                    <a:ext uri="{9D8B030D-6E8A-4147-A177-3AD203B41FA5}">
                      <a16:colId xmlns:a16="http://schemas.microsoft.com/office/drawing/2014/main" val="1713593845"/>
                    </a:ext>
                  </a:extLst>
                </a:gridCol>
                <a:gridCol w="2601314">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6350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700" b="0" i="0" u="none" strike="noStrike" noProof="0">
                          <a:solidFill>
                            <a:srgbClr val="000000"/>
                          </a:solidFill>
                          <a:latin typeface="Aptos"/>
                        </a:rPr>
                        <a:t>74.04%</a:t>
                      </a:r>
                      <a:r>
                        <a:rPr lang="en-US" sz="1100" b="0" i="0" u="none" strike="noStrike" noProof="0">
                          <a:solidFill>
                            <a:srgbClr val="000000"/>
                          </a:solidFill>
                          <a:latin typeface="Aptos"/>
                        </a:rPr>
                        <a:t> (p&lt;2.2e-16)</a:t>
                      </a:r>
                    </a:p>
                    <a:p>
                      <a:pPr lvl="0">
                        <a:buNone/>
                      </a:pPr>
                      <a:endParaRPr lang="en-US" sz="1200" b="0" i="0" u="none" strike="noStrike" noProof="0">
                        <a:solidFill>
                          <a:srgbClr val="000000"/>
                        </a:solidFill>
                        <a:latin typeface="Aptos"/>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578303">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2-fold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285750" marR="0" lvl="0" indent="-228600" algn="l">
                        <a:lnSpc>
                          <a:spcPct val="90000"/>
                        </a:lnSpc>
                        <a:spcBef>
                          <a:spcPts val="0"/>
                        </a:spcBef>
                        <a:spcAft>
                          <a:spcPts val="600"/>
                        </a:spcAft>
                        <a:buClr>
                          <a:srgbClr val="000000"/>
                        </a:buClr>
                        <a:buFont typeface="Arial,Sans-Serif"/>
                        <a:buChar char="•"/>
                      </a:pPr>
                      <a:r>
                        <a:rPr lang="en-US" sz="1700" b="0" i="0" u="none" strike="noStrike" noProof="0">
                          <a:solidFill>
                            <a:srgbClr val="000000"/>
                          </a:solidFill>
                          <a:latin typeface="Aptos"/>
                        </a:rPr>
                        <a:t>C = 0.1, 1.0, 10</a:t>
                      </a:r>
                    </a:p>
                    <a:p>
                      <a:pPr marL="285750" marR="0" lvl="0" indent="-228600" algn="l">
                        <a:lnSpc>
                          <a:spcPct val="90000"/>
                        </a:lnSpc>
                        <a:spcBef>
                          <a:spcPts val="0"/>
                        </a:spcBef>
                        <a:spcAft>
                          <a:spcPts val="600"/>
                        </a:spcAft>
                        <a:buClr>
                          <a:srgbClr val="000000"/>
                        </a:buClr>
                        <a:buFont typeface="Arial,Sans-Serif"/>
                        <a:buChar char="•"/>
                      </a:pPr>
                      <a:r>
                        <a:rPr lang="en-US" sz="1700" b="0" i="0" u="none" strike="noStrike" noProof="0">
                          <a:solidFill>
                            <a:srgbClr val="000000"/>
                          </a:solidFill>
                          <a:latin typeface="Aptos"/>
                        </a:rPr>
                        <a:t>Degree = 2, 3, 4</a:t>
                      </a:r>
                    </a:p>
                    <a:p>
                      <a:pPr marL="285750" marR="0" lvl="0" indent="-228600" algn="l">
                        <a:lnSpc>
                          <a:spcPct val="90000"/>
                        </a:lnSpc>
                        <a:spcBef>
                          <a:spcPts val="0"/>
                        </a:spcBef>
                        <a:spcAft>
                          <a:spcPts val="600"/>
                        </a:spcAft>
                        <a:buClr>
                          <a:srgbClr val="000000"/>
                        </a:buClr>
                        <a:buFont typeface="Arial,Sans-Serif"/>
                        <a:buChar char="•"/>
                      </a:pPr>
                      <a:r>
                        <a:rPr lang="en-US" sz="1700" b="0" i="0" u="none" strike="noStrike" noProof="0">
                          <a:solidFill>
                            <a:srgbClr val="000000"/>
                          </a:solidFill>
                          <a:latin typeface="Aptos"/>
                        </a:rPr>
                        <a:t>Scale = 0.28</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Centering &amp; 0-variance removal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2219364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4000"/>
              <a:t>K-NN – Non PCA</a:t>
            </a:r>
          </a:p>
        </p:txBody>
      </p:sp>
      <p:grpSp>
        <p:nvGrpSpPr>
          <p:cNvPr id="144" name="Group 1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1" name="Rectangle 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654DED-85BD-2134-8A9F-735E5FD685E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342900">
              <a:lnSpc>
                <a:spcPct val="90000"/>
              </a:lnSpc>
              <a:spcAft>
                <a:spcPts val="600"/>
              </a:spcAft>
              <a:buFont typeface="Wingdings" panose="020B0604020202020204" pitchFamily="34" charset="0"/>
              <a:buChar char="v"/>
            </a:pPr>
            <a:endParaRPr lang="en-US" sz="2000"/>
          </a:p>
        </p:txBody>
      </p:sp>
      <p:sp>
        <p:nvSpPr>
          <p:cNvPr id="136" name="Rectangle 1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27</a:t>
            </a:fld>
            <a:endParaRPr lang="en-US" sz="1200">
              <a:solidFill>
                <a:schemeClr val="tx1">
                  <a:tint val="75000"/>
                </a:schemeClr>
              </a:solidFill>
            </a:endParaRPr>
          </a:p>
        </p:txBody>
      </p:sp>
      <p:graphicFrame>
        <p:nvGraphicFramePr>
          <p:cNvPr id="8" name="Table 7">
            <a:extLst>
              <a:ext uri="{FF2B5EF4-FFF2-40B4-BE49-F238E27FC236}">
                <a16:creationId xmlns:a16="http://schemas.microsoft.com/office/drawing/2014/main" id="{0B5ACBDC-77DD-B5FB-A693-DC5CF7E9DCDB}"/>
              </a:ext>
            </a:extLst>
          </p:cNvPr>
          <p:cNvGraphicFramePr>
            <a:graphicFrameLocks noGrp="1"/>
          </p:cNvGraphicFramePr>
          <p:nvPr>
            <p:extLst>
              <p:ext uri="{D42A27DB-BD31-4B8C-83A1-F6EECF244321}">
                <p14:modId xmlns:p14="http://schemas.microsoft.com/office/powerpoint/2010/main" val="3184078985"/>
              </p:ext>
            </p:extLst>
          </p:nvPr>
        </p:nvGraphicFramePr>
        <p:xfrm>
          <a:off x="653142" y="2884714"/>
          <a:ext cx="5356359" cy="2651760"/>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59.15%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 Explicit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PCA for dimensionality reductions, centering and scaling.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pic>
        <p:nvPicPr>
          <p:cNvPr id="3" name="Picture 2" descr="A diagram of a heatmap&#10;&#10;Description automatically generated">
            <a:extLst>
              <a:ext uri="{FF2B5EF4-FFF2-40B4-BE49-F238E27FC236}">
                <a16:creationId xmlns:a16="http://schemas.microsoft.com/office/drawing/2014/main" id="{8A77124C-7835-888F-C3DD-9C7992D98BDB}"/>
              </a:ext>
            </a:extLst>
          </p:cNvPr>
          <p:cNvPicPr>
            <a:picLocks noChangeAspect="1"/>
          </p:cNvPicPr>
          <p:nvPr/>
        </p:nvPicPr>
        <p:blipFill>
          <a:blip r:embed="rId3"/>
          <a:stretch>
            <a:fillRect/>
          </a:stretch>
        </p:blipFill>
        <p:spPr>
          <a:xfrm>
            <a:off x="6450089" y="356620"/>
            <a:ext cx="5236663" cy="2922480"/>
          </a:xfrm>
          <a:prstGeom prst="rect">
            <a:avLst/>
          </a:prstGeom>
        </p:spPr>
      </p:pic>
      <p:pic>
        <p:nvPicPr>
          <p:cNvPr id="7" name="Picture 6" descr="A graph with a line&#10;&#10;Description automatically generated">
            <a:extLst>
              <a:ext uri="{FF2B5EF4-FFF2-40B4-BE49-F238E27FC236}">
                <a16:creationId xmlns:a16="http://schemas.microsoft.com/office/drawing/2014/main" id="{2DA9AA20-9F02-027A-3995-610B313EFAFB}"/>
              </a:ext>
            </a:extLst>
          </p:cNvPr>
          <p:cNvPicPr>
            <a:picLocks noChangeAspect="1"/>
          </p:cNvPicPr>
          <p:nvPr/>
        </p:nvPicPr>
        <p:blipFill>
          <a:blip r:embed="rId4"/>
          <a:stretch>
            <a:fillRect/>
          </a:stretch>
        </p:blipFill>
        <p:spPr>
          <a:xfrm>
            <a:off x="6723998" y="3423911"/>
            <a:ext cx="5090526" cy="3340014"/>
          </a:xfrm>
          <a:prstGeom prst="rect">
            <a:avLst/>
          </a:prstGeom>
        </p:spPr>
      </p:pic>
    </p:spTree>
    <p:extLst>
      <p:ext uri="{BB962C8B-B14F-4D97-AF65-F5344CB8AC3E}">
        <p14:creationId xmlns:p14="http://schemas.microsoft.com/office/powerpoint/2010/main" val="286035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4000"/>
              <a:t>K-NN – PCA</a:t>
            </a:r>
          </a:p>
        </p:txBody>
      </p:sp>
      <p:grpSp>
        <p:nvGrpSpPr>
          <p:cNvPr id="144" name="Group 1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1" name="Rectangle 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654DED-85BD-2134-8A9F-735E5FD685E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342900">
              <a:lnSpc>
                <a:spcPct val="90000"/>
              </a:lnSpc>
              <a:spcAft>
                <a:spcPts val="600"/>
              </a:spcAft>
              <a:buFont typeface="Wingdings" panose="020B0604020202020204" pitchFamily="34" charset="0"/>
              <a:buChar char="v"/>
            </a:pPr>
            <a:endParaRPr lang="en-US" sz="2000"/>
          </a:p>
        </p:txBody>
      </p:sp>
      <p:sp>
        <p:nvSpPr>
          <p:cNvPr id="136" name="Rectangle 1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28</a:t>
            </a:fld>
            <a:endParaRPr lang="en-US" sz="1200">
              <a:solidFill>
                <a:schemeClr val="tx1">
                  <a:tint val="75000"/>
                </a:schemeClr>
              </a:solidFill>
            </a:endParaRPr>
          </a:p>
        </p:txBody>
      </p:sp>
      <p:graphicFrame>
        <p:nvGraphicFramePr>
          <p:cNvPr id="8" name="Table 7">
            <a:extLst>
              <a:ext uri="{FF2B5EF4-FFF2-40B4-BE49-F238E27FC236}">
                <a16:creationId xmlns:a16="http://schemas.microsoft.com/office/drawing/2014/main" id="{0B5ACBDC-77DD-B5FB-A693-DC5CF7E9DCDB}"/>
              </a:ext>
            </a:extLst>
          </p:cNvPr>
          <p:cNvGraphicFramePr>
            <a:graphicFrameLocks noGrp="1"/>
          </p:cNvGraphicFramePr>
          <p:nvPr>
            <p:extLst>
              <p:ext uri="{D42A27DB-BD31-4B8C-83A1-F6EECF244321}">
                <p14:modId xmlns:p14="http://schemas.microsoft.com/office/powerpoint/2010/main" val="913123973"/>
              </p:ext>
            </p:extLst>
          </p:nvPr>
        </p:nvGraphicFramePr>
        <p:xfrm>
          <a:off x="653142" y="2884714"/>
          <a:ext cx="5356359" cy="2651760"/>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65.48%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 Explicit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PCA for dimensionality reductions, centering and scaling.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pic>
        <p:nvPicPr>
          <p:cNvPr id="4" name="Picture 3" descr="A diagram of a heatmap&#10;&#10;Description automatically generated">
            <a:extLst>
              <a:ext uri="{FF2B5EF4-FFF2-40B4-BE49-F238E27FC236}">
                <a16:creationId xmlns:a16="http://schemas.microsoft.com/office/drawing/2014/main" id="{1CFE957B-DF69-D000-80D9-01D7795AFC2A}"/>
              </a:ext>
            </a:extLst>
          </p:cNvPr>
          <p:cNvPicPr>
            <a:picLocks noChangeAspect="1"/>
          </p:cNvPicPr>
          <p:nvPr/>
        </p:nvPicPr>
        <p:blipFill>
          <a:blip r:embed="rId3"/>
          <a:stretch>
            <a:fillRect/>
          </a:stretch>
        </p:blipFill>
        <p:spPr>
          <a:xfrm>
            <a:off x="6722382" y="361498"/>
            <a:ext cx="5088165" cy="3068863"/>
          </a:xfrm>
          <a:prstGeom prst="rect">
            <a:avLst/>
          </a:prstGeom>
        </p:spPr>
      </p:pic>
      <p:pic>
        <p:nvPicPr>
          <p:cNvPr id="6" name="Picture 5" descr="A graph with a line&#10;&#10;Description automatically generated">
            <a:extLst>
              <a:ext uri="{FF2B5EF4-FFF2-40B4-BE49-F238E27FC236}">
                <a16:creationId xmlns:a16="http://schemas.microsoft.com/office/drawing/2014/main" id="{B975A1FF-55C8-7C8F-CC07-B5FBFEC38228}"/>
              </a:ext>
            </a:extLst>
          </p:cNvPr>
          <p:cNvPicPr>
            <a:picLocks noChangeAspect="1"/>
          </p:cNvPicPr>
          <p:nvPr/>
        </p:nvPicPr>
        <p:blipFill>
          <a:blip r:embed="rId4"/>
          <a:stretch>
            <a:fillRect/>
          </a:stretch>
        </p:blipFill>
        <p:spPr>
          <a:xfrm>
            <a:off x="6725215" y="3427639"/>
            <a:ext cx="5085333" cy="3398273"/>
          </a:xfrm>
          <a:prstGeom prst="rect">
            <a:avLst/>
          </a:prstGeom>
        </p:spPr>
      </p:pic>
    </p:spTree>
    <p:extLst>
      <p:ext uri="{BB962C8B-B14F-4D97-AF65-F5344CB8AC3E}">
        <p14:creationId xmlns:p14="http://schemas.microsoft.com/office/powerpoint/2010/main" val="1937036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 name="Rectangle 14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lgn="l"/>
            <a:r>
              <a:rPr lang="en-US" sz="4000"/>
              <a:t>Random Forest</a:t>
            </a:r>
          </a:p>
        </p:txBody>
      </p:sp>
      <p:grpSp>
        <p:nvGrpSpPr>
          <p:cNvPr id="144" name="Group 14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1" name="Rectangle 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1654DED-85BD-2134-8A9F-735E5FD685EF}"/>
              </a:ext>
            </a:extLst>
          </p:cNvPr>
          <p:cNvSpPr txBox="1"/>
          <p:nvPr/>
        </p:nvSpPr>
        <p:spPr>
          <a:xfrm>
            <a:off x="590719" y="2330505"/>
            <a:ext cx="5278066"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00050" indent="-342900">
              <a:lnSpc>
                <a:spcPct val="90000"/>
              </a:lnSpc>
              <a:spcAft>
                <a:spcPts val="600"/>
              </a:spcAft>
              <a:buFont typeface="Wingdings" panose="020B0604020202020204" pitchFamily="34" charset="0"/>
              <a:buChar char="v"/>
            </a:pPr>
            <a:endParaRPr lang="en-US" sz="2000"/>
          </a:p>
        </p:txBody>
      </p:sp>
      <p:sp>
        <p:nvSpPr>
          <p:cNvPr id="136" name="Rectangle 1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9385070" y="6492240"/>
            <a:ext cx="1055716"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29</a:t>
            </a:fld>
            <a:endParaRPr lang="en-US" sz="1200">
              <a:solidFill>
                <a:schemeClr val="tx1">
                  <a:tint val="75000"/>
                </a:schemeClr>
              </a:solidFill>
            </a:endParaRPr>
          </a:p>
        </p:txBody>
      </p:sp>
      <p:graphicFrame>
        <p:nvGraphicFramePr>
          <p:cNvPr id="8" name="Table 7">
            <a:extLst>
              <a:ext uri="{FF2B5EF4-FFF2-40B4-BE49-F238E27FC236}">
                <a16:creationId xmlns:a16="http://schemas.microsoft.com/office/drawing/2014/main" id="{0B5ACBDC-77DD-B5FB-A693-DC5CF7E9DCDB}"/>
              </a:ext>
            </a:extLst>
          </p:cNvPr>
          <p:cNvGraphicFramePr>
            <a:graphicFrameLocks noGrp="1"/>
          </p:cNvGraphicFramePr>
          <p:nvPr>
            <p:extLst>
              <p:ext uri="{D42A27DB-BD31-4B8C-83A1-F6EECF244321}">
                <p14:modId xmlns:p14="http://schemas.microsoft.com/office/powerpoint/2010/main" val="1294854516"/>
              </p:ext>
            </p:extLst>
          </p:nvPr>
        </p:nvGraphicFramePr>
        <p:xfrm>
          <a:off x="589642" y="2186214"/>
          <a:ext cx="4948060" cy="2439409"/>
        </p:xfrm>
        <a:graphic>
          <a:graphicData uri="http://schemas.openxmlformats.org/drawingml/2006/table">
            <a:tbl>
              <a:tblPr bandRow="1">
                <a:tableStyleId>{5C22544A-7EE6-4342-B048-85BDC9FD1C3A}</a:tableStyleId>
              </a:tblPr>
              <a:tblGrid>
                <a:gridCol w="2260502">
                  <a:extLst>
                    <a:ext uri="{9D8B030D-6E8A-4147-A177-3AD203B41FA5}">
                      <a16:colId xmlns:a16="http://schemas.microsoft.com/office/drawing/2014/main" val="1713593845"/>
                    </a:ext>
                  </a:extLst>
                </a:gridCol>
                <a:gridCol w="2687558">
                  <a:extLst>
                    <a:ext uri="{9D8B030D-6E8A-4147-A177-3AD203B41FA5}">
                      <a16:colId xmlns:a16="http://schemas.microsoft.com/office/drawing/2014/main" val="471421681"/>
                    </a:ext>
                  </a:extLst>
                </a:gridCol>
              </a:tblGrid>
              <a:tr h="303588">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303588">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76.74%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303588">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53128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err="1">
                          <a:latin typeface="Aptos"/>
                        </a:rPr>
                        <a:t>mtry</a:t>
                      </a:r>
                      <a:r>
                        <a:rPr lang="en-US" sz="1800" b="0" i="0" u="none" strike="noStrike" noProof="0">
                          <a:latin typeface="Aptos"/>
                        </a:rPr>
                        <a:t> = c(2, 4, 6, 8, 10)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702049">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t>No PCA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graphicFrame>
        <p:nvGraphicFramePr>
          <p:cNvPr id="6" name="Table 5">
            <a:extLst>
              <a:ext uri="{FF2B5EF4-FFF2-40B4-BE49-F238E27FC236}">
                <a16:creationId xmlns:a16="http://schemas.microsoft.com/office/drawing/2014/main" id="{EEF2EA71-59EA-14AD-424E-1430BA072C8A}"/>
              </a:ext>
            </a:extLst>
          </p:cNvPr>
          <p:cNvGraphicFramePr>
            <a:graphicFrameLocks noGrp="1"/>
          </p:cNvGraphicFramePr>
          <p:nvPr>
            <p:extLst>
              <p:ext uri="{D42A27DB-BD31-4B8C-83A1-F6EECF244321}">
                <p14:modId xmlns:p14="http://schemas.microsoft.com/office/powerpoint/2010/main" val="1593629853"/>
              </p:ext>
            </p:extLst>
          </p:nvPr>
        </p:nvGraphicFramePr>
        <p:xfrm>
          <a:off x="6095998" y="1986642"/>
          <a:ext cx="4505736" cy="2444352"/>
        </p:xfrm>
        <a:graphic>
          <a:graphicData uri="http://schemas.openxmlformats.org/drawingml/2006/table">
            <a:tbl>
              <a:tblPr bandRow="1">
                <a:tableStyleId>{5C22544A-7EE6-4342-B048-85BDC9FD1C3A}</a:tableStyleId>
              </a:tblPr>
              <a:tblGrid>
                <a:gridCol w="2058428">
                  <a:extLst>
                    <a:ext uri="{9D8B030D-6E8A-4147-A177-3AD203B41FA5}">
                      <a16:colId xmlns:a16="http://schemas.microsoft.com/office/drawing/2014/main" val="1713593845"/>
                    </a:ext>
                  </a:extLst>
                </a:gridCol>
                <a:gridCol w="2447308">
                  <a:extLst>
                    <a:ext uri="{9D8B030D-6E8A-4147-A177-3AD203B41FA5}">
                      <a16:colId xmlns:a16="http://schemas.microsoft.com/office/drawing/2014/main" val="471421681"/>
                    </a:ext>
                  </a:extLst>
                </a:gridCol>
              </a:tblGrid>
              <a:tr h="339882">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339882">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77.49%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552308">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a:t>
                      </a:r>
                      <a:r>
                        <a:rPr lang="en-US" err="1"/>
                        <a:t>crossvalidation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594794">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latin typeface="Aptos"/>
                        </a:rPr>
                        <a:t>No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520444">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Non PCA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graphicFrame>
        <p:nvGraphicFramePr>
          <p:cNvPr id="10" name="Table 9">
            <a:extLst>
              <a:ext uri="{FF2B5EF4-FFF2-40B4-BE49-F238E27FC236}">
                <a16:creationId xmlns:a16="http://schemas.microsoft.com/office/drawing/2014/main" id="{E43E3D49-5B09-5368-57A6-C1429E80AC7C}"/>
              </a:ext>
            </a:extLst>
          </p:cNvPr>
          <p:cNvGraphicFramePr>
            <a:graphicFrameLocks noGrp="1"/>
          </p:cNvGraphicFramePr>
          <p:nvPr>
            <p:extLst>
              <p:ext uri="{D42A27DB-BD31-4B8C-83A1-F6EECF244321}">
                <p14:modId xmlns:p14="http://schemas.microsoft.com/office/powerpoint/2010/main" val="3096997347"/>
              </p:ext>
            </p:extLst>
          </p:nvPr>
        </p:nvGraphicFramePr>
        <p:xfrm>
          <a:off x="580570" y="4617356"/>
          <a:ext cx="4948059" cy="2391159"/>
        </p:xfrm>
        <a:graphic>
          <a:graphicData uri="http://schemas.openxmlformats.org/drawingml/2006/table">
            <a:tbl>
              <a:tblPr bandRow="1">
                <a:tableStyleId>{5C22544A-7EE6-4342-B048-85BDC9FD1C3A}</a:tableStyleId>
              </a:tblPr>
              <a:tblGrid>
                <a:gridCol w="2222500">
                  <a:extLst>
                    <a:ext uri="{9D8B030D-6E8A-4147-A177-3AD203B41FA5}">
                      <a16:colId xmlns:a16="http://schemas.microsoft.com/office/drawing/2014/main" val="1713593845"/>
                    </a:ext>
                  </a:extLst>
                </a:gridCol>
                <a:gridCol w="2725559">
                  <a:extLst>
                    <a:ext uri="{9D8B030D-6E8A-4147-A177-3AD203B41FA5}">
                      <a16:colId xmlns:a16="http://schemas.microsoft.com/office/drawing/2014/main" val="471421681"/>
                    </a:ext>
                  </a:extLst>
                </a:gridCol>
              </a:tblGrid>
              <a:tr h="337444">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337444">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76.44%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337444">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10-fold cross validation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590528">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latin typeface="Aptos"/>
                        </a:rPr>
                        <a:t>No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653799">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a:t>PCA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graphicFrame>
        <p:nvGraphicFramePr>
          <p:cNvPr id="11" name="Table 10">
            <a:extLst>
              <a:ext uri="{FF2B5EF4-FFF2-40B4-BE49-F238E27FC236}">
                <a16:creationId xmlns:a16="http://schemas.microsoft.com/office/drawing/2014/main" id="{4A997DBE-E1E6-E0ED-65FE-83A32DF9B17D}"/>
              </a:ext>
            </a:extLst>
          </p:cNvPr>
          <p:cNvGraphicFramePr>
            <a:graphicFrameLocks noGrp="1"/>
          </p:cNvGraphicFramePr>
          <p:nvPr>
            <p:extLst>
              <p:ext uri="{D42A27DB-BD31-4B8C-83A1-F6EECF244321}">
                <p14:modId xmlns:p14="http://schemas.microsoft.com/office/powerpoint/2010/main" val="3022287052"/>
              </p:ext>
            </p:extLst>
          </p:nvPr>
        </p:nvGraphicFramePr>
        <p:xfrm>
          <a:off x="6095997" y="4490356"/>
          <a:ext cx="4505736" cy="2515717"/>
        </p:xfrm>
        <a:graphic>
          <a:graphicData uri="http://schemas.openxmlformats.org/drawingml/2006/table">
            <a:tbl>
              <a:tblPr bandRow="1">
                <a:tableStyleId>{5C22544A-7EE6-4342-B048-85BDC9FD1C3A}</a:tableStyleId>
              </a:tblPr>
              <a:tblGrid>
                <a:gridCol w="2058428">
                  <a:extLst>
                    <a:ext uri="{9D8B030D-6E8A-4147-A177-3AD203B41FA5}">
                      <a16:colId xmlns:a16="http://schemas.microsoft.com/office/drawing/2014/main" val="1713593845"/>
                    </a:ext>
                  </a:extLst>
                </a:gridCol>
                <a:gridCol w="2447308">
                  <a:extLst>
                    <a:ext uri="{9D8B030D-6E8A-4147-A177-3AD203B41FA5}">
                      <a16:colId xmlns:a16="http://schemas.microsoft.com/office/drawing/2014/main" val="471421681"/>
                    </a:ext>
                  </a:extLst>
                </a:gridCol>
              </a:tblGrid>
              <a:tr h="338998">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338998">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66.54% Accuracy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593246">
                <a:tc>
                  <a:txBody>
                    <a:bodyPr/>
                    <a:lstStyle/>
                    <a:p>
                      <a:r>
                        <a:rPr lang="en-US">
                          <a:effectLst/>
                        </a:rPr>
                        <a:t>Training</a:t>
                      </a: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a:t>10-fold </a:t>
                      </a:r>
                      <a:r>
                        <a:rPr lang="en-US" err="1"/>
                        <a:t>crossvalidation</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312076197"/>
                  </a:ext>
                </a:extLst>
              </a:tr>
              <a:tr h="593246">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err="1">
                          <a:latin typeface="Aptos"/>
                        </a:rPr>
                        <a:t>mtry</a:t>
                      </a:r>
                      <a:r>
                        <a:rPr lang="en-US" sz="1800" b="0" i="0" u="none" strike="noStrike" noProof="0">
                          <a:latin typeface="Aptos"/>
                        </a:rPr>
                        <a:t> = c(2, 4, 6, 8, 10)</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550871">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PCA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298841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CB6C1-D5CC-A815-5D71-87BEEB59198A}"/>
              </a:ext>
            </a:extLst>
          </p:cNvPr>
          <p:cNvSpPr>
            <a:spLocks noGrp="1"/>
          </p:cNvSpPr>
          <p:nvPr>
            <p:ph type="title"/>
          </p:nvPr>
        </p:nvSpPr>
        <p:spPr>
          <a:xfrm>
            <a:off x="841248" y="251312"/>
            <a:ext cx="10506456" cy="1010264"/>
          </a:xfrm>
        </p:spPr>
        <p:txBody>
          <a:bodyPr vert="horz" lIns="91440" tIns="45720" rIns="91440" bIns="45720" rtlCol="0" anchor="ctr">
            <a:normAutofit/>
          </a:bodyPr>
          <a:lstStyle/>
          <a:p>
            <a:r>
              <a:rPr lang="en-US" sz="4000" kern="1200" cap="all" spc="150" baseline="0">
                <a:solidFill>
                  <a:schemeClr val="tx1"/>
                </a:solidFill>
                <a:latin typeface="+mj-lt"/>
                <a:ea typeface="+mj-ea"/>
                <a:cs typeface="+mj-cs"/>
              </a:rPr>
              <a:t>Motivation</a:t>
            </a:r>
            <a:r>
              <a:rPr lang="en-US" kern="1200" cap="all" spc="150" baseline="0">
                <a:solidFill>
                  <a:schemeClr val="tx1"/>
                </a:solidFill>
                <a:latin typeface="+mj-lt"/>
                <a:ea typeface="+mj-ea"/>
                <a:cs typeface="+mj-cs"/>
              </a:rPr>
              <a:t> and problem statement</a:t>
            </a:r>
          </a:p>
        </p:txBody>
      </p:sp>
      <p:sp>
        <p:nvSpPr>
          <p:cNvPr id="26" name="Rectangle 2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 Placeholder 2">
            <a:extLst>
              <a:ext uri="{FF2B5EF4-FFF2-40B4-BE49-F238E27FC236}">
                <a16:creationId xmlns:a16="http://schemas.microsoft.com/office/drawing/2014/main" id="{50F85311-2225-A016-2018-1B8D578AD0A0}"/>
              </a:ext>
            </a:extLst>
          </p:cNvPr>
          <p:cNvSpPr>
            <a:spLocks/>
          </p:cNvSpPr>
          <p:nvPr/>
        </p:nvSpPr>
        <p:spPr>
          <a:xfrm>
            <a:off x="1433765" y="1713788"/>
            <a:ext cx="3986559" cy="836983"/>
          </a:xfrm>
          <a:prstGeom prst="rect">
            <a:avLst/>
          </a:prstGeom>
        </p:spPr>
        <p:txBody>
          <a:bodyPr/>
          <a:lstStyle/>
          <a:p>
            <a:pPr algn="ctr" defTabSz="923544">
              <a:spcAft>
                <a:spcPts val="600"/>
              </a:spcAft>
            </a:pPr>
            <a:r>
              <a:rPr lang="en-US" sz="2424" kern="1200">
                <a:solidFill>
                  <a:schemeClr val="tx1"/>
                </a:solidFill>
                <a:latin typeface="+mn-lt"/>
                <a:ea typeface="+mn-ea"/>
                <a:cs typeface="+mn-cs"/>
              </a:rPr>
              <a:t>Problem Statement</a:t>
            </a:r>
            <a:endParaRPr lang="en-US" sz="2400"/>
          </a:p>
        </p:txBody>
      </p:sp>
      <p:sp>
        <p:nvSpPr>
          <p:cNvPr id="19" name="Text Placeholder 6">
            <a:extLst>
              <a:ext uri="{FF2B5EF4-FFF2-40B4-BE49-F238E27FC236}">
                <a16:creationId xmlns:a16="http://schemas.microsoft.com/office/drawing/2014/main" id="{ECB31AF8-B5B3-7376-25D0-79C7F073AE0B}"/>
              </a:ext>
            </a:extLst>
          </p:cNvPr>
          <p:cNvSpPr>
            <a:spLocks/>
          </p:cNvSpPr>
          <p:nvPr/>
        </p:nvSpPr>
        <p:spPr>
          <a:xfrm>
            <a:off x="6904588" y="1713788"/>
            <a:ext cx="4006193" cy="836983"/>
          </a:xfrm>
          <a:prstGeom prst="rect">
            <a:avLst/>
          </a:prstGeom>
        </p:spPr>
        <p:txBody>
          <a:bodyPr/>
          <a:lstStyle/>
          <a:p>
            <a:pPr algn="ctr" defTabSz="923544">
              <a:spcAft>
                <a:spcPts val="600"/>
              </a:spcAft>
            </a:pPr>
            <a:r>
              <a:rPr lang="en-US" sz="2424" kern="1200">
                <a:solidFill>
                  <a:schemeClr val="tx1"/>
                </a:solidFill>
                <a:latin typeface="+mn-lt"/>
                <a:ea typeface="+mn-ea"/>
                <a:cs typeface="+mn-cs"/>
              </a:rPr>
              <a:t>Motivation</a:t>
            </a:r>
            <a:endParaRPr lang="en-US" sz="2400"/>
          </a:p>
        </p:txBody>
      </p:sp>
      <p:sp>
        <p:nvSpPr>
          <p:cNvPr id="3" name="Oval 2">
            <a:extLst>
              <a:ext uri="{FF2B5EF4-FFF2-40B4-BE49-F238E27FC236}">
                <a16:creationId xmlns:a16="http://schemas.microsoft.com/office/drawing/2014/main" id="{9D32512E-B0AF-16A8-D5CB-BECD1CE48990}"/>
              </a:ext>
            </a:extLst>
          </p:cNvPr>
          <p:cNvSpPr/>
          <p:nvPr/>
        </p:nvSpPr>
        <p:spPr>
          <a:xfrm>
            <a:off x="838200" y="2790839"/>
            <a:ext cx="5162016" cy="3060717"/>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5AB66B-61F1-2101-CAF6-A0B634C53C36}"/>
              </a:ext>
            </a:extLst>
          </p:cNvPr>
          <p:cNvSpPr txBox="1"/>
          <p:nvPr/>
        </p:nvSpPr>
        <p:spPr>
          <a:xfrm>
            <a:off x="1581361" y="3494447"/>
            <a:ext cx="3864065" cy="165709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defTabSz="923544">
              <a:spcAft>
                <a:spcPts val="600"/>
              </a:spcAft>
            </a:pPr>
            <a:r>
              <a:rPr lang="en-US" sz="2020" kern="1200">
                <a:solidFill>
                  <a:schemeClr val="tx1"/>
                </a:solidFill>
                <a:latin typeface="+mn-lt"/>
                <a:ea typeface="+mn-lt"/>
                <a:cs typeface="+mn-lt"/>
              </a:rPr>
              <a:t>When students fail to succeed in higher education, it can directly impact the economic growth of that individual, their families, and the broader economy.</a:t>
            </a:r>
            <a:endParaRPr lang="en-US" sz="2000"/>
          </a:p>
        </p:txBody>
      </p:sp>
      <p:sp>
        <p:nvSpPr>
          <p:cNvPr id="9" name="Oval 8">
            <a:extLst>
              <a:ext uri="{FF2B5EF4-FFF2-40B4-BE49-F238E27FC236}">
                <a16:creationId xmlns:a16="http://schemas.microsoft.com/office/drawing/2014/main" id="{DD456162-BC19-8156-C17B-A32EED75BDB6}"/>
              </a:ext>
            </a:extLst>
          </p:cNvPr>
          <p:cNvSpPr/>
          <p:nvPr/>
        </p:nvSpPr>
        <p:spPr>
          <a:xfrm>
            <a:off x="6458299" y="2896879"/>
            <a:ext cx="4886312" cy="2838034"/>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0752290-825A-686E-0089-491C78D00229}"/>
              </a:ext>
            </a:extLst>
          </p:cNvPr>
          <p:cNvSpPr txBox="1"/>
          <p:nvPr/>
        </p:nvSpPr>
        <p:spPr>
          <a:xfrm>
            <a:off x="6933298" y="3499806"/>
            <a:ext cx="3882536" cy="165709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defTabSz="923544">
              <a:spcAft>
                <a:spcPts val="600"/>
              </a:spcAft>
            </a:pPr>
            <a:r>
              <a:rPr lang="en-US" sz="2020" kern="1200">
                <a:solidFill>
                  <a:schemeClr val="tx1"/>
                </a:solidFill>
                <a:latin typeface="+mn-lt"/>
                <a:ea typeface="+mn-lt"/>
                <a:cs typeface="+mn-lt"/>
              </a:rPr>
              <a:t>Can we use data mining techniques to accurately identify key predictors, their interactions, and parameter ranges of concern?</a:t>
            </a:r>
            <a:endParaRPr lang="en-US" sz="2000"/>
          </a:p>
        </p:txBody>
      </p:sp>
      <p:sp>
        <p:nvSpPr>
          <p:cNvPr id="7" name="TextBox 6">
            <a:extLst>
              <a:ext uri="{FF2B5EF4-FFF2-40B4-BE49-F238E27FC236}">
                <a16:creationId xmlns:a16="http://schemas.microsoft.com/office/drawing/2014/main" id="{F6DE5E65-0DA1-26DE-D50D-26D6812C38FA}"/>
              </a:ext>
            </a:extLst>
          </p:cNvPr>
          <p:cNvSpPr txBox="1"/>
          <p:nvPr/>
        </p:nvSpPr>
        <p:spPr>
          <a:xfrm>
            <a:off x="8768080" y="636016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200">
                <a:solidFill>
                  <a:srgbClr val="898989"/>
                </a:solidFill>
                <a:latin typeface="Calibri"/>
              </a:rPr>
              <a:t>3</a:t>
            </a:r>
            <a:endParaRPr lang="en-US"/>
          </a:p>
        </p:txBody>
      </p:sp>
    </p:spTree>
    <p:extLst>
      <p:ext uri="{BB962C8B-B14F-4D97-AF65-F5344CB8AC3E}">
        <p14:creationId xmlns:p14="http://schemas.microsoft.com/office/powerpoint/2010/main" val="4074183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lgn="l"/>
            <a:r>
              <a:rPr lang="en-US" sz="3600"/>
              <a:t>Binomial Logistic Regression</a:t>
            </a:r>
            <a:endParaRPr lang="en-US" sz="3600" kern="1200">
              <a:latin typeface="+mj-lt"/>
            </a:endParaRP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DAF1B6-6A87-99E4-EBC1-DDE13A6837F7}"/>
              </a:ext>
            </a:extLst>
          </p:cNvPr>
          <p:cNvSpPr txBox="1"/>
          <p:nvPr/>
        </p:nvSpPr>
        <p:spPr>
          <a:xfrm>
            <a:off x="224898" y="4687420"/>
            <a:ext cx="4282984" cy="1076392"/>
          </a:xfrm>
          <a:prstGeom prst="rect">
            <a:avLst/>
          </a:prstGeom>
        </p:spPr>
        <p:txBody>
          <a:bodyPr vert="horz" lIns="91440" tIns="45720" rIns="91440" bIns="45720" rtlCol="0" anchor="ctr">
            <a:normAutofit/>
          </a:bodyPr>
          <a:lstStyle/>
          <a:p>
            <a:pPr>
              <a:lnSpc>
                <a:spcPct val="90000"/>
              </a:lnSpc>
              <a:spcAft>
                <a:spcPts val="600"/>
              </a:spcAft>
            </a:pPr>
            <a:r>
              <a:rPr lang="en-US" sz="1400"/>
              <a:t>ADDITIONAL MODELS:</a:t>
            </a:r>
          </a:p>
          <a:p>
            <a:pPr marL="285750" indent="-285750">
              <a:lnSpc>
                <a:spcPct val="90000"/>
              </a:lnSpc>
              <a:spcAft>
                <a:spcPts val="600"/>
              </a:spcAft>
              <a:buFont typeface="Arial,Sans-Serif"/>
              <a:buChar char="•"/>
            </a:pPr>
            <a:r>
              <a:rPr lang="en-US" sz="1200"/>
              <a:t>Using all attributes was not successful.</a:t>
            </a:r>
          </a:p>
          <a:p>
            <a:pPr marL="285750" indent="-285750">
              <a:lnSpc>
                <a:spcPct val="90000"/>
              </a:lnSpc>
              <a:spcAft>
                <a:spcPts val="600"/>
              </a:spcAft>
              <a:buFont typeface="Arial,Sans-Serif"/>
              <a:buChar char="•"/>
            </a:pPr>
            <a:r>
              <a:rPr lang="en-US" sz="1200"/>
              <a:t>Some predictors with collinearity or singularities.</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30</a:t>
            </a:fld>
            <a:endParaRPr lang="en-US" sz="1200">
              <a:solidFill>
                <a:schemeClr val="tx1">
                  <a:tint val="75000"/>
                </a:schemeClr>
              </a:solidFill>
            </a:endParaRPr>
          </a:p>
        </p:txBody>
      </p:sp>
      <p:pic>
        <p:nvPicPr>
          <p:cNvPr id="8" name="Picture 7" descr="A screen shot of a computer&#10;&#10;Description automatically generated">
            <a:extLst>
              <a:ext uri="{FF2B5EF4-FFF2-40B4-BE49-F238E27FC236}">
                <a16:creationId xmlns:a16="http://schemas.microsoft.com/office/drawing/2014/main" id="{FF81A808-0587-4F6D-3F5A-AA87D713CD11}"/>
              </a:ext>
            </a:extLst>
          </p:cNvPr>
          <p:cNvPicPr>
            <a:picLocks noChangeAspect="1"/>
          </p:cNvPicPr>
          <p:nvPr/>
        </p:nvPicPr>
        <p:blipFill>
          <a:blip r:embed="rId3"/>
          <a:stretch>
            <a:fillRect/>
          </a:stretch>
        </p:blipFill>
        <p:spPr>
          <a:xfrm>
            <a:off x="5755118" y="355654"/>
            <a:ext cx="6067425" cy="1962150"/>
          </a:xfrm>
          <a:prstGeom prst="rect">
            <a:avLst/>
          </a:prstGeom>
        </p:spPr>
      </p:pic>
      <p:graphicFrame>
        <p:nvGraphicFramePr>
          <p:cNvPr id="6" name="Table 5">
            <a:extLst>
              <a:ext uri="{FF2B5EF4-FFF2-40B4-BE49-F238E27FC236}">
                <a16:creationId xmlns:a16="http://schemas.microsoft.com/office/drawing/2014/main" id="{10CAFC4D-31D6-8DA4-41AD-CB89B37DA480}"/>
              </a:ext>
            </a:extLst>
          </p:cNvPr>
          <p:cNvGraphicFramePr>
            <a:graphicFrameLocks noGrp="1"/>
          </p:cNvGraphicFramePr>
          <p:nvPr>
            <p:extLst>
              <p:ext uri="{D42A27DB-BD31-4B8C-83A1-F6EECF244321}">
                <p14:modId xmlns:p14="http://schemas.microsoft.com/office/powerpoint/2010/main" val="2094760500"/>
              </p:ext>
            </p:extLst>
          </p:nvPr>
        </p:nvGraphicFramePr>
        <p:xfrm>
          <a:off x="6603979" y="3429180"/>
          <a:ext cx="4574103" cy="1131178"/>
        </p:xfrm>
        <a:graphic>
          <a:graphicData uri="http://schemas.openxmlformats.org/drawingml/2006/table">
            <a:tbl>
              <a:tblPr bandRow="1">
                <a:tableStyleId>{5C22544A-7EE6-4342-B048-85BDC9FD1C3A}</a:tableStyleId>
              </a:tblPr>
              <a:tblGrid>
                <a:gridCol w="1524701">
                  <a:extLst>
                    <a:ext uri="{9D8B030D-6E8A-4147-A177-3AD203B41FA5}">
                      <a16:colId xmlns:a16="http://schemas.microsoft.com/office/drawing/2014/main" val="3826094643"/>
                    </a:ext>
                  </a:extLst>
                </a:gridCol>
                <a:gridCol w="1524701">
                  <a:extLst>
                    <a:ext uri="{9D8B030D-6E8A-4147-A177-3AD203B41FA5}">
                      <a16:colId xmlns:a16="http://schemas.microsoft.com/office/drawing/2014/main" val="2614657460"/>
                    </a:ext>
                  </a:extLst>
                </a:gridCol>
                <a:gridCol w="1524701">
                  <a:extLst>
                    <a:ext uri="{9D8B030D-6E8A-4147-A177-3AD203B41FA5}">
                      <a16:colId xmlns:a16="http://schemas.microsoft.com/office/drawing/2014/main" val="377475968"/>
                    </a:ext>
                  </a:extLst>
                </a:gridCol>
              </a:tblGrid>
              <a:tr h="277738">
                <a:tc gridSpan="3">
                  <a:txBody>
                    <a:bodyPr/>
                    <a:lstStyle/>
                    <a:p>
                      <a:pPr algn="ctr"/>
                      <a:r>
                        <a:rPr lang="en-US" sz="2000" err="1">
                          <a:solidFill>
                            <a:schemeClr val="bg1"/>
                          </a:solidFill>
                          <a:effectLst/>
                        </a:rPr>
                        <a:t>test$Dropout</a:t>
                      </a:r>
                    </a:p>
                  </a:txBody>
                  <a:tcPr marL="0" marR="0" marT="0" marB="0" anchor="ctr">
                    <a:lnL>
                      <a:noFill/>
                    </a:lnL>
                    <a:lnR>
                      <a:noFill/>
                    </a:lnR>
                    <a:lnT>
                      <a:noFill/>
                    </a:lnT>
                    <a:lnB>
                      <a:noFill/>
                    </a:lnB>
                    <a:solidFill>
                      <a:srgbClr val="ED7D3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78368945"/>
                  </a:ext>
                </a:extLst>
              </a:tr>
              <a:tr h="277738">
                <a:tc>
                  <a:txBody>
                    <a:bodyPr/>
                    <a:lstStyle/>
                    <a:p>
                      <a:r>
                        <a:rPr lang="en-US">
                          <a:effectLst/>
                        </a:rPr>
                        <a:t>Prediction</a:t>
                      </a:r>
                    </a:p>
                  </a:txBody>
                  <a:tcPr marL="0" marR="0" marT="0" marB="0" anchor="ctr">
                    <a:lnL>
                      <a:noFill/>
                    </a:lnL>
                    <a:lnR>
                      <a:noFill/>
                    </a:lnR>
                    <a:lnT>
                      <a:noFill/>
                    </a:lnT>
                    <a:lnB>
                      <a:noFill/>
                    </a:lnB>
                    <a:solidFill>
                      <a:schemeClr val="bg1">
                        <a:lumMod val="95000"/>
                      </a:schemeClr>
                    </a:solidFill>
                  </a:tcPr>
                </a:tc>
                <a:tc>
                  <a:txBody>
                    <a:bodyPr/>
                    <a:lstStyle/>
                    <a:p>
                      <a:pPr algn="ctr"/>
                      <a:r>
                        <a:rPr lang="en-US"/>
                        <a:t>Not Dropout</a:t>
                      </a:r>
                    </a:p>
                  </a:txBody>
                  <a:tcPr marL="0" marR="0" marT="0" marB="0" anchor="ctr">
                    <a:lnL>
                      <a:noFill/>
                    </a:lnL>
                    <a:lnR>
                      <a:noFill/>
                    </a:lnR>
                    <a:lnT>
                      <a:noFill/>
                    </a:lnT>
                    <a:lnB>
                      <a:noFill/>
                    </a:lnB>
                    <a:solidFill>
                      <a:schemeClr val="bg1">
                        <a:lumMod val="95000"/>
                      </a:schemeClr>
                    </a:solidFill>
                  </a:tcPr>
                </a:tc>
                <a:tc>
                  <a:txBody>
                    <a:bodyPr/>
                    <a:lstStyle/>
                    <a:p>
                      <a:pPr algn="ctr"/>
                      <a:r>
                        <a:rPr lang="en-US"/>
                        <a:t>Dropout</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373331983"/>
                  </a:ext>
                </a:extLst>
              </a:tr>
              <a:tr h="190500">
                <a:tc>
                  <a:txBody>
                    <a:bodyPr/>
                    <a:lstStyle/>
                    <a:p>
                      <a:r>
                        <a:rPr lang="en-US">
                          <a:effectLst/>
                        </a:rPr>
                        <a:t>Not Dropout</a:t>
                      </a:r>
                    </a:p>
                  </a:txBody>
                  <a:tcPr marL="0" marR="0" marT="0" marB="0" anchor="ctr">
                    <a:lnL>
                      <a:noFill/>
                    </a:lnL>
                    <a:lnR>
                      <a:noFill/>
                    </a:lnR>
                    <a:lnT>
                      <a:noFill/>
                    </a:lnT>
                    <a:lnB>
                      <a:noFill/>
                    </a:lnB>
                    <a:solidFill>
                      <a:schemeClr val="bg1">
                        <a:lumMod val="95000"/>
                      </a:schemeClr>
                    </a:solidFill>
                  </a:tcPr>
                </a:tc>
                <a:tc>
                  <a:txBody>
                    <a:bodyPr/>
                    <a:lstStyle/>
                    <a:p>
                      <a:pPr algn="ctr"/>
                      <a:r>
                        <a:rPr lang="en-US"/>
                        <a:t>874</a:t>
                      </a:r>
                    </a:p>
                  </a:txBody>
                  <a:tcPr marL="0" marR="0" marT="0" marB="0" anchor="ctr">
                    <a:lnL>
                      <a:noFill/>
                    </a:lnL>
                    <a:lnR>
                      <a:noFill/>
                    </a:lnR>
                    <a:lnT>
                      <a:noFill/>
                    </a:lnT>
                    <a:lnB>
                      <a:noFill/>
                    </a:lnB>
                    <a:solidFill>
                      <a:schemeClr val="bg1">
                        <a:lumMod val="95000"/>
                      </a:schemeClr>
                    </a:solidFill>
                  </a:tcPr>
                </a:tc>
                <a:tc>
                  <a:txBody>
                    <a:bodyPr/>
                    <a:lstStyle/>
                    <a:p>
                      <a:pPr algn="ctr"/>
                      <a:r>
                        <a:rPr lang="en-US"/>
                        <a:t>140</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950541539"/>
                  </a:ext>
                </a:extLst>
              </a:tr>
              <a:tr h="190500">
                <a:tc>
                  <a:txBody>
                    <a:bodyPr/>
                    <a:lstStyle/>
                    <a:p>
                      <a:r>
                        <a:rPr lang="en-US">
                          <a:effectLst/>
                        </a:rPr>
                        <a:t>Dropout</a:t>
                      </a:r>
                    </a:p>
                  </a:txBody>
                  <a:tcPr marL="0" marR="0" marT="0" marB="0" anchor="ctr">
                    <a:lnL>
                      <a:noFill/>
                    </a:lnL>
                    <a:lnR>
                      <a:noFill/>
                    </a:lnR>
                    <a:lnT>
                      <a:noFill/>
                    </a:lnT>
                    <a:lnB>
                      <a:noFill/>
                    </a:lnB>
                    <a:solidFill>
                      <a:schemeClr val="bg1">
                        <a:lumMod val="95000"/>
                      </a:schemeClr>
                    </a:solidFill>
                  </a:tcPr>
                </a:tc>
                <a:tc>
                  <a:txBody>
                    <a:bodyPr/>
                    <a:lstStyle/>
                    <a:p>
                      <a:pPr algn="ctr"/>
                      <a:r>
                        <a:rPr lang="en-US"/>
                        <a:t>57</a:t>
                      </a:r>
                    </a:p>
                  </a:txBody>
                  <a:tcPr marL="0" marR="0" marT="0" marB="0" anchor="ctr">
                    <a:lnL>
                      <a:noFill/>
                    </a:lnL>
                    <a:lnR>
                      <a:noFill/>
                    </a:lnR>
                    <a:lnT>
                      <a:noFill/>
                    </a:lnT>
                    <a:lnB>
                      <a:noFill/>
                    </a:lnB>
                    <a:solidFill>
                      <a:schemeClr val="bg1">
                        <a:lumMod val="95000"/>
                      </a:schemeClr>
                    </a:solidFill>
                  </a:tcPr>
                </a:tc>
                <a:tc>
                  <a:txBody>
                    <a:bodyPr/>
                    <a:lstStyle/>
                    <a:p>
                      <a:pPr algn="ctr"/>
                      <a:r>
                        <a:rPr lang="en-US"/>
                        <a:t>262</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718959224"/>
                  </a:ext>
                </a:extLst>
              </a:tr>
            </a:tbl>
          </a:graphicData>
        </a:graphic>
      </p:graphicFrame>
      <p:graphicFrame>
        <p:nvGraphicFramePr>
          <p:cNvPr id="7" name="Table 6">
            <a:extLst>
              <a:ext uri="{FF2B5EF4-FFF2-40B4-BE49-F238E27FC236}">
                <a16:creationId xmlns:a16="http://schemas.microsoft.com/office/drawing/2014/main" id="{4233DFC8-69C5-36D7-F9A7-59C4D05EE79E}"/>
              </a:ext>
            </a:extLst>
          </p:cNvPr>
          <p:cNvGraphicFramePr>
            <a:graphicFrameLocks noGrp="1"/>
          </p:cNvGraphicFramePr>
          <p:nvPr>
            <p:extLst>
              <p:ext uri="{D42A27DB-BD31-4B8C-83A1-F6EECF244321}">
                <p14:modId xmlns:p14="http://schemas.microsoft.com/office/powerpoint/2010/main" val="3689971938"/>
              </p:ext>
            </p:extLst>
          </p:nvPr>
        </p:nvGraphicFramePr>
        <p:xfrm>
          <a:off x="225852" y="2343480"/>
          <a:ext cx="5356359" cy="2324164"/>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solidFill>
                            <a:srgbClr val="000000"/>
                          </a:solidFill>
                          <a:latin typeface="Aptos"/>
                        </a:rPr>
                        <a:t>Accuracy: 85.22%</a:t>
                      </a:r>
                      <a:r>
                        <a:rPr lang="en-US" sz="1200" b="0" i="0" u="none" strike="noStrike" noProof="0">
                          <a:solidFill>
                            <a:srgbClr val="000000"/>
                          </a:solidFill>
                          <a:latin typeface="Aptos"/>
                        </a:rPr>
                        <a:t> (p &lt; 2.2e-16)</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marR="0" lvl="0" indent="0" algn="l">
                        <a:lnSpc>
                          <a:spcPct val="90000"/>
                        </a:lnSpc>
                        <a:spcBef>
                          <a:spcPts val="0"/>
                        </a:spcBef>
                        <a:spcAft>
                          <a:spcPts val="600"/>
                        </a:spcAft>
                        <a:buNone/>
                      </a:pPr>
                      <a:r>
                        <a:rPr lang="en-US" sz="1800" b="0" i="0" u="none" strike="noStrike" noProof="0">
                          <a:solidFill>
                            <a:srgbClr val="000000"/>
                          </a:solidFill>
                          <a:latin typeface="Aptos"/>
                        </a:rPr>
                        <a:t>Attributes (frequent items) from ARM.</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latin typeface="Aptos"/>
                        </a:rPr>
                        <a:t>N/A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166539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lgn="l"/>
            <a:r>
              <a:rPr lang="en-US" sz="3600"/>
              <a:t>Multinomial Logistic Regression</a:t>
            </a:r>
            <a:endParaRPr lang="en-US" sz="3600" kern="1200">
              <a:latin typeface="+mj-lt"/>
            </a:endParaRP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DAF1B6-6A87-99E4-EBC1-DDE13A6837F7}"/>
              </a:ext>
            </a:extLst>
          </p:cNvPr>
          <p:cNvSpPr txBox="1"/>
          <p:nvPr/>
        </p:nvSpPr>
        <p:spPr>
          <a:xfrm>
            <a:off x="224898" y="4601961"/>
            <a:ext cx="4282984" cy="1040785"/>
          </a:xfrm>
          <a:prstGeom prst="rect">
            <a:avLst/>
          </a:prstGeom>
        </p:spPr>
        <p:txBody>
          <a:bodyPr vert="horz" lIns="91440" tIns="45720" rIns="91440" bIns="45720" rtlCol="0" anchor="ctr">
            <a:normAutofit/>
          </a:bodyPr>
          <a:lstStyle/>
          <a:p>
            <a:pPr>
              <a:lnSpc>
                <a:spcPct val="90000"/>
              </a:lnSpc>
              <a:spcAft>
                <a:spcPts val="600"/>
              </a:spcAft>
            </a:pPr>
            <a:r>
              <a:rPr lang="en-US" sz="1400"/>
              <a:t>ADDITIONAL MODELS:</a:t>
            </a:r>
          </a:p>
          <a:p>
            <a:pPr marL="285750" indent="-285750">
              <a:lnSpc>
                <a:spcPct val="90000"/>
              </a:lnSpc>
              <a:spcAft>
                <a:spcPts val="600"/>
              </a:spcAft>
              <a:buFont typeface="Arial"/>
              <a:buChar char="•"/>
            </a:pPr>
            <a:r>
              <a:rPr lang="en-US" sz="1200"/>
              <a:t>Limiting Attributes to frequent items from ARM yielded 69.62%.</a:t>
            </a:r>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solidFill>
                  <a:schemeClr val="tx1">
                    <a:tint val="75000"/>
                  </a:schemeClr>
                </a:solidFill>
              </a:rPr>
              <a:pPr>
                <a:spcAft>
                  <a:spcPts val="600"/>
                </a:spcAft>
              </a:pPr>
              <a:t>31</a:t>
            </a:fld>
            <a:endParaRPr lang="en-US" sz="1200">
              <a:solidFill>
                <a:schemeClr val="tx1">
                  <a:tint val="75000"/>
                </a:schemeClr>
              </a:solidFill>
            </a:endParaRPr>
          </a:p>
        </p:txBody>
      </p:sp>
      <p:pic>
        <p:nvPicPr>
          <p:cNvPr id="7" name="Picture 6" descr="A black background with white text&#10;&#10;Description automatically generated">
            <a:extLst>
              <a:ext uri="{FF2B5EF4-FFF2-40B4-BE49-F238E27FC236}">
                <a16:creationId xmlns:a16="http://schemas.microsoft.com/office/drawing/2014/main" id="{500B4813-B89C-6885-CD05-3D4D83326D25}"/>
              </a:ext>
            </a:extLst>
          </p:cNvPr>
          <p:cNvPicPr>
            <a:picLocks noChangeAspect="1"/>
          </p:cNvPicPr>
          <p:nvPr/>
        </p:nvPicPr>
        <p:blipFill>
          <a:blip r:embed="rId3"/>
          <a:stretch>
            <a:fillRect/>
          </a:stretch>
        </p:blipFill>
        <p:spPr>
          <a:xfrm>
            <a:off x="5697785" y="652232"/>
            <a:ext cx="6185513" cy="476595"/>
          </a:xfrm>
          <a:prstGeom prst="rect">
            <a:avLst/>
          </a:prstGeom>
        </p:spPr>
      </p:pic>
      <p:graphicFrame>
        <p:nvGraphicFramePr>
          <p:cNvPr id="8" name="Table 7">
            <a:extLst>
              <a:ext uri="{FF2B5EF4-FFF2-40B4-BE49-F238E27FC236}">
                <a16:creationId xmlns:a16="http://schemas.microsoft.com/office/drawing/2014/main" id="{07E33ADB-C499-500B-6068-157A124EE008}"/>
              </a:ext>
            </a:extLst>
          </p:cNvPr>
          <p:cNvGraphicFramePr>
            <a:graphicFrameLocks noGrp="1"/>
          </p:cNvGraphicFramePr>
          <p:nvPr>
            <p:extLst>
              <p:ext uri="{D42A27DB-BD31-4B8C-83A1-F6EECF244321}">
                <p14:modId xmlns:p14="http://schemas.microsoft.com/office/powerpoint/2010/main" val="2203174070"/>
              </p:ext>
            </p:extLst>
          </p:nvPr>
        </p:nvGraphicFramePr>
        <p:xfrm>
          <a:off x="6543144" y="2724213"/>
          <a:ext cx="4687363" cy="1402080"/>
        </p:xfrm>
        <a:graphic>
          <a:graphicData uri="http://schemas.openxmlformats.org/drawingml/2006/table">
            <a:tbl>
              <a:tblPr bandRow="1">
                <a:tableStyleId>{5C22544A-7EE6-4342-B048-85BDC9FD1C3A}</a:tableStyleId>
              </a:tblPr>
              <a:tblGrid>
                <a:gridCol w="1491679">
                  <a:extLst>
                    <a:ext uri="{9D8B030D-6E8A-4147-A177-3AD203B41FA5}">
                      <a16:colId xmlns:a16="http://schemas.microsoft.com/office/drawing/2014/main" val="3343555905"/>
                    </a:ext>
                  </a:extLst>
                </a:gridCol>
                <a:gridCol w="852004">
                  <a:extLst>
                    <a:ext uri="{9D8B030D-6E8A-4147-A177-3AD203B41FA5}">
                      <a16:colId xmlns:a16="http://schemas.microsoft.com/office/drawing/2014/main" val="3750163949"/>
                    </a:ext>
                  </a:extLst>
                </a:gridCol>
                <a:gridCol w="1171840">
                  <a:extLst>
                    <a:ext uri="{9D8B030D-6E8A-4147-A177-3AD203B41FA5}">
                      <a16:colId xmlns:a16="http://schemas.microsoft.com/office/drawing/2014/main" val="354728568"/>
                    </a:ext>
                  </a:extLst>
                </a:gridCol>
                <a:gridCol w="1171840">
                  <a:extLst>
                    <a:ext uri="{9D8B030D-6E8A-4147-A177-3AD203B41FA5}">
                      <a16:colId xmlns:a16="http://schemas.microsoft.com/office/drawing/2014/main" val="1326720614"/>
                    </a:ext>
                  </a:extLst>
                </a:gridCol>
              </a:tblGrid>
              <a:tr h="190500">
                <a:tc gridSpan="4">
                  <a:txBody>
                    <a:bodyPr/>
                    <a:lstStyle/>
                    <a:p>
                      <a:pPr algn="ctr"/>
                      <a:r>
                        <a:rPr lang="en-US" sz="2000" err="1">
                          <a:solidFill>
                            <a:schemeClr val="bg1"/>
                          </a:solidFill>
                          <a:effectLst/>
                        </a:rPr>
                        <a:t>test$Target</a:t>
                      </a:r>
                      <a:endParaRPr lang="en-US" sz="2000">
                        <a:solidFill>
                          <a:schemeClr val="bg1"/>
                        </a:solidFill>
                        <a:effectLst/>
                      </a:endParaRPr>
                    </a:p>
                  </a:txBody>
                  <a:tcPr marL="0" marR="0" marT="0" marB="0" anchor="ctr">
                    <a:lnL>
                      <a:noFill/>
                    </a:lnL>
                    <a:lnR>
                      <a:noFill/>
                    </a:lnR>
                    <a:lnT>
                      <a:noFill/>
                    </a:lnT>
                    <a:lnB>
                      <a:noFill/>
                    </a:lnB>
                    <a:solidFill>
                      <a:srgbClr val="ED7D3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343038"/>
                  </a:ext>
                </a:extLst>
              </a:tr>
              <a:tr h="190500">
                <a:tc>
                  <a:txBody>
                    <a:bodyPr/>
                    <a:lstStyle/>
                    <a:p>
                      <a:pPr algn="l"/>
                      <a:r>
                        <a:rPr lang="en-US">
                          <a:effectLst/>
                        </a:rPr>
                        <a:t>Predictions</a:t>
                      </a:r>
                    </a:p>
                  </a:txBody>
                  <a:tcPr marL="0" marR="0" marT="0" marB="0" anchor="ctr">
                    <a:lnL>
                      <a:noFill/>
                    </a:lnL>
                    <a:lnR>
                      <a:noFill/>
                    </a:lnR>
                    <a:lnT>
                      <a:noFill/>
                    </a:lnT>
                    <a:lnB>
                      <a:noFill/>
                    </a:lnB>
                    <a:solidFill>
                      <a:schemeClr val="bg1">
                        <a:lumMod val="95000"/>
                      </a:schemeClr>
                    </a:solidFill>
                  </a:tcPr>
                </a:tc>
                <a:tc>
                  <a:txBody>
                    <a:bodyPr/>
                    <a:lstStyle/>
                    <a:p>
                      <a:pPr algn="ctr"/>
                      <a:r>
                        <a:rPr lang="en-US"/>
                        <a:t>Dropout</a:t>
                      </a:r>
                    </a:p>
                  </a:txBody>
                  <a:tcPr marL="0" marR="0" marT="0" marB="0" anchor="ctr">
                    <a:lnL>
                      <a:noFill/>
                    </a:lnL>
                    <a:lnR>
                      <a:noFill/>
                    </a:lnR>
                    <a:lnT>
                      <a:noFill/>
                    </a:lnT>
                    <a:lnB>
                      <a:noFill/>
                    </a:lnB>
                    <a:solidFill>
                      <a:schemeClr val="bg1">
                        <a:lumMod val="95000"/>
                      </a:schemeClr>
                    </a:solidFill>
                  </a:tcPr>
                </a:tc>
                <a:tc>
                  <a:txBody>
                    <a:bodyPr/>
                    <a:lstStyle/>
                    <a:p>
                      <a:pPr algn="ctr"/>
                      <a:r>
                        <a:rPr lang="en-US"/>
                        <a:t>Enrolled</a:t>
                      </a:r>
                    </a:p>
                  </a:txBody>
                  <a:tcPr marL="0" marR="0" marT="0" marB="0" anchor="ctr">
                    <a:lnL>
                      <a:noFill/>
                    </a:lnL>
                    <a:lnR>
                      <a:noFill/>
                    </a:lnR>
                    <a:lnT>
                      <a:noFill/>
                    </a:lnT>
                    <a:lnB>
                      <a:noFill/>
                    </a:lnB>
                    <a:solidFill>
                      <a:schemeClr val="bg1">
                        <a:lumMod val="95000"/>
                      </a:schemeClr>
                    </a:solidFill>
                  </a:tcPr>
                </a:tc>
                <a:tc>
                  <a:txBody>
                    <a:bodyPr/>
                    <a:lstStyle/>
                    <a:p>
                      <a:pPr algn="ctr"/>
                      <a:r>
                        <a:rPr lang="en-US"/>
                        <a:t>Graduate</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2300068717"/>
                  </a:ext>
                </a:extLst>
              </a:tr>
              <a:tr h="190500">
                <a:tc>
                  <a:txBody>
                    <a:bodyPr/>
                    <a:lstStyle/>
                    <a:p>
                      <a:r>
                        <a:rPr lang="en-US">
                          <a:effectLst/>
                        </a:rPr>
                        <a:t>Dropout</a:t>
                      </a:r>
                    </a:p>
                  </a:txBody>
                  <a:tcPr marL="0" marR="0" marT="0" marB="0" anchor="ctr">
                    <a:lnL>
                      <a:noFill/>
                    </a:lnL>
                    <a:lnR>
                      <a:noFill/>
                    </a:lnR>
                    <a:lnT>
                      <a:noFill/>
                    </a:lnT>
                    <a:lnB>
                      <a:noFill/>
                    </a:lnB>
                    <a:solidFill>
                      <a:schemeClr val="bg1">
                        <a:lumMod val="95000"/>
                      </a:schemeClr>
                    </a:solidFill>
                  </a:tcPr>
                </a:tc>
                <a:tc>
                  <a:txBody>
                    <a:bodyPr/>
                    <a:lstStyle/>
                    <a:p>
                      <a:pPr lvl="0" algn="ctr">
                        <a:buNone/>
                      </a:pPr>
                      <a:r>
                        <a:rPr lang="en-US"/>
                        <a:t>325</a:t>
                      </a:r>
                    </a:p>
                  </a:txBody>
                  <a:tcPr marL="0" marR="0" marT="0" marB="0" anchor="ctr">
                    <a:lnL>
                      <a:noFill/>
                    </a:lnL>
                    <a:lnR>
                      <a:noFill/>
                    </a:lnR>
                    <a:lnT>
                      <a:noFill/>
                    </a:lnT>
                    <a:lnB>
                      <a:noFill/>
                    </a:lnB>
                    <a:solidFill>
                      <a:schemeClr val="bg1">
                        <a:lumMod val="95000"/>
                      </a:schemeClr>
                    </a:solidFill>
                  </a:tcPr>
                </a:tc>
                <a:tc>
                  <a:txBody>
                    <a:bodyPr/>
                    <a:lstStyle/>
                    <a:p>
                      <a:pPr algn="ctr"/>
                      <a:r>
                        <a:rPr lang="en-US"/>
                        <a:t>73</a:t>
                      </a:r>
                    </a:p>
                  </a:txBody>
                  <a:tcPr marL="0" marR="0" marT="0" marB="0" anchor="ctr">
                    <a:lnL>
                      <a:noFill/>
                    </a:lnL>
                    <a:lnR>
                      <a:noFill/>
                    </a:lnR>
                    <a:lnT>
                      <a:noFill/>
                    </a:lnT>
                    <a:lnB>
                      <a:noFill/>
                    </a:lnB>
                    <a:solidFill>
                      <a:schemeClr val="bg1">
                        <a:lumMod val="95000"/>
                      </a:schemeClr>
                    </a:solidFill>
                  </a:tcPr>
                </a:tc>
                <a:tc>
                  <a:txBody>
                    <a:bodyPr/>
                    <a:lstStyle/>
                    <a:p>
                      <a:pPr algn="ctr"/>
                      <a:r>
                        <a:rPr lang="en-US"/>
                        <a:t>19</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31557603"/>
                  </a:ext>
                </a:extLst>
              </a:tr>
              <a:tr h="190500">
                <a:tc>
                  <a:txBody>
                    <a:bodyPr/>
                    <a:lstStyle/>
                    <a:p>
                      <a:r>
                        <a:rPr lang="en-US">
                          <a:effectLst/>
                        </a:rPr>
                        <a:t>Enrolled</a:t>
                      </a:r>
                    </a:p>
                  </a:txBody>
                  <a:tcPr marL="0" marR="0" marT="0" marB="0" anchor="ctr">
                    <a:lnL>
                      <a:noFill/>
                    </a:lnL>
                    <a:lnR>
                      <a:noFill/>
                    </a:lnR>
                    <a:lnT>
                      <a:noFill/>
                    </a:lnT>
                    <a:lnB>
                      <a:noFill/>
                    </a:lnB>
                    <a:solidFill>
                      <a:schemeClr val="bg1">
                        <a:lumMod val="95000"/>
                      </a:schemeClr>
                    </a:solidFill>
                  </a:tcPr>
                </a:tc>
                <a:tc>
                  <a:txBody>
                    <a:bodyPr/>
                    <a:lstStyle/>
                    <a:p>
                      <a:pPr algn="ctr"/>
                      <a:r>
                        <a:rPr lang="en-US"/>
                        <a:t>22</a:t>
                      </a:r>
                    </a:p>
                  </a:txBody>
                  <a:tcPr marL="0" marR="0" marT="0" marB="0" anchor="ctr">
                    <a:lnL>
                      <a:noFill/>
                    </a:lnL>
                    <a:lnR>
                      <a:noFill/>
                    </a:lnR>
                    <a:lnT>
                      <a:noFill/>
                    </a:lnT>
                    <a:lnB>
                      <a:noFill/>
                    </a:lnB>
                    <a:solidFill>
                      <a:schemeClr val="bg1">
                        <a:lumMod val="95000"/>
                      </a:schemeClr>
                    </a:solidFill>
                  </a:tcPr>
                </a:tc>
                <a:tc>
                  <a:txBody>
                    <a:bodyPr/>
                    <a:lstStyle/>
                    <a:p>
                      <a:pPr algn="ctr"/>
                      <a:r>
                        <a:rPr lang="en-US"/>
                        <a:t>78</a:t>
                      </a:r>
                    </a:p>
                  </a:txBody>
                  <a:tcPr marL="0" marR="0" marT="0" marB="0" anchor="ctr">
                    <a:lnL>
                      <a:noFill/>
                    </a:lnL>
                    <a:lnR>
                      <a:noFill/>
                    </a:lnR>
                    <a:lnT>
                      <a:noFill/>
                    </a:lnT>
                    <a:lnB>
                      <a:noFill/>
                    </a:lnB>
                    <a:solidFill>
                      <a:schemeClr val="bg1">
                        <a:lumMod val="95000"/>
                      </a:schemeClr>
                    </a:solidFill>
                  </a:tcPr>
                </a:tc>
                <a:tc>
                  <a:txBody>
                    <a:bodyPr/>
                    <a:lstStyle/>
                    <a:p>
                      <a:pPr algn="ctr"/>
                      <a:r>
                        <a:rPr lang="en-US"/>
                        <a:t>40</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099877530"/>
                  </a:ext>
                </a:extLst>
              </a:tr>
              <a:tr h="190500">
                <a:tc>
                  <a:txBody>
                    <a:bodyPr/>
                    <a:lstStyle/>
                    <a:p>
                      <a:r>
                        <a:rPr lang="en-US">
                          <a:effectLst/>
                        </a:rPr>
                        <a:t>Graduate</a:t>
                      </a:r>
                    </a:p>
                  </a:txBody>
                  <a:tcPr marL="0" marR="0" marT="0" marB="0" anchor="ctr">
                    <a:lnL>
                      <a:noFill/>
                    </a:lnL>
                    <a:lnR>
                      <a:noFill/>
                    </a:lnR>
                    <a:lnT>
                      <a:noFill/>
                    </a:lnT>
                    <a:lnB>
                      <a:noFill/>
                    </a:lnB>
                    <a:solidFill>
                      <a:schemeClr val="bg1">
                        <a:lumMod val="95000"/>
                      </a:schemeClr>
                    </a:solidFill>
                  </a:tcPr>
                </a:tc>
                <a:tc>
                  <a:txBody>
                    <a:bodyPr/>
                    <a:lstStyle/>
                    <a:p>
                      <a:pPr algn="ctr"/>
                      <a:r>
                        <a:rPr lang="en-US"/>
                        <a:t>55</a:t>
                      </a:r>
                    </a:p>
                  </a:txBody>
                  <a:tcPr marL="0" marR="0" marT="0" marB="0" anchor="ctr">
                    <a:lnL>
                      <a:noFill/>
                    </a:lnL>
                    <a:lnR>
                      <a:noFill/>
                    </a:lnR>
                    <a:lnT>
                      <a:noFill/>
                    </a:lnT>
                    <a:lnB>
                      <a:noFill/>
                    </a:lnB>
                    <a:solidFill>
                      <a:schemeClr val="bg1">
                        <a:lumMod val="95000"/>
                      </a:schemeClr>
                    </a:solidFill>
                  </a:tcPr>
                </a:tc>
                <a:tc>
                  <a:txBody>
                    <a:bodyPr/>
                    <a:lstStyle/>
                    <a:p>
                      <a:pPr algn="ctr"/>
                      <a:r>
                        <a:rPr lang="en-US"/>
                        <a:t>89</a:t>
                      </a:r>
                    </a:p>
                  </a:txBody>
                  <a:tcPr marL="0" marR="0" marT="0" marB="0" anchor="ctr">
                    <a:lnL>
                      <a:noFill/>
                    </a:lnL>
                    <a:lnR>
                      <a:noFill/>
                    </a:lnR>
                    <a:lnT>
                      <a:noFill/>
                    </a:lnT>
                    <a:lnB>
                      <a:noFill/>
                    </a:lnB>
                    <a:solidFill>
                      <a:schemeClr val="bg1">
                        <a:lumMod val="95000"/>
                      </a:schemeClr>
                    </a:solidFill>
                  </a:tcPr>
                </a:tc>
                <a:tc>
                  <a:txBody>
                    <a:bodyPr/>
                    <a:lstStyle/>
                    <a:p>
                      <a:pPr algn="ctr"/>
                      <a:r>
                        <a:rPr lang="en-US"/>
                        <a:t>632</a:t>
                      </a:r>
                    </a:p>
                  </a:txBody>
                  <a:tcPr marL="0" marR="0" marT="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718086967"/>
                  </a:ext>
                </a:extLst>
              </a:tr>
            </a:tbl>
          </a:graphicData>
        </a:graphic>
      </p:graphicFrame>
      <p:graphicFrame>
        <p:nvGraphicFramePr>
          <p:cNvPr id="10" name="Table 9">
            <a:extLst>
              <a:ext uri="{FF2B5EF4-FFF2-40B4-BE49-F238E27FC236}">
                <a16:creationId xmlns:a16="http://schemas.microsoft.com/office/drawing/2014/main" id="{BB9C214F-9B19-41B8-5B31-3C65A195B042}"/>
              </a:ext>
            </a:extLst>
          </p:cNvPr>
          <p:cNvGraphicFramePr>
            <a:graphicFrameLocks noGrp="1"/>
          </p:cNvGraphicFramePr>
          <p:nvPr>
            <p:extLst>
              <p:ext uri="{D42A27DB-BD31-4B8C-83A1-F6EECF244321}">
                <p14:modId xmlns:p14="http://schemas.microsoft.com/office/powerpoint/2010/main" val="2657575652"/>
              </p:ext>
            </p:extLst>
          </p:nvPr>
        </p:nvGraphicFramePr>
        <p:xfrm>
          <a:off x="225852" y="2343480"/>
          <a:ext cx="5356359" cy="2103120"/>
        </p:xfrm>
        <a:graphic>
          <a:graphicData uri="http://schemas.openxmlformats.org/drawingml/2006/table">
            <a:tbl>
              <a:tblPr bandRow="1">
                <a:tableStyleId>{5C22544A-7EE6-4342-B048-85BDC9FD1C3A}</a:tableStyleId>
              </a:tblPr>
              <a:tblGrid>
                <a:gridCol w="2447032">
                  <a:extLst>
                    <a:ext uri="{9D8B030D-6E8A-4147-A177-3AD203B41FA5}">
                      <a16:colId xmlns:a16="http://schemas.microsoft.com/office/drawing/2014/main" val="1713593845"/>
                    </a:ext>
                  </a:extLst>
                </a:gridCol>
                <a:gridCol w="2909327">
                  <a:extLst>
                    <a:ext uri="{9D8B030D-6E8A-4147-A177-3AD203B41FA5}">
                      <a16:colId xmlns:a16="http://schemas.microsoft.com/office/drawing/2014/main" val="471421681"/>
                    </a:ext>
                  </a:extLst>
                </a:gridCol>
              </a:tblGrid>
              <a:tr h="200025">
                <a:tc>
                  <a:txBody>
                    <a:bodyPr/>
                    <a:lstStyle/>
                    <a:p>
                      <a:r>
                        <a:rPr lang="en-US">
                          <a:effectLst/>
                        </a:rPr>
                        <a:t>Category</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tc>
                  <a:txBody>
                    <a:bodyPr/>
                    <a:lstStyle/>
                    <a:p>
                      <a:r>
                        <a:rPr lang="en-US">
                          <a:effectLst/>
                        </a:rPr>
                        <a:t>Details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4"/>
                    </a:solidFill>
                  </a:tcPr>
                </a:tc>
                <a:extLst>
                  <a:ext uri="{0D108BD9-81ED-4DB2-BD59-A6C34878D82A}">
                    <a16:rowId xmlns:a16="http://schemas.microsoft.com/office/drawing/2014/main" val="3281265779"/>
                  </a:ext>
                </a:extLst>
              </a:tr>
              <a:tr h="190500">
                <a:tc>
                  <a:txBody>
                    <a:bodyPr/>
                    <a:lstStyle/>
                    <a:p>
                      <a:r>
                        <a:rPr lang="en-US">
                          <a:effectLst/>
                        </a:rPr>
                        <a:t>Statistics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solidFill>
                            <a:srgbClr val="000000"/>
                          </a:solidFill>
                          <a:latin typeface="Aptos"/>
                        </a:rPr>
                        <a:t>Accuracy: 77.64</a:t>
                      </a:r>
                      <a:r>
                        <a:rPr lang="en-US" sz="1200" b="0" i="0" u="none" strike="noStrike" noProof="0">
                          <a:solidFill>
                            <a:srgbClr val="000000"/>
                          </a:solidFill>
                          <a:latin typeface="Aptos"/>
                        </a:rPr>
                        <a:t> (&lt; 2.2e-16)</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5717383"/>
                  </a:ext>
                </a:extLst>
              </a:tr>
              <a:tr h="190500">
                <a:tc>
                  <a:txBody>
                    <a:bodyPr/>
                    <a:lstStyle/>
                    <a:p>
                      <a:r>
                        <a:rPr lang="en-US">
                          <a:effectLst/>
                        </a:rPr>
                        <a:t>Training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solidFill>
                            <a:srgbClr val="000000"/>
                          </a:solidFill>
                          <a:latin typeface="Aptos"/>
                        </a:rPr>
                        <a:t>All dataset attributes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076197"/>
                  </a:ext>
                </a:extLst>
              </a:tr>
              <a:tr h="190500">
                <a:tc>
                  <a:txBody>
                    <a:bodyPr/>
                    <a:lstStyle/>
                    <a:p>
                      <a:r>
                        <a:rPr lang="en-US">
                          <a:effectLst/>
                        </a:rPr>
                        <a:t>Hyperparameter Tuning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800" b="0" i="0" u="none" strike="noStrike" noProof="0">
                          <a:latin typeface="Aptos"/>
                        </a:rPr>
                        <a:t>N/A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0892752"/>
                  </a:ext>
                </a:extLst>
              </a:tr>
              <a:tr h="190500">
                <a:tc>
                  <a:txBody>
                    <a:bodyPr/>
                    <a:lstStyle/>
                    <a:p>
                      <a:r>
                        <a:rPr lang="en-US">
                          <a:effectLst/>
                        </a:rPr>
                        <a:t>Pre-processing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N/A</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5463946"/>
                  </a:ext>
                </a:extLst>
              </a:tr>
            </a:tbl>
          </a:graphicData>
        </a:graphic>
      </p:graphicFrame>
    </p:spTree>
    <p:extLst>
      <p:ext uri="{BB962C8B-B14F-4D97-AF65-F5344CB8AC3E}">
        <p14:creationId xmlns:p14="http://schemas.microsoft.com/office/powerpoint/2010/main" val="83863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660041" y="2767106"/>
            <a:ext cx="2880828" cy="3071906"/>
          </a:xfrm>
        </p:spPr>
        <p:txBody>
          <a:bodyPr vert="horz" lIns="91440" tIns="45720" rIns="91440" bIns="45720" rtlCol="0" anchor="t">
            <a:normAutofit/>
          </a:bodyPr>
          <a:lstStyle/>
          <a:p>
            <a:pPr algn="l"/>
            <a:r>
              <a:rPr lang="en-US" sz="4000" kern="1200">
                <a:solidFill>
                  <a:srgbClr val="FFFFFF"/>
                </a:solidFill>
                <a:latin typeface="+mj-lt"/>
                <a:ea typeface="+mj-ea"/>
                <a:cs typeface="+mj-cs"/>
              </a:rPr>
              <a:t>Model Summary</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A49DFD55-3C28-40EF-9E31-A92D2E4017FF}" type="slidenum">
              <a:rPr lang="en-US" sz="1100">
                <a:solidFill>
                  <a:schemeClr val="tx1">
                    <a:lumMod val="50000"/>
                    <a:lumOff val="50000"/>
                  </a:schemeClr>
                </a:solidFill>
              </a:rPr>
              <a:pPr>
                <a:spcAft>
                  <a:spcPts val="600"/>
                </a:spcAft>
              </a:pPr>
              <a:t>32</a:t>
            </a:fld>
            <a:endParaRPr lang="en-US" sz="1100">
              <a:solidFill>
                <a:schemeClr val="tx1">
                  <a:lumMod val="50000"/>
                  <a:lumOff val="50000"/>
                </a:schemeClr>
              </a:solidFill>
            </a:endParaRPr>
          </a:p>
        </p:txBody>
      </p:sp>
      <p:pic>
        <p:nvPicPr>
          <p:cNvPr id="6" name="Picture 5" descr="A table with text on it&#10;&#10;Description automatically generated">
            <a:extLst>
              <a:ext uri="{FF2B5EF4-FFF2-40B4-BE49-F238E27FC236}">
                <a16:creationId xmlns:a16="http://schemas.microsoft.com/office/drawing/2014/main" id="{404E9819-481A-A29F-AADF-8B6E5867FDA3}"/>
              </a:ext>
            </a:extLst>
          </p:cNvPr>
          <p:cNvPicPr>
            <a:picLocks/>
          </p:cNvPicPr>
          <p:nvPr/>
        </p:nvPicPr>
        <p:blipFill>
          <a:blip r:embed="rId3"/>
          <a:stretch>
            <a:fillRect/>
          </a:stretch>
        </p:blipFill>
        <p:spPr>
          <a:xfrm>
            <a:off x="4301264" y="1320988"/>
            <a:ext cx="7683608" cy="3854397"/>
          </a:xfrm>
          <a:prstGeom prst="rect">
            <a:avLst/>
          </a:prstGeom>
        </p:spPr>
      </p:pic>
    </p:spTree>
    <p:extLst>
      <p:ext uri="{BB962C8B-B14F-4D97-AF65-F5344CB8AC3E}">
        <p14:creationId xmlns:p14="http://schemas.microsoft.com/office/powerpoint/2010/main" val="2431477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36A26EB-8C74-B1EF-26A3-FB1ADFE82CEF}"/>
              </a:ext>
            </a:extLst>
          </p:cNvPr>
          <p:cNvPicPr>
            <a:picLocks noChangeAspect="1"/>
          </p:cNvPicPr>
          <p:nvPr/>
        </p:nvPicPr>
        <p:blipFill>
          <a:blip r:embed="rId3">
            <a:alphaModFix amt="35000"/>
          </a:blip>
          <a:srcRect t="7227" b="8503"/>
          <a:stretch/>
        </p:blipFill>
        <p:spPr>
          <a:xfrm>
            <a:off x="20" y="10"/>
            <a:ext cx="12191980" cy="6857990"/>
          </a:xfrm>
          <a:prstGeom prst="rect">
            <a:avLst/>
          </a:prstGeom>
        </p:spPr>
      </p:pic>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4400">
                <a:solidFill>
                  <a:srgbClr val="FFFFFF"/>
                </a:solidFill>
              </a:rPr>
              <a:t>Research Questions (Reprised)</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solidFill>
                <a:latin typeface="Calibri" panose="020F0502020204030204"/>
              </a:rPr>
              <a:pPr>
                <a:spcAft>
                  <a:spcPts val="600"/>
                </a:spcAft>
                <a:defRPr/>
              </a:pPr>
              <a:t>33</a:t>
            </a:fld>
            <a:endParaRPr lang="en-US" sz="1200">
              <a:solidFill>
                <a:srgbClr val="FFFFFF"/>
              </a:solidFill>
              <a:latin typeface="Calibri" panose="020F0502020204030204"/>
            </a:endParaRPr>
          </a:p>
        </p:txBody>
      </p:sp>
      <p:graphicFrame>
        <p:nvGraphicFramePr>
          <p:cNvPr id="9" name="TextBox 6">
            <a:extLst>
              <a:ext uri="{FF2B5EF4-FFF2-40B4-BE49-F238E27FC236}">
                <a16:creationId xmlns:a16="http://schemas.microsoft.com/office/drawing/2014/main" id="{CC4D7119-04DE-527C-5834-B1423F14B17F}"/>
              </a:ext>
            </a:extLst>
          </p:cNvPr>
          <p:cNvGraphicFramePr/>
          <p:nvPr>
            <p:extLst>
              <p:ext uri="{D42A27DB-BD31-4B8C-83A1-F6EECF244321}">
                <p14:modId xmlns:p14="http://schemas.microsoft.com/office/powerpoint/2010/main" val="32085404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0259313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36A26EB-8C74-B1EF-26A3-FB1ADFE82CEF}"/>
              </a:ext>
            </a:extLst>
          </p:cNvPr>
          <p:cNvPicPr>
            <a:picLocks noChangeAspect="1"/>
          </p:cNvPicPr>
          <p:nvPr/>
        </p:nvPicPr>
        <p:blipFill>
          <a:blip r:embed="rId3">
            <a:alphaModFix amt="35000"/>
          </a:blip>
          <a:srcRect t="7227" b="8503"/>
          <a:stretch/>
        </p:blipFill>
        <p:spPr>
          <a:xfrm>
            <a:off x="20" y="10"/>
            <a:ext cx="12191980" cy="6857990"/>
          </a:xfrm>
          <a:prstGeom prst="rect">
            <a:avLst/>
          </a:prstGeom>
        </p:spPr>
      </p:pic>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4400">
                <a:solidFill>
                  <a:srgbClr val="FFFFFF"/>
                </a:solidFill>
              </a:rPr>
              <a:t>Key Findings about the Research Questions</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solidFill>
                <a:latin typeface="Calibri" panose="020F0502020204030204"/>
              </a:rPr>
              <a:pPr>
                <a:spcAft>
                  <a:spcPts val="600"/>
                </a:spcAft>
                <a:defRPr/>
              </a:pPr>
              <a:t>34</a:t>
            </a:fld>
            <a:endParaRPr lang="en-US" sz="1200">
              <a:solidFill>
                <a:srgbClr val="FFFFFF"/>
              </a:solidFill>
              <a:latin typeface="Calibri" panose="020F0502020204030204"/>
            </a:endParaRPr>
          </a:p>
        </p:txBody>
      </p:sp>
      <p:graphicFrame>
        <p:nvGraphicFramePr>
          <p:cNvPr id="9" name="TextBox 6">
            <a:extLst>
              <a:ext uri="{FF2B5EF4-FFF2-40B4-BE49-F238E27FC236}">
                <a16:creationId xmlns:a16="http://schemas.microsoft.com/office/drawing/2014/main" id="{CC4D7119-04DE-527C-5834-B1423F14B17F}"/>
              </a:ext>
            </a:extLst>
          </p:cNvPr>
          <p:cNvGraphicFramePr/>
          <p:nvPr>
            <p:extLst>
              <p:ext uri="{D42A27DB-BD31-4B8C-83A1-F6EECF244321}">
                <p14:modId xmlns:p14="http://schemas.microsoft.com/office/powerpoint/2010/main" val="25668394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5304823"/>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6590966" y="3428999"/>
            <a:ext cx="4805691" cy="838831"/>
          </a:xfrm>
        </p:spPr>
        <p:txBody>
          <a:bodyPr vert="horz" lIns="91440" tIns="45720" rIns="91440" bIns="45720" rtlCol="0" anchor="b">
            <a:normAutofit/>
          </a:bodyPr>
          <a:lstStyle/>
          <a:p>
            <a:pPr algn="l"/>
            <a:r>
              <a:rPr lang="en-US" sz="1100">
                <a:solidFill>
                  <a:schemeClr val="tx2"/>
                </a:solidFill>
                <a:ea typeface="+mn-lt"/>
                <a:cs typeface="+mn-lt"/>
              </a:rPr>
              <a:t>Padmaja Kurumaddali |</a:t>
            </a:r>
            <a:r>
              <a:rPr lang="en-US" sz="1100">
                <a:solidFill>
                  <a:schemeClr val="tx2"/>
                </a:solidFill>
              </a:rPr>
              <a:t> </a:t>
            </a:r>
            <a:r>
              <a:rPr lang="en-US" sz="1100">
                <a:solidFill>
                  <a:schemeClr val="tx2"/>
                </a:solidFill>
                <a:ea typeface="+mn-lt"/>
                <a:cs typeface="+mn-lt"/>
              </a:rPr>
              <a:t>pkurumad@syr.edu</a:t>
            </a:r>
          </a:p>
          <a:p>
            <a:pPr algn="l"/>
            <a:r>
              <a:rPr lang="en-US" sz="1100">
                <a:solidFill>
                  <a:schemeClr val="tx2"/>
                </a:solidFill>
              </a:rPr>
              <a:t>La Monte Henry Piggy Yarroll | piggy.yarroll@gmail.com</a:t>
            </a:r>
          </a:p>
          <a:p>
            <a:pPr algn="l"/>
            <a:r>
              <a:rPr lang="en-US" sz="1100">
                <a:solidFill>
                  <a:schemeClr val="tx2"/>
                </a:solidFill>
              </a:rPr>
              <a:t>Christopher Murphy | cmurph66@syr.edu</a:t>
            </a:r>
          </a:p>
          <a:p>
            <a:pPr algn="l"/>
            <a:endParaRPr lang="en-US" sz="1100">
              <a:solidFill>
                <a:schemeClr val="tx2"/>
              </a:solidFill>
            </a:endParaRPr>
          </a:p>
        </p:txBody>
      </p:sp>
      <p:pic>
        <p:nvPicPr>
          <p:cNvPr id="10" name="Graphic 9" descr="Handshake">
            <a:extLst>
              <a:ext uri="{FF2B5EF4-FFF2-40B4-BE49-F238E27FC236}">
                <a16:creationId xmlns:a16="http://schemas.microsoft.com/office/drawing/2014/main" id="{00BD7C0F-CE2A-3E68-320E-83E6E7D0BA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7" name="Group 1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8" name="Freeform: Shape 1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35</a:t>
            </a:fld>
            <a:endParaRPr lang="en-US"/>
          </a:p>
        </p:txBody>
      </p:sp>
    </p:spTree>
    <p:extLst>
      <p:ext uri="{BB962C8B-B14F-4D97-AF65-F5344CB8AC3E}">
        <p14:creationId xmlns:p14="http://schemas.microsoft.com/office/powerpoint/2010/main" val="1969787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p:txBody>
          <a:bodyPr/>
          <a:lstStyle/>
          <a:p>
            <a:r>
              <a:rPr lang="en-US"/>
              <a:t>Appendix​</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p:txBody>
          <a:bodyPr/>
          <a:lstStyle/>
          <a:p>
            <a:r>
              <a:rPr lang="en-US"/>
              <a:t>Supplemental Information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36</a:t>
            </a:fld>
            <a:endParaRPr lang="en-US"/>
          </a:p>
        </p:txBody>
      </p:sp>
    </p:spTree>
    <p:extLst>
      <p:ext uri="{BB962C8B-B14F-4D97-AF65-F5344CB8AC3E}">
        <p14:creationId xmlns:p14="http://schemas.microsoft.com/office/powerpoint/2010/main" val="74437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2E991-3A52-F88C-1C53-FCD152AEC39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4B2C1199-9A60-27F6-C73C-E8FFF984D82B}"/>
              </a:ext>
            </a:extLst>
          </p:cNvPr>
          <p:cNvSpPr>
            <a:spLocks noGrp="1"/>
          </p:cNvSpPr>
          <p:nvPr>
            <p:ph type="title"/>
          </p:nvPr>
        </p:nvSpPr>
        <p:spPr>
          <a:xfrm>
            <a:off x="2576975" y="13866"/>
            <a:ext cx="8421688" cy="1325563"/>
          </a:xfrm>
        </p:spPr>
        <p:txBody>
          <a:bodyPr/>
          <a:lstStyle/>
          <a:p>
            <a:pPr algn="r"/>
            <a:r>
              <a:rPr lang="en-US"/>
              <a:t>Citations</a:t>
            </a:r>
          </a:p>
        </p:txBody>
      </p:sp>
      <p:sp>
        <p:nvSpPr>
          <p:cNvPr id="2" name="TextBox 1">
            <a:extLst>
              <a:ext uri="{FF2B5EF4-FFF2-40B4-BE49-F238E27FC236}">
                <a16:creationId xmlns:a16="http://schemas.microsoft.com/office/drawing/2014/main" id="{DFF10826-BEB3-F47C-E79E-7AD50AAD3C9C}"/>
              </a:ext>
            </a:extLst>
          </p:cNvPr>
          <p:cNvSpPr txBox="1"/>
          <p:nvPr/>
        </p:nvSpPr>
        <p:spPr>
          <a:xfrm>
            <a:off x="831945" y="2228269"/>
            <a:ext cx="10628536" cy="1508105"/>
          </a:xfrm>
          <a:prstGeom prst="rect">
            <a:avLst/>
          </a:prstGeom>
          <a:noFill/>
        </p:spPr>
        <p:txBody>
          <a:bodyPr wrap="square" lIns="91440" tIns="45720" rIns="91440" bIns="45720" rtlCol="0" anchor="t">
            <a:spAutoFit/>
          </a:bodyPr>
          <a:lstStyle/>
          <a:p>
            <a:r>
              <a:rPr lang="en-US" u="sng"/>
              <a:t>Source:</a:t>
            </a:r>
          </a:p>
          <a:p>
            <a:pPr marL="342900" indent="-342900">
              <a:buAutoNum type="arabicPeriod"/>
            </a:pPr>
            <a:r>
              <a:rPr lang="en-US" sz="1200" err="1">
                <a:solidFill>
                  <a:srgbClr val="303030"/>
                </a:solidFill>
                <a:ea typeface="+mn-lt"/>
                <a:cs typeface="+mn-lt"/>
              </a:rPr>
              <a:t>M.V.Martins</a:t>
            </a:r>
            <a:r>
              <a:rPr lang="en-US" sz="1200">
                <a:solidFill>
                  <a:srgbClr val="303030"/>
                </a:solidFill>
                <a:ea typeface="+mn-lt"/>
                <a:cs typeface="+mn-lt"/>
              </a:rPr>
              <a:t>, D. </a:t>
            </a:r>
            <a:r>
              <a:rPr lang="en-US" sz="1200" err="1">
                <a:solidFill>
                  <a:srgbClr val="303030"/>
                </a:solidFill>
                <a:ea typeface="+mn-lt"/>
                <a:cs typeface="+mn-lt"/>
              </a:rPr>
              <a:t>Tolledo</a:t>
            </a:r>
            <a:r>
              <a:rPr lang="en-US" sz="1200">
                <a:solidFill>
                  <a:srgbClr val="303030"/>
                </a:solidFill>
                <a:ea typeface="+mn-lt"/>
                <a:cs typeface="+mn-lt"/>
              </a:rPr>
              <a:t>, J. Machado, L. M.T. Baptista, </a:t>
            </a:r>
            <a:r>
              <a:rPr lang="en-US" sz="1200" err="1">
                <a:solidFill>
                  <a:srgbClr val="303030"/>
                </a:solidFill>
                <a:ea typeface="+mn-lt"/>
                <a:cs typeface="+mn-lt"/>
              </a:rPr>
              <a:t>V.Realinho</a:t>
            </a:r>
            <a:r>
              <a:rPr lang="en-US" sz="1200">
                <a:solidFill>
                  <a:srgbClr val="303030"/>
                </a:solidFill>
                <a:ea typeface="+mn-lt"/>
                <a:cs typeface="+mn-lt"/>
              </a:rPr>
              <a:t>. (2021) "Early prediction of student’s performance in higher education: a case study" Trends and Applications in Information Systems and Technologies, vol.1, in Advances in Intelligent Systems and Computing series. Springer. DOI: 10.1007/978-3-030-72657-7_16</a:t>
            </a:r>
            <a:endParaRPr lang="en-US" u="sng"/>
          </a:p>
          <a:p>
            <a:pPr marL="342900" indent="-342900">
              <a:buAutoNum type="arabicPeriod"/>
            </a:pPr>
            <a:endParaRPr lang="en-US" sz="1200">
              <a:solidFill>
                <a:srgbClr val="303030"/>
              </a:solidFill>
              <a:ea typeface="+mn-lt"/>
              <a:cs typeface="+mn-lt"/>
            </a:endParaRPr>
          </a:p>
          <a:p>
            <a:pPr marL="342900" indent="-342900">
              <a:buAutoNum type="arabicPeriod"/>
            </a:pPr>
            <a:r>
              <a:rPr lang="en-US" sz="1200">
                <a:solidFill>
                  <a:srgbClr val="303030"/>
                </a:solidFill>
                <a:ea typeface="+mn-lt"/>
                <a:cs typeface="+mn-lt"/>
              </a:rPr>
              <a:t>https://scholar.harvard.edu/files/zmabel/files/leaving_late_aug_2017.pdf</a:t>
            </a:r>
          </a:p>
          <a:p>
            <a:endParaRPr lang="en-US" sz="1400"/>
          </a:p>
        </p:txBody>
      </p:sp>
    </p:spTree>
    <p:extLst>
      <p:ext uri="{BB962C8B-B14F-4D97-AF65-F5344CB8AC3E}">
        <p14:creationId xmlns:p14="http://schemas.microsoft.com/office/powerpoint/2010/main" val="3319071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2E991-3A52-F88C-1C53-FCD152AEC39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4B2C1199-9A60-27F6-C73C-E8FFF984D82B}"/>
              </a:ext>
            </a:extLst>
          </p:cNvPr>
          <p:cNvSpPr>
            <a:spLocks noGrp="1"/>
          </p:cNvSpPr>
          <p:nvPr>
            <p:ph type="title"/>
          </p:nvPr>
        </p:nvSpPr>
        <p:spPr>
          <a:xfrm>
            <a:off x="2576975" y="13866"/>
            <a:ext cx="8421688" cy="1325563"/>
          </a:xfrm>
        </p:spPr>
        <p:txBody>
          <a:bodyPr/>
          <a:lstStyle/>
          <a:p>
            <a:pPr algn="r"/>
            <a:r>
              <a:rPr lang="en-US"/>
              <a:t>Data source Locations</a:t>
            </a:r>
          </a:p>
        </p:txBody>
      </p:sp>
      <p:sp>
        <p:nvSpPr>
          <p:cNvPr id="2" name="TextBox 1">
            <a:extLst>
              <a:ext uri="{FF2B5EF4-FFF2-40B4-BE49-F238E27FC236}">
                <a16:creationId xmlns:a16="http://schemas.microsoft.com/office/drawing/2014/main" id="{DFF10826-BEB3-F47C-E79E-7AD50AAD3C9C}"/>
              </a:ext>
            </a:extLst>
          </p:cNvPr>
          <p:cNvSpPr txBox="1"/>
          <p:nvPr/>
        </p:nvSpPr>
        <p:spPr>
          <a:xfrm>
            <a:off x="831945" y="2467201"/>
            <a:ext cx="10628536" cy="584775"/>
          </a:xfrm>
          <a:prstGeom prst="rect">
            <a:avLst/>
          </a:prstGeom>
          <a:noFill/>
        </p:spPr>
        <p:txBody>
          <a:bodyPr wrap="square" rtlCol="0">
            <a:spAutoFit/>
          </a:bodyPr>
          <a:lstStyle/>
          <a:p>
            <a:r>
              <a:rPr lang="en-US" u="sng"/>
              <a:t>DATA AVAILABLE AT THE FOLLOWING URL</a:t>
            </a:r>
          </a:p>
          <a:p>
            <a:r>
              <a:rPr lang="en-US" sz="1400"/>
              <a:t>https://www.kaggle.com/code/mdismielhossenabir/student-s-dropout-and-academic-success</a:t>
            </a:r>
          </a:p>
        </p:txBody>
      </p:sp>
      <p:sp>
        <p:nvSpPr>
          <p:cNvPr id="6" name="TextBox 5">
            <a:extLst>
              <a:ext uri="{FF2B5EF4-FFF2-40B4-BE49-F238E27FC236}">
                <a16:creationId xmlns:a16="http://schemas.microsoft.com/office/drawing/2014/main" id="{F622DFAE-D7EC-EE5A-9F1A-AE1D547AEA22}"/>
              </a:ext>
            </a:extLst>
          </p:cNvPr>
          <p:cNvSpPr txBox="1"/>
          <p:nvPr/>
        </p:nvSpPr>
        <p:spPr>
          <a:xfrm>
            <a:off x="839961" y="3624238"/>
            <a:ext cx="10628536" cy="584775"/>
          </a:xfrm>
          <a:prstGeom prst="rect">
            <a:avLst/>
          </a:prstGeom>
          <a:noFill/>
        </p:spPr>
        <p:txBody>
          <a:bodyPr wrap="square" rtlCol="0">
            <a:spAutoFit/>
          </a:bodyPr>
          <a:lstStyle/>
          <a:p>
            <a:r>
              <a:rPr lang="en-US" u="sng"/>
              <a:t>DATA DICTIONARY</a:t>
            </a:r>
          </a:p>
          <a:p>
            <a:r>
              <a:rPr lang="en-US" sz="1400"/>
              <a:t>https://archive.ics.uci.edu/dataset/697/predict+students+dropout+and+academic+success</a:t>
            </a:r>
          </a:p>
        </p:txBody>
      </p:sp>
    </p:spTree>
    <p:extLst>
      <p:ext uri="{BB962C8B-B14F-4D97-AF65-F5344CB8AC3E}">
        <p14:creationId xmlns:p14="http://schemas.microsoft.com/office/powerpoint/2010/main" val="786348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FB14-82B7-36BD-E99E-DA9212D93756}"/>
              </a:ext>
            </a:extLst>
          </p:cNvPr>
          <p:cNvSpPr>
            <a:spLocks noGrp="1"/>
          </p:cNvSpPr>
          <p:nvPr>
            <p:ph type="title"/>
          </p:nvPr>
        </p:nvSpPr>
        <p:spPr/>
        <p:txBody>
          <a:bodyPr/>
          <a:lstStyle/>
          <a:p>
            <a:r>
              <a:rPr lang="en-US"/>
              <a:t>Project KANBAN</a:t>
            </a:r>
          </a:p>
        </p:txBody>
      </p:sp>
      <p:sp>
        <p:nvSpPr>
          <p:cNvPr id="5" name="Slide Number Placeholder 4">
            <a:extLst>
              <a:ext uri="{FF2B5EF4-FFF2-40B4-BE49-F238E27FC236}">
                <a16:creationId xmlns:a16="http://schemas.microsoft.com/office/drawing/2014/main" id="{50809EFB-5E1A-29A8-4588-5C8921C825C8}"/>
              </a:ext>
            </a:extLst>
          </p:cNvPr>
          <p:cNvSpPr>
            <a:spLocks noGrp="1"/>
          </p:cNvSpPr>
          <p:nvPr>
            <p:ph type="sldNum" sz="quarter" idx="12"/>
          </p:nvPr>
        </p:nvSpPr>
        <p:spPr/>
        <p:txBody>
          <a:bodyPr/>
          <a:lstStyle/>
          <a:p>
            <a:fld id="{A49DFD55-3C28-40EF-9E31-A92D2E4017FF}" type="slidenum">
              <a:rPr lang="en-US" smtClean="0"/>
              <a:pPr/>
              <a:t>39</a:t>
            </a:fld>
            <a:endParaRPr lang="en-US"/>
          </a:p>
        </p:txBody>
      </p:sp>
      <p:pic>
        <p:nvPicPr>
          <p:cNvPr id="6" name="Picture 5">
            <a:extLst>
              <a:ext uri="{FF2B5EF4-FFF2-40B4-BE49-F238E27FC236}">
                <a16:creationId xmlns:a16="http://schemas.microsoft.com/office/drawing/2014/main" id="{750D4146-383B-DE81-1596-5351D96CE2A6}"/>
              </a:ext>
            </a:extLst>
          </p:cNvPr>
          <p:cNvPicPr>
            <a:picLocks noChangeAspect="1"/>
          </p:cNvPicPr>
          <p:nvPr/>
        </p:nvPicPr>
        <p:blipFill>
          <a:blip r:embed="rId2"/>
          <a:stretch>
            <a:fillRect/>
          </a:stretch>
        </p:blipFill>
        <p:spPr>
          <a:xfrm>
            <a:off x="0" y="1781557"/>
            <a:ext cx="12192000" cy="4425863"/>
          </a:xfrm>
          <a:prstGeom prst="rect">
            <a:avLst/>
          </a:prstGeom>
        </p:spPr>
      </p:pic>
    </p:spTree>
    <p:extLst>
      <p:ext uri="{BB962C8B-B14F-4D97-AF65-F5344CB8AC3E}">
        <p14:creationId xmlns:p14="http://schemas.microsoft.com/office/powerpoint/2010/main" val="44210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5400"/>
              <a:t>OVERVIEW</a:t>
            </a:r>
            <a:endParaRPr lang="en-US" sz="5400" kern="1200">
              <a:solidFill>
                <a:schemeClr val="tx1"/>
              </a:solidFill>
              <a:latin typeface="+mj-lt"/>
              <a:ea typeface="+mj-ea"/>
              <a:cs typeface="+mj-cs"/>
            </a:endParaRPr>
          </a:p>
        </p:txBody>
      </p:sp>
      <p:sp>
        <p:nvSpPr>
          <p:cNvPr id="4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a:solidFill>
                  <a:schemeClr val="tx1">
                    <a:tint val="75000"/>
                  </a:schemeClr>
                </a:solidFill>
              </a:rPr>
              <a:pPr>
                <a:spcAft>
                  <a:spcPts val="600"/>
                </a:spcAft>
              </a:pPr>
              <a:t>4</a:t>
            </a:fld>
            <a:endParaRPr lang="en-US" sz="1200">
              <a:solidFill>
                <a:schemeClr val="tx1">
                  <a:tint val="75000"/>
                </a:schemeClr>
              </a:solidFill>
            </a:endParaRPr>
          </a:p>
        </p:txBody>
      </p:sp>
      <p:graphicFrame>
        <p:nvGraphicFramePr>
          <p:cNvPr id="14" name="Table Placeholder 2">
            <a:extLst>
              <a:ext uri="{FF2B5EF4-FFF2-40B4-BE49-F238E27FC236}">
                <a16:creationId xmlns:a16="http://schemas.microsoft.com/office/drawing/2014/main" id="{314BAB3D-40C7-340B-47CB-32B4B6751377}"/>
              </a:ext>
            </a:extLst>
          </p:cNvPr>
          <p:cNvGraphicFramePr/>
          <p:nvPr>
            <p:extLst>
              <p:ext uri="{D42A27DB-BD31-4B8C-83A1-F6EECF244321}">
                <p14:modId xmlns:p14="http://schemas.microsoft.com/office/powerpoint/2010/main" val="381138870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485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2E991-3A52-F88C-1C53-FCD152AEC39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4B2C1199-9A60-27F6-C73C-E8FFF984D82B}"/>
              </a:ext>
            </a:extLst>
          </p:cNvPr>
          <p:cNvSpPr>
            <a:spLocks noGrp="1"/>
          </p:cNvSpPr>
          <p:nvPr>
            <p:ph type="title"/>
          </p:nvPr>
        </p:nvSpPr>
        <p:spPr>
          <a:xfrm>
            <a:off x="2576975" y="13866"/>
            <a:ext cx="8421688" cy="1325563"/>
          </a:xfrm>
        </p:spPr>
        <p:txBody>
          <a:bodyPr/>
          <a:lstStyle/>
          <a:p>
            <a:pPr algn="r"/>
            <a:r>
              <a:rPr lang="en-US"/>
              <a:t>GitHub Repo</a:t>
            </a:r>
          </a:p>
        </p:txBody>
      </p:sp>
      <p:pic>
        <p:nvPicPr>
          <p:cNvPr id="4" name="Picture 3" descr="A screenshot of a computer&#10;&#10;Description automatically generated">
            <a:extLst>
              <a:ext uri="{FF2B5EF4-FFF2-40B4-BE49-F238E27FC236}">
                <a16:creationId xmlns:a16="http://schemas.microsoft.com/office/drawing/2014/main" id="{2071068C-5BA3-8C53-9508-E2E8FB20A0D4}"/>
              </a:ext>
            </a:extLst>
          </p:cNvPr>
          <p:cNvPicPr>
            <a:picLocks noChangeAspect="1"/>
          </p:cNvPicPr>
          <p:nvPr/>
        </p:nvPicPr>
        <p:blipFill>
          <a:blip r:embed="rId2"/>
          <a:stretch>
            <a:fillRect/>
          </a:stretch>
        </p:blipFill>
        <p:spPr>
          <a:xfrm>
            <a:off x="2526741" y="1161375"/>
            <a:ext cx="7309074" cy="5612404"/>
          </a:xfrm>
          <a:prstGeom prst="rect">
            <a:avLst/>
          </a:prstGeom>
        </p:spPr>
      </p:pic>
    </p:spTree>
    <p:extLst>
      <p:ext uri="{BB962C8B-B14F-4D97-AF65-F5344CB8AC3E}">
        <p14:creationId xmlns:p14="http://schemas.microsoft.com/office/powerpoint/2010/main" val="124934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43F2-ABA2-462A-3219-C471A9035F1B}"/>
              </a:ext>
            </a:extLst>
          </p:cNvPr>
          <p:cNvSpPr>
            <a:spLocks noGrp="1"/>
          </p:cNvSpPr>
          <p:nvPr>
            <p:ph type="title"/>
          </p:nvPr>
        </p:nvSpPr>
        <p:spPr/>
        <p:txBody>
          <a:bodyPr/>
          <a:lstStyle/>
          <a:p>
            <a:r>
              <a:rPr lang="en-US"/>
              <a:t>Progress</a:t>
            </a:r>
          </a:p>
        </p:txBody>
      </p:sp>
      <p:sp>
        <p:nvSpPr>
          <p:cNvPr id="5" name="Slide Number Placeholder 4">
            <a:extLst>
              <a:ext uri="{FF2B5EF4-FFF2-40B4-BE49-F238E27FC236}">
                <a16:creationId xmlns:a16="http://schemas.microsoft.com/office/drawing/2014/main" id="{73801EC7-058D-35E4-4AA1-C7407CF1E506}"/>
              </a:ext>
            </a:extLst>
          </p:cNvPr>
          <p:cNvSpPr>
            <a:spLocks noGrp="1"/>
          </p:cNvSpPr>
          <p:nvPr>
            <p:ph type="sldNum" sz="quarter" idx="12"/>
          </p:nvPr>
        </p:nvSpPr>
        <p:spPr/>
        <p:txBody>
          <a:bodyPr/>
          <a:lstStyle/>
          <a:p>
            <a:fld id="{A49DFD55-3C28-40EF-9E31-A92D2E4017FF}" type="slidenum">
              <a:rPr lang="en-US" smtClean="0"/>
              <a:pPr/>
              <a:t>41</a:t>
            </a:fld>
            <a:endParaRPr lang="en-US"/>
          </a:p>
        </p:txBody>
      </p:sp>
      <p:graphicFrame>
        <p:nvGraphicFramePr>
          <p:cNvPr id="8" name="Table 7">
            <a:extLst>
              <a:ext uri="{FF2B5EF4-FFF2-40B4-BE49-F238E27FC236}">
                <a16:creationId xmlns:a16="http://schemas.microsoft.com/office/drawing/2014/main" id="{B9FA1381-E805-4651-76A3-9B58AFE57F13}"/>
              </a:ext>
            </a:extLst>
          </p:cNvPr>
          <p:cNvGraphicFramePr>
            <a:graphicFrameLocks noGrp="1"/>
          </p:cNvGraphicFramePr>
          <p:nvPr>
            <p:extLst>
              <p:ext uri="{D42A27DB-BD31-4B8C-83A1-F6EECF244321}">
                <p14:modId xmlns:p14="http://schemas.microsoft.com/office/powerpoint/2010/main" val="2882216560"/>
              </p:ext>
            </p:extLst>
          </p:nvPr>
        </p:nvGraphicFramePr>
        <p:xfrm>
          <a:off x="838199" y="1465623"/>
          <a:ext cx="10627896" cy="3296920"/>
        </p:xfrm>
        <a:graphic>
          <a:graphicData uri="http://schemas.openxmlformats.org/drawingml/2006/table">
            <a:tbl>
              <a:tblPr firstRow="1" bandRow="1">
                <a:tableStyleId>{5C22544A-7EE6-4342-B048-85BDC9FD1C3A}</a:tableStyleId>
              </a:tblPr>
              <a:tblGrid>
                <a:gridCol w="5313948">
                  <a:extLst>
                    <a:ext uri="{9D8B030D-6E8A-4147-A177-3AD203B41FA5}">
                      <a16:colId xmlns:a16="http://schemas.microsoft.com/office/drawing/2014/main" val="3485006065"/>
                    </a:ext>
                  </a:extLst>
                </a:gridCol>
                <a:gridCol w="5313948">
                  <a:extLst>
                    <a:ext uri="{9D8B030D-6E8A-4147-A177-3AD203B41FA5}">
                      <a16:colId xmlns:a16="http://schemas.microsoft.com/office/drawing/2014/main" val="541131610"/>
                    </a:ext>
                  </a:extLst>
                </a:gridCol>
              </a:tblGrid>
              <a:tr h="370840">
                <a:tc gridSpan="2">
                  <a:txBody>
                    <a:bodyPr/>
                    <a:lstStyle/>
                    <a:p>
                      <a:pPr marL="0" algn="l" defTabSz="914400" rtl="0" eaLnBrk="1" latinLnBrk="0" hangingPunct="1"/>
                      <a:r>
                        <a:rPr lang="en-US" sz="1800" kern="1200">
                          <a:solidFill>
                            <a:schemeClr val="dk1"/>
                          </a:solidFill>
                          <a:latin typeface="+mn-lt"/>
                          <a:ea typeface="+mn-ea"/>
                          <a:cs typeface="+mn-cs"/>
                        </a:rPr>
                        <a:t>Summary</a:t>
                      </a:r>
                    </a:p>
                  </a:txBody>
                  <a:tcPr/>
                </a:tc>
                <a:tc hMerge="1">
                  <a:txBody>
                    <a:bodyPr/>
                    <a:lstStyle/>
                    <a:p>
                      <a:pPr marL="0" algn="l" defTabSz="914400" rtl="0" eaLnBrk="1" latinLnBrk="0" hangingPunct="1"/>
                      <a:endParaRPr lang="en-US" sz="1800" kern="1200">
                        <a:solidFill>
                          <a:schemeClr val="dk1"/>
                        </a:solidFill>
                        <a:latin typeface="+mn-lt"/>
                        <a:ea typeface="+mn-ea"/>
                        <a:cs typeface="+mn-cs"/>
                      </a:endParaRPr>
                    </a:p>
                  </a:txBody>
                  <a:tcPr/>
                </a:tc>
                <a:extLst>
                  <a:ext uri="{0D108BD9-81ED-4DB2-BD59-A6C34878D82A}">
                    <a16:rowId xmlns:a16="http://schemas.microsoft.com/office/drawing/2014/main" val="3253286119"/>
                  </a:ext>
                </a:extLst>
              </a:tr>
              <a:tr h="370840">
                <a:tc>
                  <a:txBody>
                    <a:bodyPr/>
                    <a:lstStyle/>
                    <a:p>
                      <a:r>
                        <a:rPr lang="en-US" u="sng"/>
                        <a:t>Progress to Date:</a:t>
                      </a:r>
                    </a:p>
                    <a:p>
                      <a:pPr marL="285750" indent="-285750">
                        <a:buFont typeface="Arial" panose="020B0604020202020204" pitchFamily="34" charset="0"/>
                        <a:buChar char="•"/>
                      </a:pPr>
                      <a:r>
                        <a:rPr lang="en-US" u="none"/>
                        <a:t>GitHub repository &amp; R Studio integration</a:t>
                      </a:r>
                    </a:p>
                    <a:p>
                      <a:pPr marL="285750" lvl="0" indent="-285750">
                        <a:buFont typeface="Arial" panose="020B0604020202020204" pitchFamily="34" charset="0"/>
                        <a:buChar char="•"/>
                      </a:pPr>
                      <a:r>
                        <a:rPr lang="en-US" u="none"/>
                        <a:t>Data Retrieval</a:t>
                      </a:r>
                    </a:p>
                    <a:p>
                      <a:pPr marL="285750" lvl="0" indent="-285750">
                        <a:buFont typeface="Arial" panose="020B0604020202020204" pitchFamily="34" charset="0"/>
                        <a:buChar char="•"/>
                      </a:pPr>
                      <a:r>
                        <a:rPr lang="en-US" u="none"/>
                        <a:t>Data Transformation</a:t>
                      </a:r>
                    </a:p>
                    <a:p>
                      <a:pPr marL="285750" lvl="0" indent="-285750">
                        <a:buFont typeface="Arial" panose="020B0604020202020204" pitchFamily="34" charset="0"/>
                        <a:buChar char="•"/>
                      </a:pPr>
                      <a:r>
                        <a:rPr lang="en-US" u="none"/>
                        <a:t>Training/Testing Data</a:t>
                      </a:r>
                    </a:p>
                    <a:p>
                      <a:pPr marL="0" indent="0">
                        <a:buFont typeface="Arial" panose="020B0604020202020204" pitchFamily="34" charset="0"/>
                        <a:buNone/>
                      </a:pPr>
                      <a:endParaRPr lang="en-US" u="sng"/>
                    </a:p>
                  </a:txBody>
                  <a:tcPr/>
                </a:tc>
                <a:tc>
                  <a:txBody>
                    <a:bodyPr/>
                    <a:lstStyle/>
                    <a:p>
                      <a:r>
                        <a:rPr lang="en-US" u="sng"/>
                        <a:t>Lessons Learned:</a:t>
                      </a:r>
                    </a:p>
                    <a:p>
                      <a:pPr marL="285750" marR="0" lvl="0" indent="-285750" algn="l" rtl="0" eaLnBrk="1" fontAlgn="auto" latinLnBrk="0" hangingPunct="1">
                        <a:lnSpc>
                          <a:spcPct val="100000"/>
                        </a:lnSpc>
                        <a:spcBef>
                          <a:spcPts val="0"/>
                        </a:spcBef>
                        <a:spcAft>
                          <a:spcPts val="0"/>
                        </a:spcAft>
                        <a:buClrTx/>
                        <a:buSzTx/>
                        <a:buFont typeface="Arial" panose="020B0604020202020204" pitchFamily="34" charset="0"/>
                        <a:buChar char="•"/>
                      </a:pPr>
                      <a:r>
                        <a:rPr lang="en-US" u="none"/>
                        <a:t>Select a well-annotated data set with a robust data dictionary.</a:t>
                      </a:r>
                    </a:p>
                    <a:p>
                      <a:pPr marL="0" indent="0">
                        <a:buFont typeface="Arial" panose="020B0604020202020204" pitchFamily="34" charset="0"/>
                        <a:buNone/>
                      </a:pPr>
                      <a:endParaRPr lang="en-US"/>
                    </a:p>
                  </a:txBody>
                  <a:tcPr/>
                </a:tc>
                <a:extLst>
                  <a:ext uri="{0D108BD9-81ED-4DB2-BD59-A6C34878D82A}">
                    <a16:rowId xmlns:a16="http://schemas.microsoft.com/office/drawing/2014/main" val="4205637375"/>
                  </a:ext>
                </a:extLst>
              </a:tr>
              <a:tr h="370840">
                <a:tc>
                  <a:txBody>
                    <a:bodyPr/>
                    <a:lstStyle/>
                    <a:p>
                      <a:r>
                        <a:rPr lang="en-US" u="sng"/>
                        <a:t>Plans for Next Phase: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a:t>Complete Data Mining for ARM, Clustering and Classification.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a:t>Draft Final Report</a:t>
                      </a:r>
                    </a:p>
                  </a:txBody>
                  <a:tcPr/>
                </a:tc>
                <a:tc>
                  <a:txBody>
                    <a:bodyPr/>
                    <a:lstStyle/>
                    <a:p>
                      <a:r>
                        <a:rPr lang="en-US" u="sng"/>
                        <a:t>Issues</a:t>
                      </a:r>
                    </a:p>
                    <a:p>
                      <a:pPr marL="285750" indent="-285750">
                        <a:buFont typeface="Arial" panose="020B0604020202020204" pitchFamily="34" charset="0"/>
                        <a:buChar char="•"/>
                      </a:pPr>
                      <a:r>
                        <a:rPr lang="en-US" u="none"/>
                        <a:t>Identify opportunities for text mining</a:t>
                      </a:r>
                    </a:p>
                    <a:p>
                      <a:pPr marL="285750" indent="-285750">
                        <a:buFont typeface="Arial" panose="020B0604020202020204" pitchFamily="34" charset="0"/>
                        <a:buChar char="•"/>
                      </a:pPr>
                      <a:r>
                        <a:rPr lang="en-US" u="none"/>
                        <a:t>Normalizing collaboration using remote GitHub repo</a:t>
                      </a:r>
                    </a:p>
                  </a:txBody>
                  <a:tcPr/>
                </a:tc>
                <a:extLst>
                  <a:ext uri="{0D108BD9-81ED-4DB2-BD59-A6C34878D82A}">
                    <a16:rowId xmlns:a16="http://schemas.microsoft.com/office/drawing/2014/main" val="1573645266"/>
                  </a:ext>
                </a:extLst>
              </a:tr>
            </a:tbl>
          </a:graphicData>
        </a:graphic>
      </p:graphicFrame>
    </p:spTree>
    <p:extLst>
      <p:ext uri="{BB962C8B-B14F-4D97-AF65-F5344CB8AC3E}">
        <p14:creationId xmlns:p14="http://schemas.microsoft.com/office/powerpoint/2010/main" val="167906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3360249-EC4F-0D4B-0D68-AD6312F071DA}"/>
              </a:ext>
            </a:extLst>
          </p:cNvPr>
          <p:cNvPicPr>
            <a:picLocks noChangeAspect="1"/>
          </p:cNvPicPr>
          <p:nvPr/>
        </p:nvPicPr>
        <p:blipFill>
          <a:blip r:embed="rId3">
            <a:duotone>
              <a:schemeClr val="bg2">
                <a:shade val="45000"/>
                <a:satMod val="135000"/>
              </a:schemeClr>
              <a:prstClr val="white"/>
            </a:duotone>
          </a:blip>
          <a:srcRect t="11329" r="9091" b="12062"/>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00764D0B-E364-EEE7-6D92-EB0C3EB0218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r>
              <a:rPr lang="en-US" sz="4400"/>
              <a:t>RESEARCH QUESTIONS</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smtClean="0">
                <a:solidFill>
                  <a:prstClr val="black">
                    <a:tint val="75000"/>
                  </a:prstClr>
                </a:solidFill>
                <a:latin typeface="Calibri" panose="020F0502020204030204"/>
              </a:rPr>
              <a:pPr>
                <a:spcAft>
                  <a:spcPts val="600"/>
                </a:spcAft>
                <a:defRPr/>
              </a:pPr>
              <a:t>5</a:t>
            </a:fld>
            <a:endParaRPr lang="en-US" sz="1200">
              <a:solidFill>
                <a:prstClr val="black">
                  <a:tint val="75000"/>
                </a:prstClr>
              </a:solidFill>
              <a:latin typeface="Calibri" panose="020F0502020204030204"/>
            </a:endParaRPr>
          </a:p>
        </p:txBody>
      </p:sp>
      <p:graphicFrame>
        <p:nvGraphicFramePr>
          <p:cNvPr id="8" name="Table Placeholder 2">
            <a:extLst>
              <a:ext uri="{FF2B5EF4-FFF2-40B4-BE49-F238E27FC236}">
                <a16:creationId xmlns:a16="http://schemas.microsoft.com/office/drawing/2014/main" id="{92761E52-E995-5CB6-C9C3-7074C07DE166}"/>
              </a:ext>
            </a:extLst>
          </p:cNvPr>
          <p:cNvGraphicFramePr/>
          <p:nvPr>
            <p:extLst>
              <p:ext uri="{D42A27DB-BD31-4B8C-83A1-F6EECF244321}">
                <p14:modId xmlns:p14="http://schemas.microsoft.com/office/powerpoint/2010/main" val="18232744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65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72493" y="238539"/>
            <a:ext cx="11047013" cy="1434415"/>
          </a:xfrm>
        </p:spPr>
        <p:txBody>
          <a:bodyPr vert="horz" lIns="91440" tIns="45720" rIns="91440" bIns="45720" rtlCol="0" anchor="b">
            <a:normAutofit/>
          </a:bodyPr>
          <a:lstStyle/>
          <a:p>
            <a:pPr algn="l"/>
            <a:r>
              <a:rPr lang="en-US" sz="4000"/>
              <a:t>Model Summary</a:t>
            </a:r>
          </a:p>
        </p:txBody>
      </p:sp>
      <p:sp>
        <p:nvSpPr>
          <p:cNvPr id="35"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prstClr val="black">
                    <a:tint val="75000"/>
                  </a:prstClr>
                </a:solidFill>
                <a:latin typeface="Calibri" panose="020F0502020204030204"/>
              </a:rPr>
              <a:pPr>
                <a:spcAft>
                  <a:spcPts val="600"/>
                </a:spcAft>
                <a:defRPr/>
              </a:pPr>
              <a:t>6</a:t>
            </a:fld>
            <a:endParaRPr lang="en-US" sz="1200">
              <a:solidFill>
                <a:prstClr val="black">
                  <a:tint val="75000"/>
                </a:prstClr>
              </a:solidFill>
              <a:latin typeface="Calibri" panose="020F0502020204030204"/>
            </a:endParaRPr>
          </a:p>
        </p:txBody>
      </p:sp>
      <p:sp>
        <p:nvSpPr>
          <p:cNvPr id="17" name="TextBox 16">
            <a:extLst>
              <a:ext uri="{FF2B5EF4-FFF2-40B4-BE49-F238E27FC236}">
                <a16:creationId xmlns:a16="http://schemas.microsoft.com/office/drawing/2014/main" id="{9013FD74-FA27-EE7E-8C95-F4F3606D82BA}"/>
              </a:ext>
            </a:extLst>
          </p:cNvPr>
          <p:cNvSpPr txBox="1"/>
          <p:nvPr/>
        </p:nvSpPr>
        <p:spPr>
          <a:xfrm>
            <a:off x="662299" y="207054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Checkpoint #1:</a:t>
            </a:r>
          </a:p>
        </p:txBody>
      </p:sp>
      <p:sp>
        <p:nvSpPr>
          <p:cNvPr id="19" name="TextBox 18">
            <a:extLst>
              <a:ext uri="{FF2B5EF4-FFF2-40B4-BE49-F238E27FC236}">
                <a16:creationId xmlns:a16="http://schemas.microsoft.com/office/drawing/2014/main" id="{4DB0F291-F867-CA05-DDAC-4033D2A3F8D2}"/>
              </a:ext>
            </a:extLst>
          </p:cNvPr>
          <p:cNvSpPr txBox="1"/>
          <p:nvPr/>
        </p:nvSpPr>
        <p:spPr>
          <a:xfrm>
            <a:off x="5240756" y="20705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070C0"/>
                </a:solidFill>
              </a:rPr>
              <a:t>Final Update:</a:t>
            </a:r>
          </a:p>
        </p:txBody>
      </p:sp>
      <p:sp>
        <p:nvSpPr>
          <p:cNvPr id="21" name="Rectangle 20">
            <a:extLst>
              <a:ext uri="{FF2B5EF4-FFF2-40B4-BE49-F238E27FC236}">
                <a16:creationId xmlns:a16="http://schemas.microsoft.com/office/drawing/2014/main" id="{EF231B8C-3E4C-18DA-6746-CE791EA7EDDB}"/>
              </a:ext>
            </a:extLst>
          </p:cNvPr>
          <p:cNvSpPr/>
          <p:nvPr/>
        </p:nvSpPr>
        <p:spPr>
          <a:xfrm>
            <a:off x="574366" y="2435068"/>
            <a:ext cx="3140579" cy="325736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E562821-E78A-EB11-93DB-E9A45C174635}"/>
              </a:ext>
            </a:extLst>
          </p:cNvPr>
          <p:cNvSpPr txBox="1"/>
          <p:nvPr/>
        </p:nvSpPr>
        <p:spPr>
          <a:xfrm>
            <a:off x="662299" y="2540141"/>
            <a:ext cx="2743199"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Association Rule Mining:</a:t>
            </a:r>
          </a:p>
          <a:p>
            <a:pPr marL="285750" indent="-285750">
              <a:buFont typeface="Arial"/>
              <a:buChar char="•"/>
            </a:pPr>
            <a:r>
              <a:rPr lang="en-US" sz="1400"/>
              <a:t>Dropout Rules</a:t>
            </a:r>
          </a:p>
          <a:p>
            <a:pPr marL="285750" indent="-285750">
              <a:buFont typeface="Arial"/>
              <a:buChar char="•"/>
            </a:pPr>
            <a:r>
              <a:rPr lang="en-US" sz="1400"/>
              <a:t>Graduate Rules</a:t>
            </a:r>
          </a:p>
          <a:p>
            <a:endParaRPr lang="en-US" sz="1400"/>
          </a:p>
          <a:p>
            <a:r>
              <a:rPr lang="en-US"/>
              <a:t>Classification Models:</a:t>
            </a:r>
          </a:p>
          <a:p>
            <a:pPr marL="285750" indent="-285750">
              <a:buFont typeface="Arial"/>
              <a:buChar char="•"/>
            </a:pPr>
            <a:r>
              <a:rPr lang="en-US" sz="1400"/>
              <a:t>Decision Tree</a:t>
            </a:r>
          </a:p>
          <a:p>
            <a:pPr marL="285750" indent="-285750">
              <a:buFont typeface="Arial"/>
              <a:buChar char="•"/>
            </a:pPr>
            <a:endParaRPr lang="en-US" sz="1400"/>
          </a:p>
          <a:p>
            <a:r>
              <a:rPr lang="en-US"/>
              <a:t>Clustering:</a:t>
            </a:r>
          </a:p>
          <a:p>
            <a:pPr marL="285750" indent="-285750">
              <a:buFont typeface="Arial"/>
              <a:buChar char="•"/>
            </a:pPr>
            <a:r>
              <a:rPr lang="en-US" sz="1400"/>
              <a:t>K-means</a:t>
            </a:r>
          </a:p>
        </p:txBody>
      </p:sp>
      <p:sp>
        <p:nvSpPr>
          <p:cNvPr id="22" name="Rectangle 21">
            <a:extLst>
              <a:ext uri="{FF2B5EF4-FFF2-40B4-BE49-F238E27FC236}">
                <a16:creationId xmlns:a16="http://schemas.microsoft.com/office/drawing/2014/main" id="{D343EEE9-A2AC-728F-012E-ECCDFC3DFB8E}"/>
              </a:ext>
            </a:extLst>
          </p:cNvPr>
          <p:cNvSpPr/>
          <p:nvPr/>
        </p:nvSpPr>
        <p:spPr>
          <a:xfrm>
            <a:off x="5294890" y="2435067"/>
            <a:ext cx="6253155" cy="3257360"/>
          </a:xfrm>
          <a:prstGeom prst="rect">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6516689-E78C-49C6-24D1-4B2500E03B53}"/>
              </a:ext>
            </a:extLst>
          </p:cNvPr>
          <p:cNvSpPr txBox="1"/>
          <p:nvPr/>
        </p:nvSpPr>
        <p:spPr>
          <a:xfrm>
            <a:off x="5292416" y="2520768"/>
            <a:ext cx="2982131"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Base Models:</a:t>
            </a:r>
          </a:p>
          <a:p>
            <a:pPr marL="285750" indent="-285750">
              <a:buFont typeface="Arial"/>
              <a:buChar char="•"/>
            </a:pPr>
            <a:r>
              <a:rPr lang="en-US" sz="1400">
                <a:solidFill>
                  <a:srgbClr val="FFFFFF"/>
                </a:solidFill>
              </a:rPr>
              <a:t>Random Guess</a:t>
            </a:r>
          </a:p>
          <a:p>
            <a:pPr marL="285750" indent="-285750">
              <a:buFont typeface="Arial"/>
              <a:buChar char="•"/>
            </a:pPr>
            <a:r>
              <a:rPr lang="en-US" sz="1400">
                <a:solidFill>
                  <a:srgbClr val="FFFFFF"/>
                </a:solidFill>
              </a:rPr>
              <a:t>Most Common Value</a:t>
            </a:r>
          </a:p>
          <a:p>
            <a:pPr marL="285750" indent="-285750">
              <a:buFont typeface="Arial"/>
              <a:buChar char="•"/>
            </a:pPr>
            <a:endParaRPr lang="en-US" sz="1400">
              <a:solidFill>
                <a:srgbClr val="FFFFFF"/>
              </a:solidFill>
            </a:endParaRPr>
          </a:p>
          <a:p>
            <a:r>
              <a:rPr lang="en-US">
                <a:solidFill>
                  <a:srgbClr val="FFFFFF"/>
                </a:solidFill>
              </a:rPr>
              <a:t>Classification</a:t>
            </a:r>
          </a:p>
          <a:p>
            <a:pPr marL="285750" indent="-285750">
              <a:buFont typeface="Arial"/>
              <a:buChar char="•"/>
            </a:pPr>
            <a:r>
              <a:rPr lang="en-US" sz="1400">
                <a:solidFill>
                  <a:srgbClr val="FFFFFF"/>
                </a:solidFill>
              </a:rPr>
              <a:t>Naive Bayes *</a:t>
            </a:r>
          </a:p>
          <a:p>
            <a:pPr marL="285750" indent="-285750">
              <a:buFont typeface="Arial"/>
              <a:buChar char="•"/>
            </a:pPr>
            <a:r>
              <a:rPr lang="en-US" sz="1400">
                <a:solidFill>
                  <a:srgbClr val="FFFFFF"/>
                </a:solidFill>
              </a:rPr>
              <a:t>Support Vector Machines</a:t>
            </a:r>
          </a:p>
        </p:txBody>
      </p:sp>
      <p:sp>
        <p:nvSpPr>
          <p:cNvPr id="20" name="TextBox 19">
            <a:extLst>
              <a:ext uri="{FF2B5EF4-FFF2-40B4-BE49-F238E27FC236}">
                <a16:creationId xmlns:a16="http://schemas.microsoft.com/office/drawing/2014/main" id="{717C9999-8918-5D2B-180F-BD6A9CF05F23}"/>
              </a:ext>
            </a:extLst>
          </p:cNvPr>
          <p:cNvSpPr txBox="1"/>
          <p:nvPr/>
        </p:nvSpPr>
        <p:spPr>
          <a:xfrm>
            <a:off x="8663297" y="2520767"/>
            <a:ext cx="2982131"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Lazy Learning Models</a:t>
            </a:r>
          </a:p>
          <a:p>
            <a:pPr marL="285750" indent="-285750">
              <a:buFont typeface="Arial"/>
              <a:buChar char="•"/>
            </a:pPr>
            <a:r>
              <a:rPr lang="en-US" sz="1400">
                <a:solidFill>
                  <a:srgbClr val="FFFFFF"/>
                </a:solidFill>
              </a:rPr>
              <a:t>K Nearest Neighbors *</a:t>
            </a:r>
          </a:p>
          <a:p>
            <a:pPr marL="285750" indent="-285750">
              <a:buFont typeface="Arial"/>
              <a:buChar char="•"/>
            </a:pPr>
            <a:endParaRPr lang="en-US">
              <a:solidFill>
                <a:srgbClr val="FFFFFF"/>
              </a:solidFill>
            </a:endParaRPr>
          </a:p>
          <a:p>
            <a:r>
              <a:rPr lang="en-US">
                <a:solidFill>
                  <a:srgbClr val="FFFFFF"/>
                </a:solidFill>
              </a:rPr>
              <a:t>Ensemble Methods:</a:t>
            </a:r>
          </a:p>
          <a:p>
            <a:pPr marL="285750" indent="-285750">
              <a:buFont typeface="Arial"/>
              <a:buChar char="•"/>
            </a:pPr>
            <a:r>
              <a:rPr lang="en-US" sz="1400">
                <a:solidFill>
                  <a:srgbClr val="FFFFFF"/>
                </a:solidFill>
              </a:rPr>
              <a:t>Random Forest *</a:t>
            </a:r>
          </a:p>
          <a:p>
            <a:pPr marL="285750" indent="-285750">
              <a:buFont typeface="Arial"/>
              <a:buChar char="•"/>
            </a:pPr>
            <a:endParaRPr lang="en-US">
              <a:solidFill>
                <a:srgbClr val="FFFFFF"/>
              </a:solidFill>
            </a:endParaRPr>
          </a:p>
          <a:p>
            <a:r>
              <a:rPr lang="en-US">
                <a:solidFill>
                  <a:srgbClr val="FFFFFF"/>
                </a:solidFill>
              </a:rPr>
              <a:t>Regression:</a:t>
            </a:r>
          </a:p>
          <a:p>
            <a:pPr marL="285750" indent="-285750">
              <a:buFont typeface="Arial"/>
              <a:buChar char="•"/>
            </a:pPr>
            <a:r>
              <a:rPr lang="en-US" sz="1400">
                <a:solidFill>
                  <a:srgbClr val="FFFFFF"/>
                </a:solidFill>
              </a:rPr>
              <a:t>Logistic - Multinomial</a:t>
            </a:r>
          </a:p>
          <a:p>
            <a:pPr marL="285750" indent="-285750">
              <a:buFont typeface="Arial"/>
              <a:buChar char="•"/>
            </a:pPr>
            <a:r>
              <a:rPr lang="en-US" sz="1400">
                <a:solidFill>
                  <a:srgbClr val="FFFFFF"/>
                </a:solidFill>
              </a:rPr>
              <a:t>Logistic - Binomial</a:t>
            </a:r>
          </a:p>
        </p:txBody>
      </p:sp>
      <p:sp>
        <p:nvSpPr>
          <p:cNvPr id="23" name="TextBox 22">
            <a:extLst>
              <a:ext uri="{FF2B5EF4-FFF2-40B4-BE49-F238E27FC236}">
                <a16:creationId xmlns:a16="http://schemas.microsoft.com/office/drawing/2014/main" id="{E666A799-AFC6-1C85-745C-E73F7E56C7BB}"/>
              </a:ext>
            </a:extLst>
          </p:cNvPr>
          <p:cNvSpPr txBox="1"/>
          <p:nvPr/>
        </p:nvSpPr>
        <p:spPr>
          <a:xfrm>
            <a:off x="5198692" y="5754168"/>
            <a:ext cx="62469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Models marked with (*) were created with and without PCA.</a:t>
            </a:r>
          </a:p>
        </p:txBody>
      </p:sp>
    </p:spTree>
    <p:extLst>
      <p:ext uri="{BB962C8B-B14F-4D97-AF65-F5344CB8AC3E}">
        <p14:creationId xmlns:p14="http://schemas.microsoft.com/office/powerpoint/2010/main" val="258259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5" name="Picture 14" descr="Close up of a blue leaf&#10;&#10;Description automatically generated">
            <a:extLst>
              <a:ext uri="{FF2B5EF4-FFF2-40B4-BE49-F238E27FC236}">
                <a16:creationId xmlns:a16="http://schemas.microsoft.com/office/drawing/2014/main" id="{33360249-EC4F-0D4B-0D68-AD6312F071DA}"/>
              </a:ext>
            </a:extLst>
          </p:cNvPr>
          <p:cNvPicPr>
            <a:picLocks noChangeAspect="1"/>
          </p:cNvPicPr>
          <p:nvPr/>
        </p:nvPicPr>
        <p:blipFill>
          <a:blip r:embed="rId3">
            <a:duotone>
              <a:schemeClr val="accent1">
                <a:shade val="45000"/>
                <a:satMod val="135000"/>
              </a:schemeClr>
              <a:prstClr val="white"/>
            </a:duotone>
            <a:alphaModFix amt="35000"/>
          </a:blip>
          <a:srcRect t="3497" b="12234"/>
          <a:stretch/>
        </p:blipFill>
        <p:spPr>
          <a:xfrm>
            <a:off x="20" y="10"/>
            <a:ext cx="12191980" cy="6857990"/>
          </a:xfrm>
          <a:prstGeom prst="rect">
            <a:avLst/>
          </a:prstGeom>
        </p:spPr>
      </p:pic>
      <p:sp>
        <p:nvSpPr>
          <p:cNvPr id="11" name="Title 1">
            <a:extLst>
              <a:ext uri="{FF2B5EF4-FFF2-40B4-BE49-F238E27FC236}">
                <a16:creationId xmlns:a16="http://schemas.microsoft.com/office/drawing/2014/main" id="{00764D0B-E364-EEE7-6D92-EB0C3EB0218D}"/>
              </a:ext>
            </a:extLst>
          </p:cNvPr>
          <p:cNvSpPr>
            <a:spLocks noGrp="1"/>
          </p:cNvSpPr>
          <p:nvPr>
            <p:ph type="title"/>
          </p:nvPr>
        </p:nvSpPr>
        <p:spPr>
          <a:xfrm>
            <a:off x="838199" y="371774"/>
            <a:ext cx="4729481" cy="5191683"/>
          </a:xfrm>
        </p:spPr>
        <p:txBody>
          <a:bodyPr vert="horz" lIns="91440" tIns="45720" rIns="91440" bIns="45720" rtlCol="0" anchor="b">
            <a:normAutofit/>
          </a:bodyPr>
          <a:lstStyle/>
          <a:p>
            <a:pPr algn="l"/>
            <a:r>
              <a:rPr lang="en-US" sz="8000">
                <a:solidFill>
                  <a:srgbClr val="FFFFFF"/>
                </a:solidFill>
              </a:rPr>
              <a:t>About the Data</a:t>
            </a:r>
          </a:p>
        </p:txBody>
      </p:sp>
      <p:cxnSp>
        <p:nvCxnSpPr>
          <p:cNvPr id="38" name="Straight Connector 3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alpha val="60000"/>
                  </a:srgbClr>
                </a:solidFill>
                <a:latin typeface="Calibri" panose="020F0502020204030204"/>
              </a:rPr>
              <a:pPr>
                <a:spcAft>
                  <a:spcPts val="600"/>
                </a:spcAft>
                <a:defRPr/>
              </a:pPr>
              <a:t>7</a:t>
            </a:fld>
            <a:endParaRPr lang="en-US" sz="1200">
              <a:solidFill>
                <a:srgbClr val="FFFFFF">
                  <a:alpha val="60000"/>
                </a:srgbClr>
              </a:solidFill>
              <a:latin typeface="Calibri" panose="020F0502020204030204"/>
            </a:endParaRPr>
          </a:p>
        </p:txBody>
      </p:sp>
      <p:graphicFrame>
        <p:nvGraphicFramePr>
          <p:cNvPr id="8" name="Table Placeholder 2">
            <a:extLst>
              <a:ext uri="{FF2B5EF4-FFF2-40B4-BE49-F238E27FC236}">
                <a16:creationId xmlns:a16="http://schemas.microsoft.com/office/drawing/2014/main" id="{92761E52-E995-5CB6-C9C3-7074C07DE166}"/>
              </a:ext>
            </a:extLst>
          </p:cNvPr>
          <p:cNvGraphicFramePr/>
          <p:nvPr>
            <p:extLst>
              <p:ext uri="{D42A27DB-BD31-4B8C-83A1-F6EECF244321}">
                <p14:modId xmlns:p14="http://schemas.microsoft.com/office/powerpoint/2010/main" val="1233457255"/>
              </p:ext>
            </p:extLst>
          </p:nvPr>
        </p:nvGraphicFramePr>
        <p:xfrm>
          <a:off x="5875087" y="516836"/>
          <a:ext cx="5366070" cy="60529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9924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572493" y="238539"/>
            <a:ext cx="11047013" cy="1434415"/>
          </a:xfrm>
        </p:spPr>
        <p:txBody>
          <a:bodyPr vert="horz" lIns="91440" tIns="45720" rIns="91440" bIns="45720" rtlCol="0" anchor="b">
            <a:normAutofit/>
          </a:bodyPr>
          <a:lstStyle/>
          <a:p>
            <a:pPr algn="l"/>
            <a:r>
              <a:rPr lang="en-US" sz="4000"/>
              <a:t>SPECIFIC DATA ATTRIBUTES</a:t>
            </a:r>
          </a:p>
        </p:txBody>
      </p:sp>
      <p:sp>
        <p:nvSpPr>
          <p:cNvPr id="35"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prstClr val="black">
                    <a:tint val="75000"/>
                  </a:prstClr>
                </a:solidFill>
                <a:latin typeface="Calibri" panose="020F0502020204030204"/>
              </a:rPr>
              <a:pPr>
                <a:spcAft>
                  <a:spcPts val="600"/>
                </a:spcAft>
                <a:defRPr/>
              </a:pPr>
              <a:t>8</a:t>
            </a:fld>
            <a:endParaRPr lang="en-US" sz="1200">
              <a:solidFill>
                <a:prstClr val="black">
                  <a:tint val="75000"/>
                </a:prstClr>
              </a:solidFill>
              <a:latin typeface="Calibri" panose="020F0502020204030204"/>
            </a:endParaRPr>
          </a:p>
        </p:txBody>
      </p:sp>
      <p:graphicFrame>
        <p:nvGraphicFramePr>
          <p:cNvPr id="14" name="Table Placeholder 2">
            <a:extLst>
              <a:ext uri="{FF2B5EF4-FFF2-40B4-BE49-F238E27FC236}">
                <a16:creationId xmlns:a16="http://schemas.microsoft.com/office/drawing/2014/main" id="{314BAB3D-40C7-340B-47CB-32B4B6751377}"/>
              </a:ext>
            </a:extLst>
          </p:cNvPr>
          <p:cNvGraphicFramePr/>
          <p:nvPr>
            <p:extLst>
              <p:ext uri="{D42A27DB-BD31-4B8C-83A1-F6EECF244321}">
                <p14:modId xmlns:p14="http://schemas.microsoft.com/office/powerpoint/2010/main" val="3476982804"/>
              </p:ext>
            </p:extLst>
          </p:nvPr>
        </p:nvGraphicFramePr>
        <p:xfrm>
          <a:off x="1073426" y="2071316"/>
          <a:ext cx="10546081"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316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2905-AAF2-9854-3112-A3FD97F532B7}"/>
              </a:ext>
            </a:extLst>
          </p:cNvPr>
          <p:cNvSpPr>
            <a:spLocks noGrp="1"/>
          </p:cNvSpPr>
          <p:nvPr>
            <p:ph type="title"/>
          </p:nvPr>
        </p:nvSpPr>
        <p:spPr>
          <a:xfrm>
            <a:off x="838200" y="365125"/>
            <a:ext cx="10515600" cy="1325563"/>
          </a:xfrm>
        </p:spPr>
        <p:txBody>
          <a:bodyPr anchor="ctr">
            <a:normAutofit/>
          </a:bodyPr>
          <a:lstStyle/>
          <a:p>
            <a:r>
              <a:rPr lang="en-US"/>
              <a:t>Data Transformation</a:t>
            </a:r>
          </a:p>
        </p:txBody>
      </p:sp>
      <p:sp>
        <p:nvSpPr>
          <p:cNvPr id="5" name="Slide Number Placeholder 4">
            <a:extLst>
              <a:ext uri="{FF2B5EF4-FFF2-40B4-BE49-F238E27FC236}">
                <a16:creationId xmlns:a16="http://schemas.microsoft.com/office/drawing/2014/main" id="{97D822D3-C738-4991-7C63-14072434657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graphicFrame>
        <p:nvGraphicFramePr>
          <p:cNvPr id="17" name="Table Placeholder 2">
            <a:extLst>
              <a:ext uri="{FF2B5EF4-FFF2-40B4-BE49-F238E27FC236}">
                <a16:creationId xmlns:a16="http://schemas.microsoft.com/office/drawing/2014/main" id="{2E9B116C-0456-0AF5-757D-85DC08CBAD67}"/>
              </a:ext>
            </a:extLst>
          </p:cNvPr>
          <p:cNvGraphicFramePr/>
          <p:nvPr>
            <p:extLst>
              <p:ext uri="{D42A27DB-BD31-4B8C-83A1-F6EECF244321}">
                <p14:modId xmlns:p14="http://schemas.microsoft.com/office/powerpoint/2010/main" val="23999154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009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1B91186B03D488AB15CE6E815907B" ma:contentTypeVersion="11" ma:contentTypeDescription="Create a new document." ma:contentTypeScope="" ma:versionID="6e5d2778eb3c9bba9fedf2eaac6f19dc">
  <xsd:schema xmlns:xsd="http://www.w3.org/2001/XMLSchema" xmlns:xs="http://www.w3.org/2001/XMLSchema" xmlns:p="http://schemas.microsoft.com/office/2006/metadata/properties" xmlns:ns2="4793fbc1-e8ac-4936-905e-ed3703d2ce10" xmlns:ns3="a472e3f0-cc5d-455e-95bb-f3c2f9395514" targetNamespace="http://schemas.microsoft.com/office/2006/metadata/properties" ma:root="true" ma:fieldsID="c1fa874c0b478e33f52034b02ad4e45f" ns2:_="" ns3:_="">
    <xsd:import namespace="4793fbc1-e8ac-4936-905e-ed3703d2ce10"/>
    <xsd:import namespace="a472e3f0-cc5d-455e-95bb-f3c2f93955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93fbc1-e8ac-4936-905e-ed3703d2ce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72e3f0-cc5d-455e-95bb-f3c2f93955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7789361-8f08-476d-a29a-27b7a3a52005}" ma:internalName="TaxCatchAll" ma:showField="CatchAllData" ma:web="a472e3f0-cc5d-455e-95bb-f3c2f93955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793fbc1-e8ac-4936-905e-ed3703d2ce10">
      <Terms xmlns="http://schemas.microsoft.com/office/infopath/2007/PartnerControls"/>
    </lcf76f155ced4ddcb4097134ff3c332f>
    <TaxCatchAll xmlns="a472e3f0-cc5d-455e-95bb-f3c2f93955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8B35C4-C5C5-4748-9A58-991C7C428BA9}">
  <ds:schemaRefs>
    <ds:schemaRef ds:uri="4793fbc1-e8ac-4936-905e-ed3703d2ce10"/>
    <ds:schemaRef ds:uri="a472e3f0-cc5d-455e-95bb-f3c2f939551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C7F809-A434-4A8D-A127-1C50C2DB3890}">
  <ds:schemaRefs>
    <ds:schemaRef ds:uri="230e9df3-be65-4c73-a93b-d1236ebd677e"/>
    <ds:schemaRef ds:uri="4793fbc1-e8ac-4936-905e-ed3703d2ce10"/>
    <ds:schemaRef ds:uri="71af3243-3dd4-4a8d-8c0d-dd76da1f02a5"/>
    <ds:schemaRef ds:uri="a472e3f0-cc5d-455e-95bb-f3c2f9395514"/>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2883</Words>
  <Application>Microsoft Office PowerPoint</Application>
  <PresentationFormat>Widescreen</PresentationFormat>
  <Paragraphs>650</Paragraphs>
  <Slides>41</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Aptos</vt:lpstr>
      <vt:lpstr>Aptos Display</vt:lpstr>
      <vt:lpstr>Aptos Narrow</vt:lpstr>
      <vt:lpstr>Arial</vt:lpstr>
      <vt:lpstr>Arial,Sans-Serif</vt:lpstr>
      <vt:lpstr>Calibri</vt:lpstr>
      <vt:lpstr>Courier New</vt:lpstr>
      <vt:lpstr>Tenorite</vt:lpstr>
      <vt:lpstr>Ubuntu Mono</vt:lpstr>
      <vt:lpstr>Wingdings</vt:lpstr>
      <vt:lpstr>Office Theme</vt:lpstr>
      <vt:lpstr>Student Dropout Prediction  Final Presentation September 15, 2024</vt:lpstr>
      <vt:lpstr>BACKGROUND</vt:lpstr>
      <vt:lpstr>Motivation and problem statement</vt:lpstr>
      <vt:lpstr>OVERVIEW</vt:lpstr>
      <vt:lpstr>RESEARCH QUESTIONS</vt:lpstr>
      <vt:lpstr>Model Summary</vt:lpstr>
      <vt:lpstr>About the Data</vt:lpstr>
      <vt:lpstr>SPECIFIC DATA ATTRIBUTES</vt:lpstr>
      <vt:lpstr>Data Transformation</vt:lpstr>
      <vt:lpstr>Exploratory Data analysis</vt:lpstr>
      <vt:lpstr>Exploratory Data Analysis: CORRELATION</vt:lpstr>
      <vt:lpstr>Exploratory Data Analysis: CLUSTERING</vt:lpstr>
      <vt:lpstr>Exploratory Data Analysis: UNVARIATE</vt:lpstr>
      <vt:lpstr>Exploratory Data Analysis: MULTIVARIATE</vt:lpstr>
      <vt:lpstr>MODELS</vt:lpstr>
      <vt:lpstr>DROP-OUT Rules: Top 6 RULES by Lift</vt:lpstr>
      <vt:lpstr>GRADUATE RULES: TOP 3 by Lift</vt:lpstr>
      <vt:lpstr>Base Model Random Guessing Accuracy: 38%</vt:lpstr>
      <vt:lpstr>Base Model Most Common Accuracy: 52%</vt:lpstr>
      <vt:lpstr>DECISION TREE</vt:lpstr>
      <vt:lpstr>DECISION TREE CONFUSION MATRIX</vt:lpstr>
      <vt:lpstr>PCA</vt:lpstr>
      <vt:lpstr>Naïve Bayes – Non PCA</vt:lpstr>
      <vt:lpstr>Naïve Bayes – PCA</vt:lpstr>
      <vt:lpstr>Support Vector Machine – Linear Kernel</vt:lpstr>
      <vt:lpstr>Support Vector Machine – Polynomial Kernel</vt:lpstr>
      <vt:lpstr>K-NN – Non PCA</vt:lpstr>
      <vt:lpstr>K-NN – PCA</vt:lpstr>
      <vt:lpstr>Random Forest</vt:lpstr>
      <vt:lpstr>Binomial Logistic Regression</vt:lpstr>
      <vt:lpstr>Multinomial Logistic Regression</vt:lpstr>
      <vt:lpstr>Model Summary</vt:lpstr>
      <vt:lpstr>Research Questions (Reprised)</vt:lpstr>
      <vt:lpstr>Key Findings about the Research Questions</vt:lpstr>
      <vt:lpstr>THANK YOU</vt:lpstr>
      <vt:lpstr>Appendix​</vt:lpstr>
      <vt:lpstr>Citations</vt:lpstr>
      <vt:lpstr>Data source Locations</vt:lpstr>
      <vt:lpstr>Project KANBAN</vt:lpstr>
      <vt:lpstr>GitHub Repo</vt:lpstr>
      <vt:lpstr>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Update #1 February 22, 2024</dc:title>
  <dc:creator>Christopher Murphy</dc:creator>
  <cp:lastModifiedBy>Christopher Murphy</cp:lastModifiedBy>
  <cp:revision>4</cp:revision>
  <dcterms:created xsi:type="dcterms:W3CDTF">2024-02-21T15:35:13Z</dcterms:created>
  <dcterms:modified xsi:type="dcterms:W3CDTF">2024-09-21T12:37:01Z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0x0101007011B91186B03D488AB15CE6E815907B</vt:lpwstr>
  </property>
  <property fmtid="{D5CDD505-2E9C-101B-9397-08002B2CF9AE}" pid="3" name="MediaServiceImageTags">
    <vt:lpwstr/>
  </property>
</Properties>
</file>