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>
      <p:cViewPr>
        <p:scale>
          <a:sx n="192" d="100"/>
          <a:sy n="192" d="100"/>
        </p:scale>
        <p:origin x="144" y="-5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7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2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69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4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2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74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74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9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7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3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47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A3B57-F46C-9748-89D3-4D34A6E24DF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B4F2-3CA1-FD4F-9196-BB2C489B8A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6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E195E7-78EE-5EA9-F59B-0966A120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04" y="3007055"/>
            <a:ext cx="7728615" cy="83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6317B4F6-0EA4-D5BB-333F-37F98784F035}"/>
              </a:ext>
            </a:extLst>
          </p:cNvPr>
          <p:cNvSpPr/>
          <p:nvPr/>
        </p:nvSpPr>
        <p:spPr>
          <a:xfrm>
            <a:off x="6452283" y="6822648"/>
            <a:ext cx="1031358" cy="74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无刷直流电机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5A37FFD-A13E-E1EA-6966-4159B64D0A9A}"/>
              </a:ext>
            </a:extLst>
          </p:cNvPr>
          <p:cNvSpPr/>
          <p:nvPr/>
        </p:nvSpPr>
        <p:spPr>
          <a:xfrm>
            <a:off x="5453340" y="7011375"/>
            <a:ext cx="678194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原理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9D3012-A9D9-40EE-3A9F-DAC516C5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58" y="8874719"/>
            <a:ext cx="1070192" cy="11199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D1124D0-E23C-2080-A0BD-341EE418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64" y="4127898"/>
            <a:ext cx="1367994" cy="1237709"/>
          </a:xfrm>
          <a:prstGeom prst="rect">
            <a:avLst/>
          </a:prstGeom>
        </p:spPr>
      </p:pic>
      <p:sp>
        <p:nvSpPr>
          <p:cNvPr id="25" name="圆角矩形 24">
            <a:extLst>
              <a:ext uri="{FF2B5EF4-FFF2-40B4-BE49-F238E27FC236}">
                <a16:creationId xmlns:a16="http://schemas.microsoft.com/office/drawing/2014/main" id="{EC0095B7-8EC7-34FF-B174-E17CF8E10B61}"/>
              </a:ext>
            </a:extLst>
          </p:cNvPr>
          <p:cNvSpPr/>
          <p:nvPr/>
        </p:nvSpPr>
        <p:spPr>
          <a:xfrm>
            <a:off x="4266107" y="4619658"/>
            <a:ext cx="678194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结构</a:t>
            </a: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6A71FCBE-171E-B5EB-C168-49D668717CE5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4944301" y="4803068"/>
            <a:ext cx="509039" cy="239171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670AC6CA-3B27-C255-83AD-2DAB79509F30}"/>
              </a:ext>
            </a:extLst>
          </p:cNvPr>
          <p:cNvSpPr/>
          <p:nvPr/>
        </p:nvSpPr>
        <p:spPr>
          <a:xfrm>
            <a:off x="2908037" y="4866467"/>
            <a:ext cx="1114646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多相绕组定子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37232E6-8882-DB6D-4B99-8E005F94A59F}"/>
              </a:ext>
            </a:extLst>
          </p:cNvPr>
          <p:cNvSpPr/>
          <p:nvPr/>
        </p:nvSpPr>
        <p:spPr>
          <a:xfrm>
            <a:off x="2908037" y="4350967"/>
            <a:ext cx="1114646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永磁体转子</a:t>
            </a:r>
            <a:endParaRPr kumimoji="1" lang="en-US" altLang="zh-CN" sz="900" dirty="0"/>
          </a:p>
        </p:txBody>
      </p: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0CC1E796-4909-A593-988C-A4B5FA3B591E}"/>
              </a:ext>
            </a:extLst>
          </p:cNvPr>
          <p:cNvCxnSpPr>
            <a:cxnSpLocks/>
            <a:stCxn id="25" idx="1"/>
            <a:endCxn id="43" idx="3"/>
          </p:cNvCxnSpPr>
          <p:nvPr/>
        </p:nvCxnSpPr>
        <p:spPr>
          <a:xfrm rot="10800000">
            <a:off x="4022683" y="4534378"/>
            <a:ext cx="243424" cy="26869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B872E82A-83AB-85C1-19F5-937BB9BB70FF}"/>
              </a:ext>
            </a:extLst>
          </p:cNvPr>
          <p:cNvCxnSpPr>
            <a:stCxn id="25" idx="1"/>
            <a:endCxn id="42" idx="3"/>
          </p:cNvCxnSpPr>
          <p:nvPr/>
        </p:nvCxnSpPr>
        <p:spPr>
          <a:xfrm rot="10800000" flipV="1">
            <a:off x="4022683" y="4803067"/>
            <a:ext cx="243424" cy="24680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6FE062F-9899-E1AA-AF43-A1968A810AC8}"/>
              </a:ext>
            </a:extLst>
          </p:cNvPr>
          <p:cNvCxnSpPr>
            <a:stCxn id="12" idx="1"/>
            <a:endCxn id="16" idx="3"/>
          </p:cNvCxnSpPr>
          <p:nvPr/>
        </p:nvCxnSpPr>
        <p:spPr>
          <a:xfrm flipH="1" flipV="1">
            <a:off x="6131536" y="7194787"/>
            <a:ext cx="3207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>
            <a:extLst>
              <a:ext uri="{FF2B5EF4-FFF2-40B4-BE49-F238E27FC236}">
                <a16:creationId xmlns:a16="http://schemas.microsoft.com/office/drawing/2014/main" id="{B71BF6F9-CA57-1ACB-E969-0E1FDA32CD20}"/>
              </a:ext>
            </a:extLst>
          </p:cNvPr>
          <p:cNvSpPr/>
          <p:nvPr/>
        </p:nvSpPr>
        <p:spPr>
          <a:xfrm>
            <a:off x="3829655" y="6421742"/>
            <a:ext cx="1114646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转子位置检测</a:t>
            </a:r>
          </a:p>
        </p:txBody>
      </p:sp>
      <p:cxnSp>
        <p:nvCxnSpPr>
          <p:cNvPr id="108" name="曲线连接符 107">
            <a:extLst>
              <a:ext uri="{FF2B5EF4-FFF2-40B4-BE49-F238E27FC236}">
                <a16:creationId xmlns:a16="http://schemas.microsoft.com/office/drawing/2014/main" id="{23D63D43-EF0B-4ABB-7593-EC5AC9E07108}"/>
              </a:ext>
            </a:extLst>
          </p:cNvPr>
          <p:cNvCxnSpPr>
            <a:cxnSpLocks/>
            <a:stCxn id="88" idx="3"/>
            <a:endCxn id="16" idx="1"/>
          </p:cNvCxnSpPr>
          <p:nvPr/>
        </p:nvCxnSpPr>
        <p:spPr>
          <a:xfrm>
            <a:off x="4944301" y="6605152"/>
            <a:ext cx="509039" cy="589633"/>
          </a:xfrm>
          <a:prstGeom prst="curvedConnector3">
            <a:avLst>
              <a:gd name="adj1" fmla="val 428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>
            <a:extLst>
              <a:ext uri="{FF2B5EF4-FFF2-40B4-BE49-F238E27FC236}">
                <a16:creationId xmlns:a16="http://schemas.microsoft.com/office/drawing/2014/main" id="{69DC0BF1-4A61-A310-ADE3-D9FC5E61347B}"/>
              </a:ext>
            </a:extLst>
          </p:cNvPr>
          <p:cNvSpPr/>
          <p:nvPr/>
        </p:nvSpPr>
        <p:spPr>
          <a:xfrm>
            <a:off x="2475672" y="7153850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无传感器检测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DB13A61E-6FC8-CE02-E460-C67DFEC1421A}"/>
              </a:ext>
            </a:extLst>
          </p:cNvPr>
          <p:cNvSpPr/>
          <p:nvPr/>
        </p:nvSpPr>
        <p:spPr>
          <a:xfrm>
            <a:off x="2475673" y="5664729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传感器检测</a:t>
            </a: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97064597-F8AC-CB25-2461-39D7902120CD}"/>
              </a:ext>
            </a:extLst>
          </p:cNvPr>
          <p:cNvSpPr/>
          <p:nvPr/>
        </p:nvSpPr>
        <p:spPr>
          <a:xfrm>
            <a:off x="1324946" y="6161103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磁敏传感器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65FB5001-AD5F-AC9E-AE50-D1DB15C8B707}"/>
              </a:ext>
            </a:extLst>
          </p:cNvPr>
          <p:cNvSpPr/>
          <p:nvPr/>
        </p:nvSpPr>
        <p:spPr>
          <a:xfrm>
            <a:off x="1324945" y="5664729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光电编码器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8AC50580-9D52-ED56-9690-95D120CECC55}"/>
              </a:ext>
            </a:extLst>
          </p:cNvPr>
          <p:cNvSpPr/>
          <p:nvPr/>
        </p:nvSpPr>
        <p:spPr>
          <a:xfrm>
            <a:off x="1317814" y="5168355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霍尔传感器</a:t>
            </a:r>
          </a:p>
        </p:txBody>
      </p:sp>
      <p:cxnSp>
        <p:nvCxnSpPr>
          <p:cNvPr id="125" name="曲线连接符 124">
            <a:extLst>
              <a:ext uri="{FF2B5EF4-FFF2-40B4-BE49-F238E27FC236}">
                <a16:creationId xmlns:a16="http://schemas.microsoft.com/office/drawing/2014/main" id="{A5950091-2730-F4EA-B2D5-8FCC424C6FD7}"/>
              </a:ext>
            </a:extLst>
          </p:cNvPr>
          <p:cNvCxnSpPr>
            <a:stCxn id="114" idx="1"/>
            <a:endCxn id="123" idx="3"/>
          </p:cNvCxnSpPr>
          <p:nvPr/>
        </p:nvCxnSpPr>
        <p:spPr>
          <a:xfrm rot="10800000">
            <a:off x="2349171" y="5351765"/>
            <a:ext cx="126502" cy="4963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D366D0E3-8DE5-9DC2-ED9D-4E45DFCA2E47}"/>
              </a:ext>
            </a:extLst>
          </p:cNvPr>
          <p:cNvCxnSpPr>
            <a:stCxn id="114" idx="1"/>
            <a:endCxn id="122" idx="3"/>
          </p:cNvCxnSpPr>
          <p:nvPr/>
        </p:nvCxnSpPr>
        <p:spPr>
          <a:xfrm flipH="1">
            <a:off x="2356302" y="5848139"/>
            <a:ext cx="119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曲线连接符 137">
            <a:extLst>
              <a:ext uri="{FF2B5EF4-FFF2-40B4-BE49-F238E27FC236}">
                <a16:creationId xmlns:a16="http://schemas.microsoft.com/office/drawing/2014/main" id="{4552B796-B162-BD8F-69C9-B5C5E31A5376}"/>
              </a:ext>
            </a:extLst>
          </p:cNvPr>
          <p:cNvCxnSpPr>
            <a:stCxn id="114" idx="1"/>
            <a:endCxn id="121" idx="3"/>
          </p:cNvCxnSpPr>
          <p:nvPr/>
        </p:nvCxnSpPr>
        <p:spPr>
          <a:xfrm rot="10800000" flipV="1">
            <a:off x="2356303" y="5848139"/>
            <a:ext cx="119370" cy="4963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2720ACF4-88CF-4B8A-02FF-402DA00DABEC}"/>
              </a:ext>
            </a:extLst>
          </p:cNvPr>
          <p:cNvSpPr/>
          <p:nvPr/>
        </p:nvSpPr>
        <p:spPr>
          <a:xfrm>
            <a:off x="1317814" y="7650224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状态观测器</a:t>
            </a:r>
          </a:p>
        </p:txBody>
      </p:sp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313BBC57-01A2-DECD-E733-62AB5291CE18}"/>
              </a:ext>
            </a:extLst>
          </p:cNvPr>
          <p:cNvSpPr/>
          <p:nvPr/>
        </p:nvSpPr>
        <p:spPr>
          <a:xfrm>
            <a:off x="1317813" y="7153850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续流二极管法</a:t>
            </a: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545C213A-18E7-4B35-047F-AFF512A84479}"/>
              </a:ext>
            </a:extLst>
          </p:cNvPr>
          <p:cNvSpPr/>
          <p:nvPr/>
        </p:nvSpPr>
        <p:spPr>
          <a:xfrm>
            <a:off x="1310682" y="6657476"/>
            <a:ext cx="1031357" cy="366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反电势法</a:t>
            </a:r>
          </a:p>
        </p:txBody>
      </p:sp>
      <p:cxnSp>
        <p:nvCxnSpPr>
          <p:cNvPr id="142" name="曲线连接符 141">
            <a:extLst>
              <a:ext uri="{FF2B5EF4-FFF2-40B4-BE49-F238E27FC236}">
                <a16:creationId xmlns:a16="http://schemas.microsoft.com/office/drawing/2014/main" id="{F27B1249-947D-850B-FE26-A72E1B482B58}"/>
              </a:ext>
            </a:extLst>
          </p:cNvPr>
          <p:cNvCxnSpPr>
            <a:endCxn id="141" idx="3"/>
          </p:cNvCxnSpPr>
          <p:nvPr/>
        </p:nvCxnSpPr>
        <p:spPr>
          <a:xfrm rot="10800000">
            <a:off x="2342039" y="6840886"/>
            <a:ext cx="126502" cy="4963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304EA4B1-A884-7EB8-4F1B-BCA39D929CD2}"/>
              </a:ext>
            </a:extLst>
          </p:cNvPr>
          <p:cNvCxnSpPr>
            <a:endCxn id="140" idx="3"/>
          </p:cNvCxnSpPr>
          <p:nvPr/>
        </p:nvCxnSpPr>
        <p:spPr>
          <a:xfrm flipH="1">
            <a:off x="2349170" y="7337260"/>
            <a:ext cx="119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FEA0F7DF-C3AB-C59E-B342-0B3106D62A02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 flipV="1">
            <a:off x="2349171" y="7337260"/>
            <a:ext cx="119370" cy="4963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曲线连接符 146">
            <a:extLst>
              <a:ext uri="{FF2B5EF4-FFF2-40B4-BE49-F238E27FC236}">
                <a16:creationId xmlns:a16="http://schemas.microsoft.com/office/drawing/2014/main" id="{40CC4248-D1C6-4CEE-FFDF-E5036BD05D75}"/>
              </a:ext>
            </a:extLst>
          </p:cNvPr>
          <p:cNvCxnSpPr>
            <a:cxnSpLocks/>
            <a:stCxn id="88" idx="1"/>
            <a:endCxn id="114" idx="3"/>
          </p:cNvCxnSpPr>
          <p:nvPr/>
        </p:nvCxnSpPr>
        <p:spPr>
          <a:xfrm rot="10800000">
            <a:off x="3507031" y="5848140"/>
            <a:ext cx="322625" cy="7570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>
            <a:extLst>
              <a:ext uri="{FF2B5EF4-FFF2-40B4-BE49-F238E27FC236}">
                <a16:creationId xmlns:a16="http://schemas.microsoft.com/office/drawing/2014/main" id="{CED7703A-2EA8-02AC-B86F-A6626B01AF04}"/>
              </a:ext>
            </a:extLst>
          </p:cNvPr>
          <p:cNvCxnSpPr>
            <a:stCxn id="88" idx="1"/>
            <a:endCxn id="113" idx="3"/>
          </p:cNvCxnSpPr>
          <p:nvPr/>
        </p:nvCxnSpPr>
        <p:spPr>
          <a:xfrm rot="10800000" flipV="1">
            <a:off x="3507029" y="6605152"/>
            <a:ext cx="322626" cy="7321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5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</TotalTime>
  <Words>39</Words>
  <Application>Microsoft Macintosh PowerPoint</Application>
  <PresentationFormat>自定义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晨 王</dc:creator>
  <cp:lastModifiedBy>晨 王</cp:lastModifiedBy>
  <cp:revision>4</cp:revision>
  <dcterms:created xsi:type="dcterms:W3CDTF">2024-12-30T07:46:08Z</dcterms:created>
  <dcterms:modified xsi:type="dcterms:W3CDTF">2024-12-30T09:25:12Z</dcterms:modified>
</cp:coreProperties>
</file>