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e316ea498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e316ea498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e316ea498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e316ea498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know this to be a sort of linear relationship; makes sense given the nature of the sport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e316ea498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e316ea498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316ea498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316ea498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e316ea498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e316ea498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e316ea498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e316ea498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e316ea498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e316ea498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e316ea498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e316ea498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e316ea498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e316ea498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e316ea498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e316ea498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e316ea49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e316ea49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Tristan, so how can we avoid this?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e316ea498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e316ea498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Usually ppl want you to score more, this is good, nature of the game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e316ea498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e316ea498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created in 1946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3 seasons because rookie; know em young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e316ea498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e316ea498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316ea498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316ea498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e316ea498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e316ea498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e316ea498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e316ea498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9900"/>
                </a:solidFill>
              </a:rPr>
              <a:t>Predicting NBA Player Performance</a:t>
            </a:r>
            <a:endParaRPr sz="4200">
              <a:solidFill>
                <a:srgbClr val="FF99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129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Christopher Bui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Project 2 - Luther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103" y="3460850"/>
            <a:ext cx="537806" cy="121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Determining Type of Fit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Was there a better fit than linear?</a:t>
            </a:r>
            <a:br>
              <a:rPr lang="en" sz="2200">
                <a:solidFill>
                  <a:srgbClr val="000000"/>
                </a:solidFill>
              </a:rPr>
            </a:b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If so, see at what degree we would be underfitting or overfitting</a:t>
            </a:r>
            <a:br>
              <a:rPr lang="en" sz="2200">
                <a:solidFill>
                  <a:srgbClr val="000000"/>
                </a:solidFill>
              </a:rPr>
            </a:b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Started: Degree 3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414" y="445025"/>
            <a:ext cx="6005175" cy="401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K-Fold Cross Validation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952 Rows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Test Size = 30 %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10 Folds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Mean R^2</a:t>
            </a:r>
            <a:r>
              <a:rPr lang="en">
                <a:solidFill>
                  <a:srgbClr val="000000"/>
                </a:solidFill>
              </a:rPr>
              <a:t> : 0.670  +/-  =.06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Mean Square Error</a:t>
            </a:r>
            <a:r>
              <a:rPr lang="en">
                <a:solidFill>
                  <a:srgbClr val="000000"/>
                </a:solidFill>
              </a:rPr>
              <a:t>: 1.449  +/-  0.212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Improvements to the model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Get more relevant data not appearing on the stat sheet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Minutes of rest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Diet intake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Daily routine, etc.</a:t>
            </a:r>
            <a:br>
              <a:rPr lang="en" sz="2200">
                <a:solidFill>
                  <a:srgbClr val="000000"/>
                </a:solidFill>
              </a:rPr>
            </a:br>
            <a:br>
              <a:rPr lang="en" sz="2200">
                <a:solidFill>
                  <a:srgbClr val="000000"/>
                </a:solidFill>
              </a:rPr>
            </a:b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Perhaps reduce the number of features given new data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Future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Gives a quantitative platform to reduce risk</a:t>
            </a:r>
            <a:br>
              <a:rPr lang="en" sz="2200">
                <a:solidFill>
                  <a:srgbClr val="000000"/>
                </a:solidFill>
              </a:rPr>
            </a:br>
            <a:br>
              <a:rPr lang="en" sz="2200">
                <a:solidFill>
                  <a:srgbClr val="000000"/>
                </a:solidFill>
              </a:rPr>
            </a:b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Teams can make sound business decisions in their interests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Attracts more business/sponsors/fans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36" y="445025"/>
            <a:ext cx="6953524" cy="448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551" y="445026"/>
            <a:ext cx="7482899" cy="45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650" y="248413"/>
            <a:ext cx="4534701" cy="46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825" y="572950"/>
            <a:ext cx="5770350" cy="25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409900" y="3416900"/>
            <a:ext cx="43242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Contract: </a:t>
            </a:r>
            <a:r>
              <a:rPr b="1" lang="en" sz="1800"/>
              <a:t>$16 Million / year</a:t>
            </a:r>
            <a:r>
              <a:rPr lang="en" sz="1800"/>
              <a:t> for 5 years</a:t>
            </a:r>
            <a:endParaRPr sz="1800"/>
          </a:p>
        </p:txBody>
      </p:sp>
      <p:sp>
        <p:nvSpPr>
          <p:cNvPr id="63" name="Google Shape;63;p14"/>
          <p:cNvSpPr txBox="1"/>
          <p:nvPr/>
        </p:nvSpPr>
        <p:spPr>
          <a:xfrm>
            <a:off x="2996850" y="4145025"/>
            <a:ext cx="31503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$100 Million </a:t>
            </a:r>
            <a:r>
              <a:rPr b="1" lang="en" sz="1800"/>
              <a:t>spending limit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Objective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Construct a reliable model for predicting player performance</a:t>
            </a:r>
            <a:br>
              <a:rPr lang="en" sz="2200">
                <a:solidFill>
                  <a:srgbClr val="000000"/>
                </a:solidFill>
              </a:rPr>
            </a:br>
            <a:br>
              <a:rPr lang="en" sz="2200">
                <a:solidFill>
                  <a:srgbClr val="000000"/>
                </a:solidFill>
              </a:rPr>
            </a:b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Outcome: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Potential for team organizations invest smartly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Save </a:t>
            </a:r>
            <a:r>
              <a:rPr b="1" i="1" lang="en" sz="2200">
                <a:solidFill>
                  <a:srgbClr val="000000"/>
                </a:solidFill>
              </a:rPr>
              <a:t>tens - hundreds of millions</a:t>
            </a:r>
            <a:r>
              <a:rPr lang="en" sz="2200">
                <a:solidFill>
                  <a:srgbClr val="000000"/>
                </a:solidFill>
              </a:rPr>
              <a:t> of dollars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Define the variables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lang="en" sz="2200">
                <a:solidFill>
                  <a:srgbClr val="000000"/>
                </a:solidFill>
              </a:rPr>
              <a:t>Response Variable</a:t>
            </a:r>
            <a:endParaRPr b="1" sz="22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Performance = Points Per Game for a season</a:t>
            </a:r>
            <a:br>
              <a:rPr lang="en" sz="2200">
                <a:solidFill>
                  <a:srgbClr val="000000"/>
                </a:solidFill>
              </a:rPr>
            </a:br>
            <a:br>
              <a:rPr lang="en" sz="2200">
                <a:solidFill>
                  <a:srgbClr val="000000"/>
                </a:solidFill>
              </a:rPr>
            </a:b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lang="en" sz="2200">
                <a:solidFill>
                  <a:srgbClr val="000000"/>
                </a:solidFill>
              </a:rPr>
              <a:t>Features</a:t>
            </a:r>
            <a:endParaRPr b="1" sz="22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Games played, PTS, FG%, TRB, TOV, AST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Methods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selenium, BeautifulSoup, statsmodels, sklearn</a:t>
            </a:r>
            <a:br>
              <a:rPr lang="en" sz="2200">
                <a:solidFill>
                  <a:srgbClr val="000000"/>
                </a:solidFill>
              </a:rPr>
            </a:b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Start from 1979 due to creation of 3 point line</a:t>
            </a:r>
            <a:br>
              <a:rPr lang="en" sz="2200">
                <a:solidFill>
                  <a:srgbClr val="000000"/>
                </a:solidFill>
              </a:rPr>
            </a:b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Averaged first 3 seasons for each player</a:t>
            </a:r>
            <a:br>
              <a:rPr lang="en" sz="2200">
                <a:solidFill>
                  <a:srgbClr val="000000"/>
                </a:solidFill>
              </a:rPr>
            </a:b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4th season PTS = future values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46049"/>
            <a:ext cx="6921800" cy="15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213675" y="4382500"/>
            <a:ext cx="55971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Assumption</a:t>
            </a:r>
            <a:r>
              <a:rPr lang="en" sz="2000"/>
              <a:t>: Injured 4th season = 0 PTS</a:t>
            </a:r>
            <a:endParaRPr sz="20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675" y="162100"/>
            <a:ext cx="6921799" cy="1977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Selecting Key Features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Initially</a:t>
            </a:r>
            <a:r>
              <a:rPr lang="en" sz="2200">
                <a:solidFill>
                  <a:srgbClr val="000000"/>
                </a:solidFill>
              </a:rPr>
              <a:t> include all features for Baseline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Select lowest P-values &lt; 0.05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Reject extremely high P-values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Selected Features: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14/25 </a:t>
            </a:r>
            <a:endParaRPr sz="22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2200">
                <a:solidFill>
                  <a:srgbClr val="000000"/>
                </a:solidFill>
              </a:rPr>
              <a:t>Took out steals, blocks, assists ...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3"/>
            <a:ext cx="5178250" cy="33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4">
            <a:alphaModFix/>
          </a:blip>
          <a:srcRect b="0" l="0" r="0" t="49743"/>
          <a:stretch/>
        </p:blipFill>
        <p:spPr>
          <a:xfrm>
            <a:off x="5178250" y="2215650"/>
            <a:ext cx="3402125" cy="4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6000"/>
            <a:ext cx="5422125" cy="373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 rotWithShape="1">
          <a:blip r:embed="rId4">
            <a:alphaModFix/>
          </a:blip>
          <a:srcRect b="0" l="0" r="0" t="45714"/>
          <a:stretch/>
        </p:blipFill>
        <p:spPr>
          <a:xfrm>
            <a:off x="5583850" y="2318524"/>
            <a:ext cx="3101125" cy="5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