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5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8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73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0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5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9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7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0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04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34.89.59.112/HomePa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7363404" cy="3329581"/>
          </a:xfrm>
        </p:spPr>
        <p:txBody>
          <a:bodyPr/>
          <a:lstStyle/>
          <a:p>
            <a:r>
              <a:rPr lang="en-GB" dirty="0"/>
              <a:t>Solo Project: 1337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8 Submission</a:t>
            </a:r>
          </a:p>
        </p:txBody>
      </p:sp>
    </p:spTree>
    <p:extLst>
      <p:ext uri="{BB962C8B-B14F-4D97-AF65-F5344CB8AC3E}">
        <p14:creationId xmlns:p14="http://schemas.microsoft.com/office/powerpoint/2010/main" val="328940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and CI Pipeline</a:t>
            </a:r>
          </a:p>
        </p:txBody>
      </p:sp>
      <p:pic>
        <p:nvPicPr>
          <p:cNvPr id="5" name="Content Placeholder 4" descr="A picture containing parking, city, street, meter&#10;&#10;Description automatically generated">
            <a:extLst>
              <a:ext uri="{FF2B5EF4-FFF2-40B4-BE49-F238E27FC236}">
                <a16:creationId xmlns:a16="http://schemas.microsoft.com/office/drawing/2014/main" id="{F2C7CB92-CB67-40A0-925F-08D8EE261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98" y="1635544"/>
            <a:ext cx="6401717" cy="4801288"/>
          </a:xfrm>
        </p:spPr>
      </p:pic>
    </p:spTree>
    <p:extLst>
      <p:ext uri="{BB962C8B-B14F-4D97-AF65-F5344CB8AC3E}">
        <p14:creationId xmlns:p14="http://schemas.microsoft.com/office/powerpoint/2010/main" val="112329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4E0BB-27A1-4E2E-8CFD-4F6384866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5" y="1283368"/>
            <a:ext cx="7999548" cy="5121914"/>
          </a:xfrm>
        </p:spPr>
      </p:pic>
    </p:spTree>
    <p:extLst>
      <p:ext uri="{BB962C8B-B14F-4D97-AF65-F5344CB8AC3E}">
        <p14:creationId xmlns:p14="http://schemas.microsoft.com/office/powerpoint/2010/main" val="50330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046204" cy="3850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u="sng" dirty="0"/>
              <a:t>What went well:</a:t>
            </a:r>
          </a:p>
          <a:p>
            <a:r>
              <a:rPr lang="en-GB" dirty="0"/>
              <a:t>Successfully created a database with 2 tables that contained CRUD functionality</a:t>
            </a:r>
          </a:p>
          <a:p>
            <a:r>
              <a:rPr lang="en-GB" dirty="0"/>
              <a:t>100% code coverage with tests</a:t>
            </a:r>
          </a:p>
          <a:p>
            <a:r>
              <a:rPr lang="en-GB" dirty="0"/>
              <a:t>Use of Jenkins as a CI Pipeline</a:t>
            </a:r>
          </a:p>
          <a:p>
            <a:r>
              <a:rPr lang="en-GB" dirty="0"/>
              <a:t>Use of Feature Branches in VCS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CDE60-0029-47BA-BA20-741FEC9F8DAE}"/>
              </a:ext>
            </a:extLst>
          </p:cNvPr>
          <p:cNvSpPr txBox="1">
            <a:spLocks/>
          </p:cNvSpPr>
          <p:nvPr/>
        </p:nvSpPr>
        <p:spPr>
          <a:xfrm>
            <a:off x="6004630" y="2052918"/>
            <a:ext cx="4046204" cy="385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400" b="1" u="sng" dirty="0"/>
              <a:t>Future Improvements:</a:t>
            </a:r>
          </a:p>
          <a:p>
            <a:r>
              <a:rPr lang="en-GB" dirty="0"/>
              <a:t>Make the database relational</a:t>
            </a:r>
          </a:p>
          <a:p>
            <a:r>
              <a:rPr lang="en-GB" dirty="0"/>
              <a:t>Make use of Docker</a:t>
            </a:r>
          </a:p>
          <a:p>
            <a:r>
              <a:rPr lang="en-GB" dirty="0"/>
              <a:t>Use project tracking more frequently</a:t>
            </a:r>
          </a:p>
          <a:p>
            <a:r>
              <a:rPr lang="en-GB" dirty="0"/>
              <a:t>User Interface can be improved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43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603D-26B3-4118-A25B-4664B242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7200-06D5-474E-AF28-FD57FE27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Click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0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DBE7-BD9B-428B-8C7C-4311904C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448" y="3131750"/>
            <a:ext cx="9404723" cy="1400530"/>
          </a:xfrm>
        </p:spPr>
        <p:txBody>
          <a:bodyPr/>
          <a:lstStyle/>
          <a:p>
            <a:r>
              <a:rPr lang="en-GB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500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2 tables</a:t>
            </a:r>
          </a:p>
          <a:p>
            <a:r>
              <a:rPr lang="en-GB" sz="2800" dirty="0"/>
              <a:t>Full CRUD functionality</a:t>
            </a:r>
          </a:p>
          <a:p>
            <a:r>
              <a:rPr lang="en-GB" sz="2800" dirty="0"/>
              <a:t>Utilize OOP principles</a:t>
            </a:r>
          </a:p>
          <a:p>
            <a:r>
              <a:rPr lang="en-GB" sz="2800" dirty="0"/>
              <a:t>Test thoroughly</a:t>
            </a:r>
          </a:p>
        </p:txBody>
      </p:sp>
    </p:spTree>
    <p:extLst>
      <p:ext uri="{BB962C8B-B14F-4D97-AF65-F5344CB8AC3E}">
        <p14:creationId xmlns:p14="http://schemas.microsoft.com/office/powerpoint/2010/main" val="80882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Create a website that acted as a game library</a:t>
            </a:r>
          </a:p>
          <a:p>
            <a:r>
              <a:rPr lang="en-GB" sz="2800" dirty="0"/>
              <a:t>1 table for games, 1 table for publishers</a:t>
            </a:r>
          </a:p>
        </p:txBody>
      </p:sp>
    </p:spTree>
    <p:extLst>
      <p:ext uri="{BB962C8B-B14F-4D97-AF65-F5344CB8AC3E}">
        <p14:creationId xmlns:p14="http://schemas.microsoft.com/office/powerpoint/2010/main" val="20819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– ER Diagrams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F9C19EE-762B-47F4-AC19-2D6821B1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1" y="2050473"/>
            <a:ext cx="8492003" cy="3149962"/>
          </a:xfrm>
        </p:spPr>
      </p:pic>
    </p:spTree>
    <p:extLst>
      <p:ext uri="{BB962C8B-B14F-4D97-AF65-F5344CB8AC3E}">
        <p14:creationId xmlns:p14="http://schemas.microsoft.com/office/powerpoint/2010/main" val="10024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9EE77-5088-45DD-9AC6-A0D69191F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189" y="1363579"/>
            <a:ext cx="7128486" cy="46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Testing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9CECAC-75EE-4EE7-AA56-92DB63F7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2" y="1185863"/>
            <a:ext cx="10184151" cy="505437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133E-9171-468A-A83F-2683E68A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44" y="1185863"/>
            <a:ext cx="6534713" cy="50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- Wireframes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E0BB7-9CDB-4870-AEF1-23E074A9C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38618"/>
            <a:ext cx="6772275" cy="40100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26A9D-C272-4845-BC2B-33C1D445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22" y="1638618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5B5F8-A316-4940-A34E-6808EC04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18" y="1853248"/>
            <a:ext cx="8947150" cy="3935751"/>
          </a:xfrm>
        </p:spPr>
      </p:pic>
    </p:spTree>
    <p:extLst>
      <p:ext uri="{BB962C8B-B14F-4D97-AF65-F5344CB8AC3E}">
        <p14:creationId xmlns:p14="http://schemas.microsoft.com/office/powerpoint/2010/main" val="32522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566-5E70-432A-A496-B555FE4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</a:p>
        </p:txBody>
      </p:sp>
      <p:pic>
        <p:nvPicPr>
          <p:cNvPr id="5" name="Content Placeholder 4" descr="A screen shot of a person&#10;&#10;Description automatically generated">
            <a:extLst>
              <a:ext uri="{FF2B5EF4-FFF2-40B4-BE49-F238E27FC236}">
                <a16:creationId xmlns:a16="http://schemas.microsoft.com/office/drawing/2014/main" id="{AE381235-347B-4298-BF79-DA51BF563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7" y="1989222"/>
            <a:ext cx="11810186" cy="3513220"/>
          </a:xfrm>
        </p:spPr>
      </p:pic>
    </p:spTree>
    <p:extLst>
      <p:ext uri="{BB962C8B-B14F-4D97-AF65-F5344CB8AC3E}">
        <p14:creationId xmlns:p14="http://schemas.microsoft.com/office/powerpoint/2010/main" val="331743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122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Solo Project: 1337 Library</vt:lpstr>
      <vt:lpstr>Brief</vt:lpstr>
      <vt:lpstr>The Solution</vt:lpstr>
      <vt:lpstr>The Solution – ER Diagrams</vt:lpstr>
      <vt:lpstr>Static Testing</vt:lpstr>
      <vt:lpstr>Dynamic Testing</vt:lpstr>
      <vt:lpstr>Front End - Wireframes</vt:lpstr>
      <vt:lpstr>Front End</vt:lpstr>
      <vt:lpstr>Front End</vt:lpstr>
      <vt:lpstr>DevOps and CI Pipeline</vt:lpstr>
      <vt:lpstr>Jenkins</vt:lpstr>
      <vt:lpstr>Summary</vt:lpstr>
      <vt:lpstr>Demo</vt:lpstr>
      <vt:lpstr>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Project: 1337 Library</dc:title>
  <dc:creator>Admin</dc:creator>
  <cp:lastModifiedBy>Christopher Burns</cp:lastModifiedBy>
  <cp:revision>9</cp:revision>
  <dcterms:created xsi:type="dcterms:W3CDTF">2019-09-26T17:01:49Z</dcterms:created>
  <dcterms:modified xsi:type="dcterms:W3CDTF">2019-09-26T19:41:00Z</dcterms:modified>
</cp:coreProperties>
</file>