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97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52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8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73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8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905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5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9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7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49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1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03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6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1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04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Solo Project: 1337 Library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8 Submission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40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30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3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tables</a:t>
            </a:r>
          </a:p>
          <a:p>
            <a:r>
              <a:rPr lang="en-GB" dirty="0" smtClean="0"/>
              <a:t>Full CRUD functionality</a:t>
            </a:r>
          </a:p>
          <a:p>
            <a:r>
              <a:rPr lang="en-GB" dirty="0" smtClean="0"/>
              <a:t>Utilize OOP principles</a:t>
            </a:r>
          </a:p>
          <a:p>
            <a:r>
              <a:rPr lang="en-GB" dirty="0" smtClean="0"/>
              <a:t>Test thoroughly</a:t>
            </a:r>
          </a:p>
        </p:txBody>
      </p:sp>
    </p:spTree>
    <p:extLst>
      <p:ext uri="{BB962C8B-B14F-4D97-AF65-F5344CB8AC3E}">
        <p14:creationId xmlns:p14="http://schemas.microsoft.com/office/powerpoint/2010/main" val="80882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website that acted as a game library</a:t>
            </a:r>
          </a:p>
          <a:p>
            <a:r>
              <a:rPr lang="en-GB" dirty="0" smtClean="0"/>
              <a:t>1 table for games, 1 table for publishers</a:t>
            </a:r>
          </a:p>
        </p:txBody>
      </p:sp>
    </p:spTree>
    <p:extLst>
      <p:ext uri="{BB962C8B-B14F-4D97-AF65-F5344CB8AC3E}">
        <p14:creationId xmlns:p14="http://schemas.microsoft.com/office/powerpoint/2010/main" val="208197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Solution – ER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48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86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16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6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7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DevOps and CI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98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58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Solo Project: 1337 Library</vt:lpstr>
      <vt:lpstr>Brief</vt:lpstr>
      <vt:lpstr>The Solution</vt:lpstr>
      <vt:lpstr>The Solution – ER Diagrams</vt:lpstr>
      <vt:lpstr>Static Testing</vt:lpstr>
      <vt:lpstr>Dynamic Testing</vt:lpstr>
      <vt:lpstr>Front End</vt:lpstr>
      <vt:lpstr>Front End</vt:lpstr>
      <vt:lpstr>DevOps and CI Pipeline</vt:lpstr>
      <vt:lpstr>Jenkins</vt:lpstr>
      <vt:lpstr>Summary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Solo Project: 1337 Library</dc:title>
  <dc:creator>Admin</dc:creator>
  <cp:lastModifiedBy>Admin</cp:lastModifiedBy>
  <cp:revision>3</cp:revision>
  <dcterms:created xsi:type="dcterms:W3CDTF">2019-09-26T17:01:49Z</dcterms:created>
  <dcterms:modified xsi:type="dcterms:W3CDTF">2019-09-26T17:10:36Z</dcterms:modified>
</cp:coreProperties>
</file>