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" userId="4fed6ceee2e70972" providerId="LiveId" clId="{0BBAD02F-25EF-4372-B40B-417DD4E6A8AD}"/>
    <pc:docChg chg="modSld">
      <pc:chgData name="ChriS B" userId="4fed6ceee2e70972" providerId="LiveId" clId="{0BBAD02F-25EF-4372-B40B-417DD4E6A8AD}" dt="2021-06-27T05:11:44.585" v="24" actId="20577"/>
      <pc:docMkLst>
        <pc:docMk/>
      </pc:docMkLst>
      <pc:sldChg chg="modSp mod">
        <pc:chgData name="ChriS B" userId="4fed6ceee2e70972" providerId="LiveId" clId="{0BBAD02F-25EF-4372-B40B-417DD4E6A8AD}" dt="2021-06-27T05:11:44.585" v="24" actId="20577"/>
        <pc:sldMkLst>
          <pc:docMk/>
          <pc:sldMk cId="1025098517" sldId="257"/>
        </pc:sldMkLst>
        <pc:spChg chg="mod">
          <ac:chgData name="ChriS B" userId="4fed6ceee2e70972" providerId="LiveId" clId="{0BBAD02F-25EF-4372-B40B-417DD4E6A8AD}" dt="2021-06-27T05:11:44.585" v="24" actId="20577"/>
          <ac:spMkLst>
            <pc:docMk/>
            <pc:sldMk cId="1025098517" sldId="257"/>
            <ac:spMk id="8" creationId="{3010A250-5DDD-4501-A23E-853388D35A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2C6C-F102-4F4F-B1B3-F1E3B5448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5C1FF-DDC2-4E4A-9F3C-54773B5A6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0981-AD14-43F2-A607-9E4113F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BCC2-DDD0-4D31-B5FD-E0B41C57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B675-DF68-4075-A119-1E349E63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81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492-3A2F-49A6-8097-684F6AD8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03E1-FDC4-44FD-A1CC-E55010050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08F3-7A94-4654-9575-61090DE2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EF87-9145-465B-B215-1C5DF18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DA86-2B17-4F8A-8B53-76643B0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0AE4-5540-4555-BEC2-C15AC9ECF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6635B-1DE0-4522-8A1E-3BCEA68AB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FB5D-B47C-4D91-9A4E-8208D6D6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0AC1-5429-4434-B1BF-24C947A7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D610-E1BE-449F-B491-162CD2A4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0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C96-A2E0-4A50-A3C1-F803498D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C4F4-B31C-4E89-A439-DFEEBDA8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F466-EFFB-430B-AF2A-F0AFAF65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6D4-456D-4ED7-9A61-3FE5D845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5E26-E804-4911-B0DB-8B17831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05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0118-AA4B-4727-88B2-AA3D98A6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C19A-B5C0-43E8-90AB-825B00D2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70FB-2A6A-45F7-A443-A8AC2A47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E152-B63A-4196-8F3E-65AC0EE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9659-F35A-4E6A-844C-3CEF5C2D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9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E32F-35F7-4A51-8BD7-2432F17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C1F4-EA8C-428C-AF51-06B9E7E73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970A2-0EBC-4112-80CC-6533A39A4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678E-3A9C-4C23-9316-10E42812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B256-764B-4F28-ACC3-D7A41242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3166-3126-41A6-8235-4AE05C4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F2D-7D2C-45D6-8331-F8344922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1815-FD8D-4304-97C5-EB4F9416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64807-56DF-4753-9F1C-0FCA88AE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F4006-A5E9-4DC8-BE65-927E6FBC5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50A5-51EB-4F7B-9F52-822096058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460F6-9905-4479-8B6F-F8DDACDD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C3BC7-BAE2-468B-BEA4-2D520B28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47DD7-8354-4A2B-A454-9686C73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32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E03E-4432-4F9C-9DCF-D72182F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6EE4C-D8CF-4581-849D-5BF13F4F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4FF3F-D78B-4C28-8C23-BC6EDC9C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EFDA-0D78-4296-BAFC-E6FD5BB5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3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B890-4FDC-4707-B9CC-B52AA032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C60C6-6F50-41A2-B8AB-2CFD7B91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A216D-630F-49E9-B4E7-82A69F85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C5D-15AE-439A-BDDD-2EEB3A10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5662-487C-4017-8846-B53EF58D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B5676-8E62-428B-B61C-DA161075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16F7-944C-4412-A65B-62F9F45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47D6-3F62-410F-BC03-D84D9F8D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3701F-0498-4873-A6EC-7F641CC1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3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2CA3-EC98-4F92-B195-3E38124E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83756-53FF-4F96-9522-6E9E0DA85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750E-FECC-4052-B4A9-DF8BE7F8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562D2-AC2D-4D47-AD9A-D7D3EFA3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1D92-59FF-42A0-9731-F939B141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456E-500C-4508-95C7-6A4E6DB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7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3A103-641E-4B5E-97BF-7D5940D1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14A2-F5DB-4D1F-9D2C-9E17CBF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3657-C991-422B-9BC2-AF6B174DA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8AB7-C869-423D-83F1-DDF9687549B2}" type="datetimeFigureOut">
              <a:rPr lang="en-AU" smtClean="0"/>
              <a:t>27/06/2021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357C-A426-4F4D-B86C-3D82010E1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E1E6-C705-426F-A43B-E2A2C43D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55F1-B979-4E56-8E86-F5929056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3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F5D8-EE43-4A0D-80B2-42C1432F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C5473-A843-4E78-8D6C-CF8B7E790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125BD-4C2A-4C5B-A0E6-6B428E0B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4653504"/>
            <a:ext cx="5362575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DA47E-8602-486F-9975-A903E0DD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6" y="0"/>
            <a:ext cx="12408667" cy="2859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CE387B-7CC9-4DDB-902C-1A76880E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3078" y="3000676"/>
            <a:ext cx="1358922" cy="6013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1C62E2-809C-4FE3-90E0-CCA1843E742F}"/>
              </a:ext>
            </a:extLst>
          </p:cNvPr>
          <p:cNvSpPr/>
          <p:nvPr/>
        </p:nvSpPr>
        <p:spPr>
          <a:xfrm>
            <a:off x="622570" y="1072322"/>
            <a:ext cx="1556426" cy="99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high score 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07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F5D8-EE43-4A0D-80B2-42C1432F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C5473-A843-4E78-8D6C-CF8B7E790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73C3A-E8C2-497E-ABA8-2E5AD30F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78" y="521001"/>
            <a:ext cx="1358922" cy="601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E4551-A31D-4FA1-935E-044EBCF5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69" y="1235418"/>
            <a:ext cx="6284056" cy="2811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10A250-5DDD-4501-A23E-853388D35AD1}"/>
              </a:ext>
            </a:extLst>
          </p:cNvPr>
          <p:cNvSpPr/>
          <p:nvPr/>
        </p:nvSpPr>
        <p:spPr>
          <a:xfrm>
            <a:off x="3402227" y="4316627"/>
            <a:ext cx="3336324" cy="119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Fresh display block, question, multiple choice, “correct” text on click.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0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8F49-62A4-4C02-BD15-03BBA8B7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8DE9E-D72F-4FBB-97BA-A657D18E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0" y="365124"/>
            <a:ext cx="10689603" cy="1969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92E87-2EB5-4284-A186-C0DC294F61BC}"/>
              </a:ext>
            </a:extLst>
          </p:cNvPr>
          <p:cNvSpPr/>
          <p:nvPr/>
        </p:nvSpPr>
        <p:spPr>
          <a:xfrm>
            <a:off x="2986391" y="3429000"/>
            <a:ext cx="4377447" cy="131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score, </a:t>
            </a:r>
          </a:p>
          <a:p>
            <a:pPr algn="ctr"/>
            <a:r>
              <a:rPr lang="en-US" dirty="0"/>
              <a:t>Enter name</a:t>
            </a:r>
          </a:p>
          <a:p>
            <a:pPr algn="ctr"/>
            <a:r>
              <a:rPr lang="en-US" dirty="0"/>
              <a:t>Submit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988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7684-5FF5-4199-89DA-098B5FA88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9CEC-96CB-4804-9137-1FFFE649D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41A0E-50AF-470F-A3F4-6D6A8443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39" y="906463"/>
            <a:ext cx="4543425" cy="140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7DDAAE-0A3D-46DA-B8D0-0728D5A1CFDE}"/>
              </a:ext>
            </a:extLst>
          </p:cNvPr>
          <p:cNvSpPr/>
          <p:nvPr/>
        </p:nvSpPr>
        <p:spPr>
          <a:xfrm>
            <a:off x="2850292" y="3130378"/>
            <a:ext cx="3912973" cy="135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 page</a:t>
            </a:r>
          </a:p>
          <a:p>
            <a:pPr algn="ctr"/>
            <a:r>
              <a:rPr lang="en-US" dirty="0"/>
              <a:t>Name- local storage</a:t>
            </a:r>
          </a:p>
          <a:p>
            <a:pPr algn="ctr"/>
            <a:r>
              <a:rPr lang="en-US" dirty="0"/>
              <a:t>Clear local storage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214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Balanzategui</dc:creator>
  <cp:lastModifiedBy>Christopher Balanzategui</cp:lastModifiedBy>
  <cp:revision>1</cp:revision>
  <dcterms:created xsi:type="dcterms:W3CDTF">2021-06-24T01:17:51Z</dcterms:created>
  <dcterms:modified xsi:type="dcterms:W3CDTF">2021-06-27T05:12:03Z</dcterms:modified>
</cp:coreProperties>
</file>