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" userId="4fed6ceee2e70972" providerId="LiveId" clId="{2DE02014-4777-4404-95ED-EC294C16CDF0}"/>
    <pc:docChg chg="custSel modSld">
      <pc:chgData name="ChriS B" userId="4fed6ceee2e70972" providerId="LiveId" clId="{2DE02014-4777-4404-95ED-EC294C16CDF0}" dt="2021-07-04T06:44:39.260" v="185" actId="5793"/>
      <pc:docMkLst>
        <pc:docMk/>
      </pc:docMkLst>
      <pc:sldChg chg="addSp delSp modSp mod">
        <pc:chgData name="ChriS B" userId="4fed6ceee2e70972" providerId="LiveId" clId="{2DE02014-4777-4404-95ED-EC294C16CDF0}" dt="2021-07-04T06:44:39.260" v="185" actId="5793"/>
        <pc:sldMkLst>
          <pc:docMk/>
          <pc:sldMk cId="2384861303" sldId="256"/>
        </pc:sldMkLst>
        <pc:spChg chg="mod">
          <ac:chgData name="ChriS B" userId="4fed6ceee2e70972" providerId="LiveId" clId="{2DE02014-4777-4404-95ED-EC294C16CDF0}" dt="2021-06-30T01:09:25.091" v="132" actId="1076"/>
          <ac:spMkLst>
            <pc:docMk/>
            <pc:sldMk cId="2384861303" sldId="256"/>
            <ac:spMk id="6" creationId="{FC599EC3-A83E-45EE-90C8-441CD5146761}"/>
          </ac:spMkLst>
        </pc:spChg>
        <pc:spChg chg="mod">
          <ac:chgData name="ChriS B" userId="4fed6ceee2e70972" providerId="LiveId" clId="{2DE02014-4777-4404-95ED-EC294C16CDF0}" dt="2021-06-30T09:36:19.669" v="164" actId="1076"/>
          <ac:spMkLst>
            <pc:docMk/>
            <pc:sldMk cId="2384861303" sldId="256"/>
            <ac:spMk id="9" creationId="{1D1420AC-7453-488E-A911-25B1E3F264B5}"/>
          </ac:spMkLst>
        </pc:spChg>
        <pc:spChg chg="add mod">
          <ac:chgData name="ChriS B" userId="4fed6ceee2e70972" providerId="LiveId" clId="{2DE02014-4777-4404-95ED-EC294C16CDF0}" dt="2021-07-04T06:44:39.260" v="185" actId="5793"/>
          <ac:spMkLst>
            <pc:docMk/>
            <pc:sldMk cId="2384861303" sldId="256"/>
            <ac:spMk id="11" creationId="{342B2BCF-679C-4632-B750-3359133CDB83}"/>
          </ac:spMkLst>
        </pc:spChg>
        <pc:spChg chg="add del mod">
          <ac:chgData name="ChriS B" userId="4fed6ceee2e70972" providerId="LiveId" clId="{2DE02014-4777-4404-95ED-EC294C16CDF0}" dt="2021-06-30T01:14:18.756" v="137" actId="478"/>
          <ac:spMkLst>
            <pc:docMk/>
            <pc:sldMk cId="2384861303" sldId="256"/>
            <ac:spMk id="12" creationId="{9BB3D986-CD27-4EE1-83EE-63CBB852CE33}"/>
          </ac:spMkLst>
        </pc:spChg>
        <pc:spChg chg="add mod">
          <ac:chgData name="ChriS B" userId="4fed6ceee2e70972" providerId="LiveId" clId="{2DE02014-4777-4404-95ED-EC294C16CDF0}" dt="2021-06-30T09:36:48.525" v="169" actId="404"/>
          <ac:spMkLst>
            <pc:docMk/>
            <pc:sldMk cId="2384861303" sldId="256"/>
            <ac:spMk id="17" creationId="{399AFDB7-7709-4AD7-B87C-57957F733D56}"/>
          </ac:spMkLst>
        </pc:spChg>
        <pc:picChg chg="mod">
          <ac:chgData name="ChriS B" userId="4fed6ceee2e70972" providerId="LiveId" clId="{2DE02014-4777-4404-95ED-EC294C16CDF0}" dt="2021-06-30T01:08:45.796" v="115" actId="1076"/>
          <ac:picMkLst>
            <pc:docMk/>
            <pc:sldMk cId="2384861303" sldId="256"/>
            <ac:picMk id="5" creationId="{70204386-1565-481B-9AE8-0B3C4EAF6DC5}"/>
          </ac:picMkLst>
        </pc:picChg>
        <pc:picChg chg="mod">
          <ac:chgData name="ChriS B" userId="4fed6ceee2e70972" providerId="LiveId" clId="{2DE02014-4777-4404-95ED-EC294C16CDF0}" dt="2021-06-30T01:08:59.277" v="119" actId="1076"/>
          <ac:picMkLst>
            <pc:docMk/>
            <pc:sldMk cId="2384861303" sldId="256"/>
            <ac:picMk id="8" creationId="{B1074310-2E2F-4408-BBD4-61E18C16C87A}"/>
          </ac:picMkLst>
        </pc:picChg>
        <pc:picChg chg="add mod">
          <ac:chgData name="ChriS B" userId="4fed6ceee2e70972" providerId="LiveId" clId="{2DE02014-4777-4404-95ED-EC294C16CDF0}" dt="2021-06-30T01:13:21.474" v="134" actId="1076"/>
          <ac:picMkLst>
            <pc:docMk/>
            <pc:sldMk cId="2384861303" sldId="256"/>
            <ac:picMk id="14" creationId="{8B55D314-ABC1-42FA-B727-89A14658245A}"/>
          </ac:picMkLst>
        </pc:picChg>
        <pc:picChg chg="add mod">
          <ac:chgData name="ChriS B" userId="4fed6ceee2e70972" providerId="LiveId" clId="{2DE02014-4777-4404-95ED-EC294C16CDF0}" dt="2021-06-30T01:14:14.908" v="136" actId="1076"/>
          <ac:picMkLst>
            <pc:docMk/>
            <pc:sldMk cId="2384861303" sldId="256"/>
            <ac:picMk id="16" creationId="{9C3A3115-B940-4543-80E1-9348394DE6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1B51-E16D-42EB-B4A3-864C0D0C1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5502-A50D-42F5-ADA6-0AB8F89D2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BAC1-7809-4EA7-ACD5-3779E5A7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C2195-65F8-4C9B-81BF-685BB813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DD0B7-C4A2-4938-BCAD-8DAD6129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1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5E68-5393-4B7B-B312-D353F92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B0B0-388D-4675-8BC5-08305FF5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87BC7-C199-4B24-9490-68E61261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41E3-2E82-4946-A864-A5548481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3EFD-C4DC-4BF7-A664-9C06512B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55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BA016-8F60-4A02-A85F-02BA862B4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81500-3C3E-4FE2-85DA-A9718DF5A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E5C7-2004-4B51-9B57-BDE7BC3F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2B8AF-8B58-4C3F-A418-DC755423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D7C3-2FBB-4B89-8AED-401D92C0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7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10B6-7356-46DE-A5E2-24F2ACE9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EE0E-387C-4722-A31F-0059523F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A8B3-17FE-45B6-8AEB-DB172D87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8CB4D-2135-4BC2-99F6-19EC0A85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BB48-3703-4D91-83F5-B860B2A2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33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3FE3-227C-478C-807E-B4A5E5F8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213FD-D1DD-4476-A11B-ADD10A90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A732-7D4F-45BD-B773-F2350963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5BC2F-8832-4906-BC7A-271FDE53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37B3-227C-420A-A48B-FC786103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70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7543-EBC8-46AE-AF44-0A35A152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9307-F33B-44A4-9584-9078CA1D0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68BCB-948C-4DA1-9695-FCE6E3612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D647-CC54-4B15-A604-CBB99CB0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2A40B-15D9-4A07-8283-237F126D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82D9C-8C30-4222-A746-56A09B74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63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4845-F5F9-4562-9527-7A16F894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1FEEF-2D5C-4710-8C70-BBCB5CF5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046BF-63A0-4FC5-A7E7-989EB64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232F1-FC52-4FB7-873C-EAB998BB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D9B9B-25AF-48C7-A019-2BAD7A1C5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B5B12-2D1D-4168-9BEF-6E9F202A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05885-17D9-4ED9-8A63-C911EAD7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7B6C-B2C7-41D1-9E35-B343FFA8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45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BB56-E459-401E-97DB-23F601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F5E99-C80E-4C08-916F-BF611613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9A451-70C4-4997-AD63-88BDBC6E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11800-39DE-4DEF-A35E-DFA274C7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64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128C1-FAF4-46CF-902D-EB60CA77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6241F-D1C5-4102-9BE7-82C5218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1CE2E-F8F1-4897-A361-E7C76353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89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3F9E-8F81-4FBB-B407-1A4F076E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6284-118A-4B3B-8A4F-18FF348B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43210-85DC-4DD8-8B2A-0FF4BCC1B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D8BA5-2EBE-4825-8EEB-2FF24BB7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2B97A-5695-4B4C-94A9-CA9ABA2A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C908F-E456-4297-8D2A-D82C7248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53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FF25-059C-42FC-AF69-17C887B5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66E1D-E256-483F-B60A-F7B43433F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63261-7062-4658-A71E-DE20C8E41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2FD05-9963-4429-BF07-81D899D1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A13C-9576-4460-831C-27C37B01CE5F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C0893-9502-4BD6-AB2D-EA2C497B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24197-4536-4492-AE49-4AFD2A89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063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B25BA-B69D-4595-9525-954C18B6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F7562-64F2-4D27-B8B9-AB289BF67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2474-26AA-4793-B6BC-E0FEF14CA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A13C-9576-4460-831C-27C37B01CE5F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D295-A665-40AC-A3FA-C3FA1420B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6393-A950-4929-BEC3-F32742FA6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9B881-4C41-401E-A7D0-EDB8778A5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23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04386-1565-481B-9AE8-0B3C4EAF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486" y="738241"/>
            <a:ext cx="3686175" cy="1000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599EC3-A83E-45EE-90C8-441CD5146761}"/>
              </a:ext>
            </a:extLst>
          </p:cNvPr>
          <p:cNvSpPr/>
          <p:nvPr/>
        </p:nvSpPr>
        <p:spPr>
          <a:xfrm>
            <a:off x="1725142" y="465765"/>
            <a:ext cx="2639833" cy="120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  <a:p>
            <a:pPr algn="ctr"/>
            <a:r>
              <a:rPr lang="en-US" dirty="0"/>
              <a:t>&lt;p&gt;</a:t>
            </a:r>
          </a:p>
          <a:p>
            <a:pPr algn="ctr"/>
            <a:r>
              <a:rPr lang="en-US" dirty="0"/>
              <a:t>Moment.js todays date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74310-2E2F-4408-BBD4-61E18C16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598" y="2162279"/>
            <a:ext cx="6429375" cy="3190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1420AC-7453-488E-A911-25B1E3F264B5}"/>
              </a:ext>
            </a:extLst>
          </p:cNvPr>
          <p:cNvSpPr/>
          <p:nvPr/>
        </p:nvSpPr>
        <p:spPr>
          <a:xfrm>
            <a:off x="9183758" y="176986"/>
            <a:ext cx="2949934" cy="347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Content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Each Biz hour -  9am-5pm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Text-editable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Save button on right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Text saved local storage. On refresh command to trigger local storage.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Current hour highlighted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Past in grey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Future in green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98598-D665-479E-9FDC-9D21F52D8CD2}"/>
              </a:ext>
            </a:extLst>
          </p:cNvPr>
          <p:cNvSpPr/>
          <p:nvPr/>
        </p:nvSpPr>
        <p:spPr>
          <a:xfrm>
            <a:off x="2854518" y="6097423"/>
            <a:ext cx="2591794" cy="58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JQuery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2B2BCF-679C-4632-B750-3359133CDB83}"/>
              </a:ext>
            </a:extLst>
          </p:cNvPr>
          <p:cNvSpPr/>
          <p:nvPr/>
        </p:nvSpPr>
        <p:spPr>
          <a:xfrm>
            <a:off x="182879" y="1979875"/>
            <a:ext cx="3331597" cy="222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layout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AU" dirty="0"/>
              <a:t>Bootstrap grid: 1-1-8-1-1</a:t>
            </a:r>
          </a:p>
          <a:p>
            <a:pPr algn="ctr"/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55D314-ABC1-42FA-B727-89A146582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168" y="1673120"/>
            <a:ext cx="327660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3A3115-B940-4543-80E1-9348394DE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182" y="2627004"/>
            <a:ext cx="2228850" cy="3905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99AFDB7-7709-4AD7-B87C-57957F733D56}"/>
              </a:ext>
            </a:extLst>
          </p:cNvPr>
          <p:cNvSpPr/>
          <p:nvPr/>
        </p:nvSpPr>
        <p:spPr>
          <a:xfrm>
            <a:off x="9183757" y="4079019"/>
            <a:ext cx="2767053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Jqury</a:t>
            </a:r>
            <a:r>
              <a:rPr lang="en-GB" sz="1200" dirty="0"/>
              <a:t> to collect set time for each row - data attribute . 9am-10am to contain hours. in html: data-hour=9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timer every second. for loop. then set class. remove then apply. JS</a:t>
            </a:r>
          </a:p>
          <a:p>
            <a:pPr algn="ctr"/>
            <a:r>
              <a:rPr lang="en-GB" sz="1200" dirty="0"/>
              <a:t>click listener with text area to insert text. JS</a:t>
            </a:r>
          </a:p>
          <a:p>
            <a:pPr algn="ctr"/>
            <a:r>
              <a:rPr lang="en-GB" sz="1200" dirty="0"/>
              <a:t>click </a:t>
            </a:r>
            <a:r>
              <a:rPr lang="en-GB" sz="1200" dirty="0" err="1"/>
              <a:t>lisiner</a:t>
            </a:r>
            <a:r>
              <a:rPr lang="en-GB" sz="1200" dirty="0"/>
              <a:t> for local storage. JS clear on new day. keep for present day.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38486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Balanzategui</dc:creator>
  <cp:lastModifiedBy>Christopher Balanzategui</cp:lastModifiedBy>
  <cp:revision>2</cp:revision>
  <dcterms:created xsi:type="dcterms:W3CDTF">2021-06-30T00:48:32Z</dcterms:created>
  <dcterms:modified xsi:type="dcterms:W3CDTF">2021-07-04T06:44:41Z</dcterms:modified>
</cp:coreProperties>
</file>