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9"/>
  </p:notesMasterIdLst>
  <p:sldIdLst>
    <p:sldId id="257" r:id="rId5"/>
    <p:sldId id="284" r:id="rId6"/>
    <p:sldId id="28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69686" autoAdjust="0"/>
  </p:normalViewPr>
  <p:slideViewPr>
    <p:cSldViewPr snapToGrid="0">
      <p:cViewPr varScale="1">
        <p:scale>
          <a:sx n="80" d="100"/>
          <a:sy n="80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1CE24-1614-4EFE-BE68-870907BA0AB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DF4D-C974-483D-81E3-7C2523F36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DF4D-C974-483D-81E3-7C2523F36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DF4D-C974-483D-81E3-7C2523F36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DF4D-C974-483D-81E3-7C2523F366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qhxxeeTbu0" TargetMode="External"/><Relationship Id="rId3" Type="http://schemas.openxmlformats.org/officeDocument/2006/relationships/hyperlink" Target="https://github.com/ChristopherCochet/Disaster-Message-NLP-Pipeline" TargetMode="External"/><Relationship Id="rId7" Type="http://schemas.openxmlformats.org/officeDocument/2006/relationships/hyperlink" Target="https://blog.miguelgrinberg.com/post/the-flask-mega-tutorial-part-i-hello-world" TargetMode="External"/><Relationship Id="rId12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1.1.x/" TargetMode="External"/><Relationship Id="rId11" Type="http://schemas.openxmlformats.org/officeDocument/2006/relationships/hyperlink" Target="https://code.visualstudio.com/docs/containers/quickstart-python" TargetMode="External"/><Relationship Id="rId5" Type="http://schemas.openxmlformats.org/officeDocument/2006/relationships/hyperlink" Target="https://towardsdatascience.com/deploy-machine-learning-pipeline-on-cloud-using-docker-container-bec64458dc01" TargetMode="External"/><Relationship Id="rId10" Type="http://schemas.openxmlformats.org/officeDocument/2006/relationships/hyperlink" Target="https://www.digitalocean.com/community/tutorials/how-to-build-and-deploy-a-flask-application-using-docker-on-ubuntu-18-04" TargetMode="External"/><Relationship Id="rId4" Type="http://schemas.openxmlformats.org/officeDocument/2006/relationships/hyperlink" Target="https://www.datasciencedreamjob.com/products/data-science-dream-job-full-course/categories/3643816/posts/11286083" TargetMode="External"/><Relationship Id="rId9" Type="http://schemas.openxmlformats.org/officeDocument/2006/relationships/hyperlink" Target="https://docs.docker.com/docker-for-windows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E9EF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4800" dirty="0"/>
              <a:t>Deploying AN NLP PIPELINE USING FLASK DOCKER AND Azure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AC1A10-605A-4FE5-AC76-9A9A94475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C305-2FC2-4D69-BE9F-CDE18C7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DD3-4A4B-4B53-B48F-F4048698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7088"/>
            <a:ext cx="10058400" cy="384962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 dirty="0"/>
              <a:t>In this Technical Workshop we deploy an NLP pipeline that classifies disaster events tweets so that rescue and relief/support organizations can quickly identify which tweets might require their immediate attention.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model is loaded into a Flask web App with which users can directly interact and input messages into – these are then classified by the NLP pipeline and model amongst 36 categories, results are shown to the users in the Web App. 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flask app is then containerized user docker and tested on a local machine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Finally the container is then deployed in Azure.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7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C305-2FC2-4D69-BE9F-CDE18C71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Flask App Deployment Workflow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1D3AA-66AF-4D15-92C2-4E0FD212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12" y="2251340"/>
            <a:ext cx="9924288" cy="31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BEF6-39D2-4252-971F-41A200F1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509"/>
            <a:ext cx="10058400" cy="1371600"/>
          </a:xfrm>
        </p:spPr>
        <p:txBody>
          <a:bodyPr/>
          <a:lstStyle/>
          <a:p>
            <a:r>
              <a:rPr lang="en-US" dirty="0"/>
              <a:t>Project 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E6CF41-B9D4-4E18-BEEE-6153F14BDEB4}"/>
              </a:ext>
            </a:extLst>
          </p:cNvPr>
          <p:cNvSpPr txBox="1">
            <a:spLocks/>
          </p:cNvSpPr>
          <p:nvPr/>
        </p:nvSpPr>
        <p:spPr>
          <a:xfrm>
            <a:off x="1066800" y="1556619"/>
            <a:ext cx="10058400" cy="489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Project Repo and Readme 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https://github.com/ChristopherCochet/Disaster-Message-NLP-Pipeline </a:t>
            </a:r>
            <a:endParaRPr lang="en-US" sz="1600" dirty="0"/>
          </a:p>
          <a:p>
            <a:r>
              <a:rPr lang="en-US" sz="1600" b="1"/>
              <a:t>DSDJ TWS - Deploying </a:t>
            </a:r>
            <a:r>
              <a:rPr lang="en-US" sz="1600" b="1" dirty="0"/>
              <a:t>a model in production 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https://www.datasciencedreamjob.com/products/data-science-dream-job-full-course/categories/3643816/posts/11286083</a:t>
            </a:r>
            <a:endParaRPr lang="en-US" sz="1600" dirty="0"/>
          </a:p>
          <a:p>
            <a:r>
              <a:rPr lang="en-US" sz="1600" b="1" dirty="0"/>
              <a:t>Deploy Machine Learning Pipeline on the cloud using Docker Container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https://towardsdatascience.com/deploy-machine-learning-pipeline-on-cloud-using-docker-container-bec64458dc01</a:t>
            </a:r>
            <a:endParaRPr lang="en-US" sz="1600" dirty="0"/>
          </a:p>
          <a:p>
            <a:r>
              <a:rPr lang="en-US" sz="1600" b="1" dirty="0"/>
              <a:t>Flask: </a:t>
            </a:r>
          </a:p>
          <a:p>
            <a:pPr lvl="1"/>
            <a:r>
              <a:rPr lang="en-US" sz="1400" dirty="0">
                <a:hlinkClick r:id="rId6"/>
              </a:rPr>
              <a:t>https://flask.palletsprojects.com/en/1.1.x/</a:t>
            </a:r>
            <a:endParaRPr lang="en-US" sz="1400" dirty="0"/>
          </a:p>
          <a:p>
            <a:pPr lvl="1"/>
            <a:r>
              <a:rPr lang="en-US" sz="1400" dirty="0">
                <a:hlinkClick r:id="rId7"/>
              </a:rPr>
              <a:t>https://blog.miguelgrinberg.com/post/the-flask-mega-tutorial-part-i-hello-world</a:t>
            </a:r>
            <a:endParaRPr lang="en-US" sz="1400" dirty="0"/>
          </a:p>
          <a:p>
            <a:pPr lvl="1"/>
            <a:r>
              <a:rPr lang="en-US" sz="1400" dirty="0">
                <a:hlinkClick r:id="rId8"/>
              </a:rPr>
              <a:t>https://www.youtube.com/watch?v=mqhxxeeTbu0</a:t>
            </a:r>
            <a:endParaRPr lang="en-US" sz="1400" dirty="0"/>
          </a:p>
          <a:p>
            <a:r>
              <a:rPr lang="en-US" sz="1600" b="1" dirty="0"/>
              <a:t>Docker: </a:t>
            </a:r>
          </a:p>
          <a:p>
            <a:pPr lvl="1"/>
            <a:r>
              <a:rPr lang="en-US" sz="1400" dirty="0">
                <a:hlinkClick r:id="rId9"/>
              </a:rPr>
              <a:t>https://www.docker.com/sites/default/files/d8/2019-09/docker-cheat-sheet.pdf</a:t>
            </a:r>
          </a:p>
          <a:p>
            <a:pPr lvl="1"/>
            <a:r>
              <a:rPr lang="en-US" sz="1400" dirty="0">
                <a:hlinkClick r:id="rId9"/>
              </a:rPr>
              <a:t>https://docs.docker.com/docker-for-windows/install/</a:t>
            </a:r>
            <a:endParaRPr lang="en-US" sz="1400" dirty="0"/>
          </a:p>
          <a:p>
            <a:pPr lvl="1"/>
            <a:r>
              <a:rPr lang="en-US" sz="1400" dirty="0">
                <a:hlinkClick r:id="rId10"/>
              </a:rPr>
              <a:t>https://www.digitalocean.com/community/tutorials/how-to-build-and-deploy-a-flask-application-using-docker-on-ubuntu-18-04</a:t>
            </a:r>
            <a:endParaRPr lang="en-US" sz="1400" dirty="0"/>
          </a:p>
          <a:p>
            <a:pPr lvl="1"/>
            <a:r>
              <a:rPr lang="en-US" sz="1400" dirty="0">
                <a:hlinkClick r:id="rId11"/>
              </a:rPr>
              <a:t>https://code.visualstudio.com/docs/containers/quickstart-python</a:t>
            </a:r>
            <a:endParaRPr lang="en-US" sz="1400" dirty="0"/>
          </a:p>
          <a:p>
            <a:pPr lvl="1"/>
            <a:r>
              <a:rPr lang="en-US" sz="1400" dirty="0">
                <a:hlinkClick r:id="rId12"/>
              </a:rPr>
              <a:t>https://dockerlabs.collabnix.com/docker/cheatsheet/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pPr marL="0" indent="0">
              <a:buFont typeface="Garamond" pitchFamily="18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0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SavonVTI</vt:lpstr>
      <vt:lpstr>Deploying AN NLP PIPELINE USING FLASK DOCKER AND Azure</vt:lpstr>
      <vt:lpstr>Project Description</vt:lpstr>
      <vt:lpstr>NLP Flask App Deployment Workflow</vt:lpstr>
      <vt:lpstr>Project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2020-08-06T20:45:57Z</dcterms:created>
  <dcterms:modified xsi:type="dcterms:W3CDTF">2021-02-20T22:53:47Z</dcterms:modified>
</cp:coreProperties>
</file>