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F62-CFE8-3749-A213-F8E507DE4B15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kerhour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ytimes.com/interactive/2010/02/26/sports/olympics/20100226-olysymphony.html" TargetMode="External"/><Relationship Id="rId3" Type="http://schemas.openxmlformats.org/officeDocument/2006/relationships/hyperlink" Target="http://www.theguardian.com/news/datablog/gallery/2013/aug/01/16-useless-infographics%23/?picture=414073113&amp;index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T | TH 3:30-4:45</a:t>
            </a:r>
          </a:p>
          <a:p>
            <a:r>
              <a:rPr lang="en-US" dirty="0" smtClean="0"/>
              <a:t>ANDN 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going to be expected to learn outside of class, on your own, with nothing but spit and guile and Google.</a:t>
            </a:r>
          </a:p>
          <a:p>
            <a:r>
              <a:rPr lang="en-US" dirty="0" smtClean="0"/>
              <a:t>I expect you to fail. A lot. And that’s totally okay because that’s how you learn. It won’t hurt you, mentally or academically.</a:t>
            </a:r>
          </a:p>
          <a:p>
            <a:r>
              <a:rPr lang="en-US" dirty="0" smtClean="0"/>
              <a:t>You’re going to do everything via </a:t>
            </a:r>
            <a:r>
              <a:rPr lang="en-US" dirty="0" err="1" smtClean="0"/>
              <a:t>GitHub</a:t>
            </a:r>
            <a:r>
              <a:rPr lang="en-US" dirty="0" smtClean="0"/>
              <a:t>, which means you’re going to learn version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be highly experimental and what we do will depend on you and the work you put in.</a:t>
            </a:r>
          </a:p>
          <a:p>
            <a:r>
              <a:rPr lang="en-US" dirty="0" smtClean="0"/>
              <a:t>Some of this class will be conducted via Google Hangouts online (for several reasons).</a:t>
            </a:r>
          </a:p>
          <a:p>
            <a:r>
              <a:rPr lang="en-US" dirty="0" smtClean="0"/>
              <a:t>Effort, ambition and creativity will get you an A in this class. Mailing it in will not go well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going to learn how to tell a new kind of story, combining visuals with data and narrative to promote understanding.</a:t>
            </a:r>
          </a:p>
          <a:p>
            <a:r>
              <a:rPr lang="en-US" dirty="0" smtClean="0"/>
              <a:t>And, you’re not alone. Stuck? Struggling? Come to Maker Hours. Most Fridays, room 27 in Andersen Hall, 1 to 5.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www.makerhours.org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we’re here to learn.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More like this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Not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13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 b="46756"/>
          <a:stretch/>
        </p:blipFill>
        <p:spPr>
          <a:xfrm>
            <a:off x="698965" y="1145362"/>
            <a:ext cx="7782001" cy="4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Buy the books.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 and sign up for an account.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dirty="0" smtClean="0"/>
              <a:t> installer for your machine (see the syllabus).</a:t>
            </a:r>
          </a:p>
          <a:p>
            <a:r>
              <a:rPr lang="en-US" dirty="0" smtClean="0"/>
              <a:t>Clone the repository to your local machine.</a:t>
            </a:r>
          </a:p>
          <a:p>
            <a:r>
              <a:rPr lang="en-US" dirty="0" smtClean="0"/>
              <a:t>Clueless? Confused. Get thee to Google.</a:t>
            </a:r>
          </a:p>
          <a:p>
            <a:r>
              <a:rPr lang="en-US" dirty="0" smtClean="0"/>
              <a:t>Revel in all that you have done. Look upon it for it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308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Visualization</vt:lpstr>
      <vt:lpstr>Introductions</vt:lpstr>
      <vt:lpstr>The syllabus</vt:lpstr>
      <vt:lpstr>How this class will be different</vt:lpstr>
      <vt:lpstr>How this class will be different</vt:lpstr>
      <vt:lpstr>How this class will be different</vt:lpstr>
      <vt:lpstr>What we’re here to learn.</vt:lpstr>
      <vt:lpstr>PowerPoint Presentation</vt:lpstr>
      <vt:lpstr>First assignment.</vt:lpstr>
      <vt:lpstr>Questions?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Matthew Waite</dc:creator>
  <cp:lastModifiedBy>Jack Lule</cp:lastModifiedBy>
  <cp:revision>9</cp:revision>
  <dcterms:created xsi:type="dcterms:W3CDTF">2013-08-27T17:44:53Z</dcterms:created>
  <dcterms:modified xsi:type="dcterms:W3CDTF">2015-12-31T02:33:34Z</dcterms:modified>
</cp:coreProperties>
</file>