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64B8E-CEFF-4B52-8F0F-814CCA144F66}" v="21" dt="2021-04-22T11:44:14.364"/>
    <p1510:client id="{954F5983-A35E-736A-94CB-048AA06E09AC}" v="345" dt="2021-04-22T11:58:53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7D6136A4-937B-4249-904E-5F88ADAD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7" y="996462"/>
            <a:ext cx="11867147" cy="5498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45F3E-3A6A-457D-9892-A882C9EDF2FC}"/>
              </a:ext>
            </a:extLst>
          </p:cNvPr>
          <p:cNvSpPr txBox="1"/>
          <p:nvPr/>
        </p:nvSpPr>
        <p:spPr>
          <a:xfrm>
            <a:off x="4574005" y="47324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Risiko Tabel</a:t>
            </a:r>
            <a:endParaRPr lang="en-US" sz="28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41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91F8-CE7B-43BE-8664-BF311FE5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Risiko Analyse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7DB8-6B48-4F58-972E-21934AED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Vi </a:t>
            </a:r>
            <a:r>
              <a:rPr lang="en-US" dirty="0" err="1">
                <a:ea typeface="+mn-lt"/>
                <a:cs typeface="+mn-lt"/>
              </a:rPr>
              <a:t>bruger</a:t>
            </a:r>
            <a:r>
              <a:rPr lang="en-US" dirty="0">
                <a:ea typeface="+mn-lt"/>
                <a:cs typeface="+mn-lt"/>
              </a:rPr>
              <a:t> Git </a:t>
            </a:r>
            <a:r>
              <a:rPr lang="en-US" dirty="0" err="1">
                <a:ea typeface="+mn-lt"/>
                <a:cs typeface="+mn-lt"/>
              </a:rPr>
              <a:t>til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versionsstyring</a:t>
            </a:r>
            <a:r>
              <a:rPr lang="en-US" dirty="0">
                <a:ea typeface="+mn-lt"/>
                <a:cs typeface="+mn-lt"/>
              </a:rPr>
              <a:t>. Da vi alle er </a:t>
            </a:r>
            <a:r>
              <a:rPr lang="en-US" dirty="0" err="1">
                <a:ea typeface="+mn-lt"/>
                <a:cs typeface="+mn-lt"/>
              </a:rPr>
              <a:t>uerfarne</a:t>
            </a:r>
            <a:r>
              <a:rPr lang="en-US" dirty="0">
                <a:ea typeface="+mn-lt"/>
                <a:cs typeface="+mn-lt"/>
              </a:rPr>
              <a:t> med Git, </a:t>
            </a:r>
            <a:r>
              <a:rPr lang="en-US" dirty="0" err="1">
                <a:ea typeface="+mn-lt"/>
                <a:cs typeface="+mn-lt"/>
              </a:rPr>
              <a:t>vidste</a:t>
            </a:r>
            <a:r>
              <a:rPr lang="en-US" dirty="0">
                <a:ea typeface="+mn-lt"/>
                <a:cs typeface="+mn-lt"/>
              </a:rPr>
              <a:t> vi, at </a:t>
            </a:r>
            <a:r>
              <a:rPr lang="en-US" dirty="0" err="1">
                <a:ea typeface="+mn-lt"/>
                <a:cs typeface="+mn-lt"/>
              </a:rPr>
              <a:t>sandsynligheden</a:t>
            </a:r>
            <a:r>
              <a:rPr lang="en-US" dirty="0">
                <a:ea typeface="+mn-lt"/>
                <a:cs typeface="+mn-lt"/>
              </a:rPr>
              <a:t> for, at der </a:t>
            </a:r>
            <a:r>
              <a:rPr lang="en-US" dirty="0" err="1">
                <a:ea typeface="+mn-lt"/>
                <a:cs typeface="+mn-lt"/>
              </a:rPr>
              <a:t>ville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opstå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problemer</a:t>
            </a:r>
            <a:r>
              <a:rPr lang="en-US" dirty="0">
                <a:ea typeface="+mn-lt"/>
                <a:cs typeface="+mn-lt"/>
              </a:rPr>
              <a:t> var </a:t>
            </a:r>
            <a:r>
              <a:rPr lang="en-US" dirty="0" err="1">
                <a:ea typeface="+mn-lt"/>
                <a:cs typeface="+mn-lt"/>
              </a:rPr>
              <a:t>høj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især</a:t>
            </a:r>
            <a:r>
              <a:rPr lang="en-US" dirty="0">
                <a:ea typeface="+mn-lt"/>
                <a:cs typeface="+mn-lt"/>
              </a:rPr>
              <a:t> da vi hele </a:t>
            </a:r>
            <a:r>
              <a:rPr lang="en-US" dirty="0" err="1">
                <a:ea typeface="+mn-lt"/>
                <a:cs typeface="+mn-lt"/>
              </a:rPr>
              <a:t>tiden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ændrer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vores</a:t>
            </a:r>
            <a:r>
              <a:rPr lang="en-US" dirty="0">
                <a:ea typeface="+mn-lt"/>
                <a:cs typeface="+mn-lt"/>
              </a:rPr>
              <a:t> filer </a:t>
            </a:r>
            <a:r>
              <a:rPr lang="en-US" dirty="0" err="1">
                <a:ea typeface="+mn-lt"/>
                <a:cs typeface="+mn-lt"/>
              </a:rPr>
              <a:t>på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kryds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tværs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 vi </a:t>
            </a:r>
            <a:r>
              <a:rPr lang="en-US" dirty="0" err="1">
                <a:cs typeface="Calibri"/>
              </a:rPr>
              <a:t>kun</a:t>
            </a:r>
            <a:r>
              <a:rPr lang="en-US" dirty="0">
                <a:cs typeface="Calibri"/>
              </a:rPr>
              <a:t> har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arbejdet</a:t>
            </a:r>
            <a:r>
              <a:rPr lang="en-US" dirty="0">
                <a:ea typeface="+mn-lt"/>
                <a:cs typeface="+mn-lt"/>
              </a:rPr>
              <a:t> med Java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lidt</a:t>
            </a:r>
            <a:r>
              <a:rPr lang="en-US" dirty="0">
                <a:ea typeface="+mn-lt"/>
                <a:cs typeface="+mn-lt"/>
              </a:rPr>
              <a:t> under 3 </a:t>
            </a:r>
            <a:r>
              <a:rPr lang="en-US" dirty="0" err="1">
                <a:ea typeface="+mn-lt"/>
                <a:cs typeface="+mn-lt"/>
              </a:rPr>
              <a:t>måneder</a:t>
            </a:r>
            <a:r>
              <a:rPr lang="en-US" dirty="0">
                <a:ea typeface="+mn-lt"/>
                <a:cs typeface="+mn-lt"/>
              </a:rPr>
              <a:t>, har vi </a:t>
            </a:r>
            <a:r>
              <a:rPr lang="en-US" dirty="0" err="1">
                <a:ea typeface="+mn-lt"/>
                <a:cs typeface="+mn-lt"/>
              </a:rPr>
              <a:t>vurderet</a:t>
            </a:r>
            <a:r>
              <a:rPr lang="en-US" dirty="0">
                <a:ea typeface="+mn-lt"/>
                <a:cs typeface="+mn-lt"/>
              </a:rPr>
              <a:t>, at der med </a:t>
            </a:r>
            <a:r>
              <a:rPr lang="en-US" dirty="0" err="1">
                <a:ea typeface="+mn-lt"/>
                <a:cs typeface="+mn-lt"/>
              </a:rPr>
              <a:t>høj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sandsynlighed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vil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opstå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problemer</a:t>
            </a:r>
            <a:r>
              <a:rPr lang="en-US" dirty="0">
                <a:ea typeface="+mn-lt"/>
                <a:cs typeface="+mn-lt"/>
              </a:rPr>
              <a:t> med </a:t>
            </a:r>
            <a:r>
              <a:rPr lang="en-US" dirty="0" err="1">
                <a:ea typeface="+mn-lt"/>
                <a:cs typeface="+mn-lt"/>
              </a:rPr>
              <a:t>dette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hvilket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vil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indebære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tidstab</a:t>
            </a:r>
            <a:r>
              <a:rPr lang="en-US" dirty="0">
                <a:ea typeface="+mn-lt"/>
                <a:cs typeface="+mn-lt"/>
              </a:rPr>
              <a:t>. Vi </a:t>
            </a:r>
            <a:r>
              <a:rPr lang="en-US" dirty="0" err="1">
                <a:ea typeface="+mn-lt"/>
                <a:cs typeface="+mn-lt"/>
              </a:rPr>
              <a:t>forventer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ikke</a:t>
            </a:r>
            <a:r>
              <a:rPr lang="en-US" dirty="0">
                <a:ea typeface="+mn-lt"/>
                <a:cs typeface="+mn-lt"/>
              </a:rPr>
              <a:t> store </a:t>
            </a:r>
            <a:r>
              <a:rPr lang="en-US" dirty="0" err="1">
                <a:ea typeface="+mn-lt"/>
                <a:cs typeface="+mn-lt"/>
              </a:rPr>
              <a:t>problemer</a:t>
            </a:r>
            <a:r>
              <a:rPr lang="en-US" dirty="0">
                <a:ea typeface="+mn-lt"/>
                <a:cs typeface="+mn-lt"/>
              </a:rPr>
              <a:t> men mere </a:t>
            </a:r>
            <a:r>
              <a:rPr lang="en-US" dirty="0" err="1">
                <a:ea typeface="+mn-lt"/>
                <a:cs typeface="+mn-lt"/>
              </a:rPr>
              <a:t>problemer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som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opsætning</a:t>
            </a:r>
            <a:r>
              <a:rPr lang="en-US" dirty="0">
                <a:ea typeface="+mn-lt"/>
                <a:cs typeface="+mn-lt"/>
              </a:rPr>
              <a:t>, syntax </a:t>
            </a:r>
            <a:r>
              <a:rPr lang="en-US" dirty="0" err="1">
                <a:ea typeface="+mn-lt"/>
                <a:cs typeface="+mn-lt"/>
              </a:rPr>
              <a:t>fejl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lignende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Grundet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coronasituationen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arbejder</a:t>
            </a:r>
            <a:r>
              <a:rPr lang="en-US" dirty="0">
                <a:ea typeface="+mn-lt"/>
                <a:cs typeface="+mn-lt"/>
              </a:rPr>
              <a:t> vi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hjemme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hvor</a:t>
            </a:r>
            <a:r>
              <a:rPr lang="en-US" dirty="0">
                <a:ea typeface="+mn-lt"/>
                <a:cs typeface="+mn-lt"/>
              </a:rPr>
              <a:t> vi </a:t>
            </a:r>
            <a:r>
              <a:rPr lang="en-US" dirty="0" err="1">
                <a:ea typeface="+mn-lt"/>
                <a:cs typeface="+mn-lt"/>
              </a:rPr>
              <a:t>kommunikerer</a:t>
            </a:r>
            <a:r>
              <a:rPr lang="en-US" dirty="0">
                <a:ea typeface="+mn-lt"/>
                <a:cs typeface="+mn-lt"/>
              </a:rPr>
              <a:t> via teams. Vi har </a:t>
            </a:r>
            <a:r>
              <a:rPr lang="en-US" dirty="0" err="1">
                <a:ea typeface="+mn-lt"/>
                <a:cs typeface="+mn-lt"/>
              </a:rPr>
              <a:t>derfor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også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måtte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højde</a:t>
            </a:r>
            <a:r>
              <a:rPr lang="en-US" dirty="0">
                <a:ea typeface="+mn-lt"/>
                <a:cs typeface="+mn-lt"/>
              </a:rPr>
              <a:t> for </a:t>
            </a:r>
            <a:r>
              <a:rPr lang="en-US" dirty="0" err="1">
                <a:ea typeface="+mn-lt"/>
                <a:cs typeface="+mn-lt"/>
              </a:rPr>
              <a:t>netværksproblemer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Vi har </a:t>
            </a:r>
            <a:r>
              <a:rPr lang="en-US" dirty="0" err="1">
                <a:ea typeface="+mn-lt"/>
                <a:cs typeface="+mn-lt"/>
              </a:rPr>
              <a:t>også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taget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højde</a:t>
            </a:r>
            <a:r>
              <a:rPr lang="en-US" dirty="0">
                <a:ea typeface="+mn-lt"/>
                <a:cs typeface="+mn-lt"/>
              </a:rPr>
              <a:t> for </a:t>
            </a:r>
            <a:r>
              <a:rPr lang="en-US" dirty="0" err="1">
                <a:ea typeface="+mn-lt"/>
                <a:cs typeface="+mn-lt"/>
              </a:rPr>
              <a:t>sygdom</a:t>
            </a:r>
            <a:r>
              <a:rPr lang="en-US" dirty="0">
                <a:ea typeface="+mn-lt"/>
                <a:cs typeface="+mn-lt"/>
              </a:rPr>
              <a:t>, da vi </a:t>
            </a:r>
            <a:r>
              <a:rPr lang="en-US" dirty="0" err="1">
                <a:ea typeface="+mn-lt"/>
                <a:cs typeface="+mn-lt"/>
              </a:rPr>
              <a:t>først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fremmest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stadig</a:t>
            </a:r>
            <a:r>
              <a:rPr lang="en-US" dirty="0">
                <a:ea typeface="+mn-lt"/>
                <a:cs typeface="+mn-lt"/>
              </a:rPr>
              <a:t> er </a:t>
            </a:r>
            <a:r>
              <a:rPr lang="en-US" dirty="0" err="1">
                <a:ea typeface="+mn-lt"/>
                <a:cs typeface="+mn-lt"/>
              </a:rPr>
              <a:t>midt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pandemi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samt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allergi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er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forårsmånederne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hvor</a:t>
            </a:r>
            <a:r>
              <a:rPr lang="en-US" dirty="0">
                <a:ea typeface="+mn-lt"/>
                <a:cs typeface="+mn-lt"/>
              </a:rPr>
              <a:t> folk </a:t>
            </a:r>
            <a:r>
              <a:rPr lang="en-US" dirty="0" err="1">
                <a:ea typeface="+mn-lt"/>
                <a:cs typeface="+mn-lt"/>
              </a:rPr>
              <a:t>ofte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bliver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syge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For at </a:t>
            </a:r>
            <a:r>
              <a:rPr lang="en-US" dirty="0" err="1">
                <a:ea typeface="+mn-lt"/>
                <a:cs typeface="+mn-lt"/>
              </a:rPr>
              <a:t>tage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højde</a:t>
            </a:r>
            <a:r>
              <a:rPr lang="en-US" dirty="0">
                <a:ea typeface="+mn-lt"/>
                <a:cs typeface="+mn-lt"/>
              </a:rPr>
              <a:t> for alt </a:t>
            </a:r>
            <a:r>
              <a:rPr lang="en-US" dirty="0" err="1">
                <a:ea typeface="+mn-lt"/>
                <a:cs typeface="+mn-lt"/>
              </a:rPr>
              <a:t>dette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satte</a:t>
            </a:r>
            <a:r>
              <a:rPr lang="en-US" dirty="0">
                <a:ea typeface="+mn-lt"/>
                <a:cs typeface="+mn-lt"/>
              </a:rPr>
              <a:t> vi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det </a:t>
            </a:r>
            <a:r>
              <a:rPr lang="en-US" dirty="0" err="1">
                <a:ea typeface="+mn-lt"/>
                <a:cs typeface="+mn-lt"/>
              </a:rPr>
              <a:t>mål</a:t>
            </a:r>
            <a:r>
              <a:rPr lang="en-US" dirty="0">
                <a:ea typeface="+mn-lt"/>
                <a:cs typeface="+mn-lt"/>
              </a:rPr>
              <a:t> at </a:t>
            </a:r>
            <a:r>
              <a:rPr lang="en-US" dirty="0" err="1">
                <a:ea typeface="+mn-lt"/>
                <a:cs typeface="+mn-lt"/>
              </a:rPr>
              <a:t>være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færdige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dirty="0" err="1">
                <a:ea typeface="+mn-lt"/>
                <a:cs typeface="+mn-lt"/>
              </a:rPr>
              <a:t>opgaven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fredag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på</a:t>
            </a:r>
            <a:r>
              <a:rPr lang="en-US" dirty="0">
                <a:ea typeface="+mn-lt"/>
                <a:cs typeface="+mn-lt"/>
              </a:rPr>
              <a:t> den </a:t>
            </a:r>
            <a:r>
              <a:rPr lang="en-US" dirty="0" err="1">
                <a:ea typeface="+mn-lt"/>
                <a:cs typeface="+mn-lt"/>
              </a:rPr>
              <a:t>måde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ville</a:t>
            </a:r>
            <a:r>
              <a:rPr lang="en-US" dirty="0">
                <a:ea typeface="+mn-lt"/>
                <a:cs typeface="+mn-lt"/>
              </a:rPr>
              <a:t> vi have hele </a:t>
            </a:r>
            <a:r>
              <a:rPr lang="en-US" dirty="0" err="1">
                <a:ea typeface="+mn-lt"/>
                <a:cs typeface="+mn-lt"/>
              </a:rPr>
              <a:t>weekenden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samt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mandag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formiddag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til</a:t>
            </a:r>
            <a:r>
              <a:rPr lang="en-US" dirty="0">
                <a:ea typeface="+mn-lt"/>
                <a:cs typeface="+mn-lt"/>
              </a:rPr>
              <a:t> det </a:t>
            </a:r>
            <a:r>
              <a:rPr lang="en-US" dirty="0" err="1">
                <a:ea typeface="+mn-lt"/>
                <a:cs typeface="+mn-lt"/>
              </a:rPr>
              <a:t>eventuelle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tidstab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risicine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ville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forårsage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33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PowerPoint-præsentation</vt:lpstr>
      <vt:lpstr>Risiko 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Christopher Nielsen</cp:lastModifiedBy>
  <cp:revision>3</cp:revision>
  <dcterms:created xsi:type="dcterms:W3CDTF">2021-04-22T10:51:08Z</dcterms:created>
  <dcterms:modified xsi:type="dcterms:W3CDTF">2021-04-26T11:35:20Z</dcterms:modified>
</cp:coreProperties>
</file>