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63" r:id="rId6"/>
    <p:sldId id="270" r:id="rId7"/>
    <p:sldId id="268" r:id="rId8"/>
    <p:sldId id="259" r:id="rId9"/>
    <p:sldId id="260" r:id="rId10"/>
    <p:sldId id="261" r:id="rId11"/>
    <p:sldId id="262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FB102-C753-4F1B-A476-325FE58B4A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A8EACE-6478-4B85-A02C-11D246E6C1CA}">
      <dgm:prSet/>
      <dgm:spPr/>
      <dgm:t>
        <a:bodyPr/>
        <a:lstStyle/>
        <a:p>
          <a:r>
            <a:rPr lang="fr-FR"/>
            <a:t>Nous comptons améliorer les fautes de vocabulaire et les ponctuations quand l’application est interagie avec l’utilisateur.</a:t>
          </a:r>
          <a:endParaRPr lang="en-US"/>
        </a:p>
      </dgm:t>
    </dgm:pt>
    <dgm:pt modelId="{C761F313-9DFA-4ABF-B3BD-33F608C79A74}" type="parTrans" cxnId="{57A8F6ED-98A8-4EEE-BF13-5046ED43A4F6}">
      <dgm:prSet/>
      <dgm:spPr/>
      <dgm:t>
        <a:bodyPr/>
        <a:lstStyle/>
        <a:p>
          <a:endParaRPr lang="en-US"/>
        </a:p>
      </dgm:t>
    </dgm:pt>
    <dgm:pt modelId="{A265C1FA-4913-4613-8453-E03D74C4A95E}" type="sibTrans" cxnId="{57A8F6ED-98A8-4EEE-BF13-5046ED43A4F6}">
      <dgm:prSet/>
      <dgm:spPr/>
      <dgm:t>
        <a:bodyPr/>
        <a:lstStyle/>
        <a:p>
          <a:endParaRPr lang="en-US"/>
        </a:p>
      </dgm:t>
    </dgm:pt>
    <dgm:pt modelId="{3F81832C-570B-4082-87AF-9605C4A5CC97}">
      <dgm:prSet/>
      <dgm:spPr/>
      <dgm:t>
        <a:bodyPr/>
        <a:lstStyle/>
        <a:p>
          <a:r>
            <a:rPr lang="fr-FR" dirty="0"/>
            <a:t>Mettre l’application dans les 2 langues : français et anglais.</a:t>
          </a:r>
          <a:endParaRPr lang="en-US" dirty="0"/>
        </a:p>
      </dgm:t>
    </dgm:pt>
    <dgm:pt modelId="{6A07A660-B44B-4C2A-A06E-39FB92AD35A6}" type="parTrans" cxnId="{6CF64B41-2891-499D-94F3-28522112540C}">
      <dgm:prSet/>
      <dgm:spPr/>
      <dgm:t>
        <a:bodyPr/>
        <a:lstStyle/>
        <a:p>
          <a:endParaRPr lang="en-US"/>
        </a:p>
      </dgm:t>
    </dgm:pt>
    <dgm:pt modelId="{85AAA339-55A4-47AA-BB36-C072816C4601}" type="sibTrans" cxnId="{6CF64B41-2891-499D-94F3-28522112540C}">
      <dgm:prSet/>
      <dgm:spPr/>
      <dgm:t>
        <a:bodyPr/>
        <a:lstStyle/>
        <a:p>
          <a:endParaRPr lang="en-US"/>
        </a:p>
      </dgm:t>
    </dgm:pt>
    <dgm:pt modelId="{262A9392-14F8-460C-AD14-004A2BA67C01}">
      <dgm:prSet/>
      <dgm:spPr/>
      <dgm:t>
        <a:bodyPr/>
        <a:lstStyle/>
        <a:p>
          <a:r>
            <a:rPr lang="fr-FR"/>
            <a:t>Indiquer à l’utilisateur le format de date qu’il doit entrer.</a:t>
          </a:r>
          <a:endParaRPr lang="en-US"/>
        </a:p>
      </dgm:t>
    </dgm:pt>
    <dgm:pt modelId="{99E2A4E4-7160-43DF-9494-C40944261B3B}" type="parTrans" cxnId="{B8E7E22D-08FF-4424-86BD-B7234075712F}">
      <dgm:prSet/>
      <dgm:spPr/>
      <dgm:t>
        <a:bodyPr/>
        <a:lstStyle/>
        <a:p>
          <a:endParaRPr lang="en-US"/>
        </a:p>
      </dgm:t>
    </dgm:pt>
    <dgm:pt modelId="{559B1B33-3F44-44F7-B213-3E41CDC3F807}" type="sibTrans" cxnId="{B8E7E22D-08FF-4424-86BD-B7234075712F}">
      <dgm:prSet/>
      <dgm:spPr/>
      <dgm:t>
        <a:bodyPr/>
        <a:lstStyle/>
        <a:p>
          <a:endParaRPr lang="en-US"/>
        </a:p>
      </dgm:t>
    </dgm:pt>
    <dgm:pt modelId="{20A637B6-1346-401E-A271-39F2BAA31560}">
      <dgm:prSet/>
      <dgm:spPr/>
      <dgm:t>
        <a:bodyPr/>
        <a:lstStyle/>
        <a:p>
          <a:r>
            <a:rPr lang="fr-FR"/>
            <a:t>Nous comptons modifier le programme pour afficher et activer la modification dès qu’on clique sur le bouton tout sera modifié en même temps.</a:t>
          </a:r>
          <a:endParaRPr lang="en-US"/>
        </a:p>
      </dgm:t>
    </dgm:pt>
    <dgm:pt modelId="{9E5B7A62-85B8-47A7-A156-973694CDCA05}" type="parTrans" cxnId="{BAA4C428-4536-4B61-BFF9-AB769D2EA9E0}">
      <dgm:prSet/>
      <dgm:spPr/>
      <dgm:t>
        <a:bodyPr/>
        <a:lstStyle/>
        <a:p>
          <a:endParaRPr lang="en-US"/>
        </a:p>
      </dgm:t>
    </dgm:pt>
    <dgm:pt modelId="{1F082BB6-9723-402D-9976-EB07A6A5CA07}" type="sibTrans" cxnId="{BAA4C428-4536-4B61-BFF9-AB769D2EA9E0}">
      <dgm:prSet/>
      <dgm:spPr/>
      <dgm:t>
        <a:bodyPr/>
        <a:lstStyle/>
        <a:p>
          <a:endParaRPr lang="en-US"/>
        </a:p>
      </dgm:t>
    </dgm:pt>
    <dgm:pt modelId="{C7CF8203-FB51-4F96-BE26-E47B0BAF3CF5}">
      <dgm:prSet/>
      <dgm:spPr/>
      <dgm:t>
        <a:bodyPr/>
        <a:lstStyle/>
        <a:p>
          <a:r>
            <a:rPr lang="fr-FR"/>
            <a:t>Changer le texte des « textBox » pour mettre un placeholder texte qui ne doit pas être manuellement supprimer avant d’entrer des données.</a:t>
          </a:r>
          <a:endParaRPr lang="en-US"/>
        </a:p>
      </dgm:t>
    </dgm:pt>
    <dgm:pt modelId="{DF2394E0-6D5C-4624-9A1B-0C7D97B512D5}" type="parTrans" cxnId="{F09ACA5A-0520-42CE-904D-F0DAC92B53E2}">
      <dgm:prSet/>
      <dgm:spPr/>
      <dgm:t>
        <a:bodyPr/>
        <a:lstStyle/>
        <a:p>
          <a:endParaRPr lang="en-US"/>
        </a:p>
      </dgm:t>
    </dgm:pt>
    <dgm:pt modelId="{A29BC99A-96C7-4578-B239-3D6911D535E1}" type="sibTrans" cxnId="{F09ACA5A-0520-42CE-904D-F0DAC92B53E2}">
      <dgm:prSet/>
      <dgm:spPr/>
      <dgm:t>
        <a:bodyPr/>
        <a:lstStyle/>
        <a:p>
          <a:endParaRPr lang="en-US"/>
        </a:p>
      </dgm:t>
    </dgm:pt>
    <dgm:pt modelId="{ADD5E620-46BD-4ADC-B339-63AAE7338763}">
      <dgm:prSet/>
      <dgm:spPr/>
      <dgm:t>
        <a:bodyPr/>
        <a:lstStyle/>
        <a:p>
          <a:r>
            <a:rPr lang="fr-FR"/>
            <a:t>Mettre plus d’informations sur ce qui doit être entré par les utilisateurs dans l’application bureau.</a:t>
          </a:r>
          <a:endParaRPr lang="en-US"/>
        </a:p>
      </dgm:t>
    </dgm:pt>
    <dgm:pt modelId="{D0C2D657-091A-4A50-BC07-7DE788EF18A2}" type="parTrans" cxnId="{36FF305A-64C4-4DF6-ABC9-DCF082D3305F}">
      <dgm:prSet/>
      <dgm:spPr/>
      <dgm:t>
        <a:bodyPr/>
        <a:lstStyle/>
        <a:p>
          <a:endParaRPr lang="en-US"/>
        </a:p>
      </dgm:t>
    </dgm:pt>
    <dgm:pt modelId="{70D7F2ED-C682-452C-9225-9721FCE64697}" type="sibTrans" cxnId="{36FF305A-64C4-4DF6-ABC9-DCF082D3305F}">
      <dgm:prSet/>
      <dgm:spPr/>
      <dgm:t>
        <a:bodyPr/>
        <a:lstStyle/>
        <a:p>
          <a:endParaRPr lang="en-US"/>
        </a:p>
      </dgm:t>
    </dgm:pt>
    <dgm:pt modelId="{A812F0B0-8991-489B-BB28-F59BAE3E26FF}">
      <dgm:prSet/>
      <dgm:spPr/>
      <dgm:t>
        <a:bodyPr/>
        <a:lstStyle/>
        <a:p>
          <a:r>
            <a:rPr lang="fr-FR"/>
            <a:t>Ajouter un document d’uniformité qui dirait le format des données à entrer dans l’application bureau.</a:t>
          </a:r>
          <a:endParaRPr lang="en-US"/>
        </a:p>
      </dgm:t>
    </dgm:pt>
    <dgm:pt modelId="{7E6D26E6-2967-4CAF-B771-2C37D03CF2BC}" type="parTrans" cxnId="{DFE2EE6B-F6B5-44A7-B43A-2531BE8DA4A6}">
      <dgm:prSet/>
      <dgm:spPr/>
      <dgm:t>
        <a:bodyPr/>
        <a:lstStyle/>
        <a:p>
          <a:endParaRPr lang="en-US"/>
        </a:p>
      </dgm:t>
    </dgm:pt>
    <dgm:pt modelId="{34E38E57-B0DF-465E-B9AC-4313384F398F}" type="sibTrans" cxnId="{DFE2EE6B-F6B5-44A7-B43A-2531BE8DA4A6}">
      <dgm:prSet/>
      <dgm:spPr/>
      <dgm:t>
        <a:bodyPr/>
        <a:lstStyle/>
        <a:p>
          <a:endParaRPr lang="en-US"/>
        </a:p>
      </dgm:t>
    </dgm:pt>
    <dgm:pt modelId="{FF30FCF0-DC7F-4548-9B5B-A6B5F1F72CD9}">
      <dgm:prSet/>
      <dgm:spPr/>
      <dgm:t>
        <a:bodyPr/>
        <a:lstStyle/>
        <a:p>
          <a:r>
            <a:rPr lang="fr-FR"/>
            <a:t>Ajouter une scroll bar au synopsis pour l’application web.</a:t>
          </a:r>
          <a:endParaRPr lang="en-US"/>
        </a:p>
      </dgm:t>
    </dgm:pt>
    <dgm:pt modelId="{7D3E008A-57B6-4032-8D32-6143CD7C9183}" type="parTrans" cxnId="{C19E3AF9-E996-4653-AC47-EFFD8F642E9B}">
      <dgm:prSet/>
      <dgm:spPr/>
      <dgm:t>
        <a:bodyPr/>
        <a:lstStyle/>
        <a:p>
          <a:endParaRPr lang="en-US"/>
        </a:p>
      </dgm:t>
    </dgm:pt>
    <dgm:pt modelId="{9F213D41-3319-4B1A-B039-C9E7DB2F4D94}" type="sibTrans" cxnId="{C19E3AF9-E996-4653-AC47-EFFD8F642E9B}">
      <dgm:prSet/>
      <dgm:spPr/>
      <dgm:t>
        <a:bodyPr/>
        <a:lstStyle/>
        <a:p>
          <a:endParaRPr lang="en-US"/>
        </a:p>
      </dgm:t>
    </dgm:pt>
    <dgm:pt modelId="{8C5D6C6C-9595-4470-AF0D-40A51A777FB8}">
      <dgm:prSet/>
      <dgm:spPr/>
      <dgm:t>
        <a:bodyPr/>
        <a:lstStyle/>
        <a:p>
          <a:r>
            <a:rPr lang="fr-FR"/>
            <a:t>Ajouter un lien entre les raccourcis et l’interface bureau comme « enter » pour cliquer un bouton</a:t>
          </a:r>
          <a:endParaRPr lang="en-US"/>
        </a:p>
      </dgm:t>
    </dgm:pt>
    <dgm:pt modelId="{BEA5D640-E47E-4A21-BAF5-E33316259DBF}" type="parTrans" cxnId="{267FE665-E26C-4D7C-B61F-9F9DAAC1EE6A}">
      <dgm:prSet/>
      <dgm:spPr/>
      <dgm:t>
        <a:bodyPr/>
        <a:lstStyle/>
        <a:p>
          <a:endParaRPr lang="en-US"/>
        </a:p>
      </dgm:t>
    </dgm:pt>
    <dgm:pt modelId="{0A8ECA13-308B-42FF-8BC8-8A7C93597B64}" type="sibTrans" cxnId="{267FE665-E26C-4D7C-B61F-9F9DAAC1EE6A}">
      <dgm:prSet/>
      <dgm:spPr/>
      <dgm:t>
        <a:bodyPr/>
        <a:lstStyle/>
        <a:p>
          <a:endParaRPr lang="en-US"/>
        </a:p>
      </dgm:t>
    </dgm:pt>
    <dgm:pt modelId="{52C3B7BC-F9FB-4653-87BF-F9822EDA719D}" type="pres">
      <dgm:prSet presAssocID="{BCCFB102-C753-4F1B-A476-325FE58B4A90}" presName="diagram" presStyleCnt="0">
        <dgm:presLayoutVars>
          <dgm:dir/>
          <dgm:resizeHandles val="exact"/>
        </dgm:presLayoutVars>
      </dgm:prSet>
      <dgm:spPr/>
    </dgm:pt>
    <dgm:pt modelId="{48ED924E-8805-4AB3-816F-07EAB8836ACE}" type="pres">
      <dgm:prSet presAssocID="{73A8EACE-6478-4B85-A02C-11D246E6C1CA}" presName="node" presStyleLbl="node1" presStyleIdx="0" presStyleCnt="9">
        <dgm:presLayoutVars>
          <dgm:bulletEnabled val="1"/>
        </dgm:presLayoutVars>
      </dgm:prSet>
      <dgm:spPr/>
    </dgm:pt>
    <dgm:pt modelId="{28B95BE4-EBC9-4FFE-B879-F879DC2F2943}" type="pres">
      <dgm:prSet presAssocID="{A265C1FA-4913-4613-8453-E03D74C4A95E}" presName="sibTrans" presStyleCnt="0"/>
      <dgm:spPr/>
    </dgm:pt>
    <dgm:pt modelId="{8A481006-4412-422F-929A-C371D8E6287F}" type="pres">
      <dgm:prSet presAssocID="{3F81832C-570B-4082-87AF-9605C4A5CC97}" presName="node" presStyleLbl="node1" presStyleIdx="1" presStyleCnt="9">
        <dgm:presLayoutVars>
          <dgm:bulletEnabled val="1"/>
        </dgm:presLayoutVars>
      </dgm:prSet>
      <dgm:spPr/>
    </dgm:pt>
    <dgm:pt modelId="{0D5D456D-3977-4670-B880-5A74C9F7AE8B}" type="pres">
      <dgm:prSet presAssocID="{85AAA339-55A4-47AA-BB36-C072816C4601}" presName="sibTrans" presStyleCnt="0"/>
      <dgm:spPr/>
    </dgm:pt>
    <dgm:pt modelId="{BDDEFD06-C1B1-4A01-91FA-FCC35CF2DD34}" type="pres">
      <dgm:prSet presAssocID="{262A9392-14F8-460C-AD14-004A2BA67C01}" presName="node" presStyleLbl="node1" presStyleIdx="2" presStyleCnt="9">
        <dgm:presLayoutVars>
          <dgm:bulletEnabled val="1"/>
        </dgm:presLayoutVars>
      </dgm:prSet>
      <dgm:spPr/>
    </dgm:pt>
    <dgm:pt modelId="{6BF28AC8-D9DA-4AEC-86C0-62E8195E8441}" type="pres">
      <dgm:prSet presAssocID="{559B1B33-3F44-44F7-B213-3E41CDC3F807}" presName="sibTrans" presStyleCnt="0"/>
      <dgm:spPr/>
    </dgm:pt>
    <dgm:pt modelId="{A76E32BF-08F8-4950-AADE-D27A3990CC0E}" type="pres">
      <dgm:prSet presAssocID="{20A637B6-1346-401E-A271-39F2BAA31560}" presName="node" presStyleLbl="node1" presStyleIdx="3" presStyleCnt="9">
        <dgm:presLayoutVars>
          <dgm:bulletEnabled val="1"/>
        </dgm:presLayoutVars>
      </dgm:prSet>
      <dgm:spPr/>
    </dgm:pt>
    <dgm:pt modelId="{BD133270-7712-450E-B8AA-7B06FFA14238}" type="pres">
      <dgm:prSet presAssocID="{1F082BB6-9723-402D-9976-EB07A6A5CA07}" presName="sibTrans" presStyleCnt="0"/>
      <dgm:spPr/>
    </dgm:pt>
    <dgm:pt modelId="{08D692EA-38A0-4D96-B9BD-8274D0FCA695}" type="pres">
      <dgm:prSet presAssocID="{C7CF8203-FB51-4F96-BE26-E47B0BAF3CF5}" presName="node" presStyleLbl="node1" presStyleIdx="4" presStyleCnt="9">
        <dgm:presLayoutVars>
          <dgm:bulletEnabled val="1"/>
        </dgm:presLayoutVars>
      </dgm:prSet>
      <dgm:spPr/>
    </dgm:pt>
    <dgm:pt modelId="{AF30B117-C534-487A-ADFD-D97908FED918}" type="pres">
      <dgm:prSet presAssocID="{A29BC99A-96C7-4578-B239-3D6911D535E1}" presName="sibTrans" presStyleCnt="0"/>
      <dgm:spPr/>
    </dgm:pt>
    <dgm:pt modelId="{2B6811DD-457F-4EB7-8639-FF313D50469E}" type="pres">
      <dgm:prSet presAssocID="{ADD5E620-46BD-4ADC-B339-63AAE7338763}" presName="node" presStyleLbl="node1" presStyleIdx="5" presStyleCnt="9">
        <dgm:presLayoutVars>
          <dgm:bulletEnabled val="1"/>
        </dgm:presLayoutVars>
      </dgm:prSet>
      <dgm:spPr/>
    </dgm:pt>
    <dgm:pt modelId="{84BB6114-545B-4BE2-863B-B9D15CE0D89D}" type="pres">
      <dgm:prSet presAssocID="{70D7F2ED-C682-452C-9225-9721FCE64697}" presName="sibTrans" presStyleCnt="0"/>
      <dgm:spPr/>
    </dgm:pt>
    <dgm:pt modelId="{AA3D4A26-8107-4E40-9C9E-590851038167}" type="pres">
      <dgm:prSet presAssocID="{A812F0B0-8991-489B-BB28-F59BAE3E26FF}" presName="node" presStyleLbl="node1" presStyleIdx="6" presStyleCnt="9">
        <dgm:presLayoutVars>
          <dgm:bulletEnabled val="1"/>
        </dgm:presLayoutVars>
      </dgm:prSet>
      <dgm:spPr/>
    </dgm:pt>
    <dgm:pt modelId="{8870CACA-F400-4F4B-B30F-8E3B21FE8DA1}" type="pres">
      <dgm:prSet presAssocID="{34E38E57-B0DF-465E-B9AC-4313384F398F}" presName="sibTrans" presStyleCnt="0"/>
      <dgm:spPr/>
    </dgm:pt>
    <dgm:pt modelId="{453AC22C-AD59-4079-B742-A1F1EE191A58}" type="pres">
      <dgm:prSet presAssocID="{FF30FCF0-DC7F-4548-9B5B-A6B5F1F72CD9}" presName="node" presStyleLbl="node1" presStyleIdx="7" presStyleCnt="9">
        <dgm:presLayoutVars>
          <dgm:bulletEnabled val="1"/>
        </dgm:presLayoutVars>
      </dgm:prSet>
      <dgm:spPr/>
    </dgm:pt>
    <dgm:pt modelId="{F75F55F2-557D-49AE-8089-24D0FEAC1B4F}" type="pres">
      <dgm:prSet presAssocID="{9F213D41-3319-4B1A-B039-C9E7DB2F4D94}" presName="sibTrans" presStyleCnt="0"/>
      <dgm:spPr/>
    </dgm:pt>
    <dgm:pt modelId="{DA9FF348-9DA7-415A-A357-6B22CFB0656E}" type="pres">
      <dgm:prSet presAssocID="{8C5D6C6C-9595-4470-AF0D-40A51A777FB8}" presName="node" presStyleLbl="node1" presStyleIdx="8" presStyleCnt="9">
        <dgm:presLayoutVars>
          <dgm:bulletEnabled val="1"/>
        </dgm:presLayoutVars>
      </dgm:prSet>
      <dgm:spPr/>
    </dgm:pt>
  </dgm:ptLst>
  <dgm:cxnLst>
    <dgm:cxn modelId="{0B631003-7B14-41E4-9A5F-5B9C925F5295}" type="presOf" srcId="{20A637B6-1346-401E-A271-39F2BAA31560}" destId="{A76E32BF-08F8-4950-AADE-D27A3990CC0E}" srcOrd="0" destOrd="0" presId="urn:microsoft.com/office/officeart/2005/8/layout/default"/>
    <dgm:cxn modelId="{2D14C203-518E-43B7-B4F7-19D3DE6FC48F}" type="presOf" srcId="{C7CF8203-FB51-4F96-BE26-E47B0BAF3CF5}" destId="{08D692EA-38A0-4D96-B9BD-8274D0FCA695}" srcOrd="0" destOrd="0" presId="urn:microsoft.com/office/officeart/2005/8/layout/default"/>
    <dgm:cxn modelId="{43296508-6BCB-41A9-8A6D-880FF0C9E432}" type="presOf" srcId="{73A8EACE-6478-4B85-A02C-11D246E6C1CA}" destId="{48ED924E-8805-4AB3-816F-07EAB8836ACE}" srcOrd="0" destOrd="0" presId="urn:microsoft.com/office/officeart/2005/8/layout/default"/>
    <dgm:cxn modelId="{1FE04F10-8D6E-4E93-8124-9AF3DAC656CF}" type="presOf" srcId="{262A9392-14F8-460C-AD14-004A2BA67C01}" destId="{BDDEFD06-C1B1-4A01-91FA-FCC35CF2DD34}" srcOrd="0" destOrd="0" presId="urn:microsoft.com/office/officeart/2005/8/layout/default"/>
    <dgm:cxn modelId="{BAA4C428-4536-4B61-BFF9-AB769D2EA9E0}" srcId="{BCCFB102-C753-4F1B-A476-325FE58B4A90}" destId="{20A637B6-1346-401E-A271-39F2BAA31560}" srcOrd="3" destOrd="0" parTransId="{9E5B7A62-85B8-47A7-A156-973694CDCA05}" sibTransId="{1F082BB6-9723-402D-9976-EB07A6A5CA07}"/>
    <dgm:cxn modelId="{1149722C-61D8-4689-A2E1-82173D103D74}" type="presOf" srcId="{8C5D6C6C-9595-4470-AF0D-40A51A777FB8}" destId="{DA9FF348-9DA7-415A-A357-6B22CFB0656E}" srcOrd="0" destOrd="0" presId="urn:microsoft.com/office/officeart/2005/8/layout/default"/>
    <dgm:cxn modelId="{B8E7E22D-08FF-4424-86BD-B7234075712F}" srcId="{BCCFB102-C753-4F1B-A476-325FE58B4A90}" destId="{262A9392-14F8-460C-AD14-004A2BA67C01}" srcOrd="2" destOrd="0" parTransId="{99E2A4E4-7160-43DF-9494-C40944261B3B}" sibTransId="{559B1B33-3F44-44F7-B213-3E41CDC3F807}"/>
    <dgm:cxn modelId="{6CF64B41-2891-499D-94F3-28522112540C}" srcId="{BCCFB102-C753-4F1B-A476-325FE58B4A90}" destId="{3F81832C-570B-4082-87AF-9605C4A5CC97}" srcOrd="1" destOrd="0" parTransId="{6A07A660-B44B-4C2A-A06E-39FB92AD35A6}" sibTransId="{85AAA339-55A4-47AA-BB36-C072816C4601}"/>
    <dgm:cxn modelId="{267FE665-E26C-4D7C-B61F-9F9DAAC1EE6A}" srcId="{BCCFB102-C753-4F1B-A476-325FE58B4A90}" destId="{8C5D6C6C-9595-4470-AF0D-40A51A777FB8}" srcOrd="8" destOrd="0" parTransId="{BEA5D640-E47E-4A21-BAF5-E33316259DBF}" sibTransId="{0A8ECA13-308B-42FF-8BC8-8A7C93597B64}"/>
    <dgm:cxn modelId="{773FD66A-D9C8-46F1-A0BC-C21D37244C44}" type="presOf" srcId="{BCCFB102-C753-4F1B-A476-325FE58B4A90}" destId="{52C3B7BC-F9FB-4653-87BF-F9822EDA719D}" srcOrd="0" destOrd="0" presId="urn:microsoft.com/office/officeart/2005/8/layout/default"/>
    <dgm:cxn modelId="{DFE2EE6B-F6B5-44A7-B43A-2531BE8DA4A6}" srcId="{BCCFB102-C753-4F1B-A476-325FE58B4A90}" destId="{A812F0B0-8991-489B-BB28-F59BAE3E26FF}" srcOrd="6" destOrd="0" parTransId="{7E6D26E6-2967-4CAF-B771-2C37D03CF2BC}" sibTransId="{34E38E57-B0DF-465E-B9AC-4313384F398F}"/>
    <dgm:cxn modelId="{36FF305A-64C4-4DF6-ABC9-DCF082D3305F}" srcId="{BCCFB102-C753-4F1B-A476-325FE58B4A90}" destId="{ADD5E620-46BD-4ADC-B339-63AAE7338763}" srcOrd="5" destOrd="0" parTransId="{D0C2D657-091A-4A50-BC07-7DE788EF18A2}" sibTransId="{70D7F2ED-C682-452C-9225-9721FCE64697}"/>
    <dgm:cxn modelId="{F09ACA5A-0520-42CE-904D-F0DAC92B53E2}" srcId="{BCCFB102-C753-4F1B-A476-325FE58B4A90}" destId="{C7CF8203-FB51-4F96-BE26-E47B0BAF3CF5}" srcOrd="4" destOrd="0" parTransId="{DF2394E0-6D5C-4624-9A1B-0C7D97B512D5}" sibTransId="{A29BC99A-96C7-4578-B239-3D6911D535E1}"/>
    <dgm:cxn modelId="{22DE3894-315C-4DD3-A7A1-5301ED67821F}" type="presOf" srcId="{FF30FCF0-DC7F-4548-9B5B-A6B5F1F72CD9}" destId="{453AC22C-AD59-4079-B742-A1F1EE191A58}" srcOrd="0" destOrd="0" presId="urn:microsoft.com/office/officeart/2005/8/layout/default"/>
    <dgm:cxn modelId="{E5CF0CAB-8523-40C5-83C4-9F8BA9E9DC6F}" type="presOf" srcId="{3F81832C-570B-4082-87AF-9605C4A5CC97}" destId="{8A481006-4412-422F-929A-C371D8E6287F}" srcOrd="0" destOrd="0" presId="urn:microsoft.com/office/officeart/2005/8/layout/default"/>
    <dgm:cxn modelId="{EBC38EEC-9C20-48C7-8F5A-5E2C7CAE76C3}" type="presOf" srcId="{ADD5E620-46BD-4ADC-B339-63AAE7338763}" destId="{2B6811DD-457F-4EB7-8639-FF313D50469E}" srcOrd="0" destOrd="0" presId="urn:microsoft.com/office/officeart/2005/8/layout/default"/>
    <dgm:cxn modelId="{57A8F6ED-98A8-4EEE-BF13-5046ED43A4F6}" srcId="{BCCFB102-C753-4F1B-A476-325FE58B4A90}" destId="{73A8EACE-6478-4B85-A02C-11D246E6C1CA}" srcOrd="0" destOrd="0" parTransId="{C761F313-9DFA-4ABF-B3BD-33F608C79A74}" sibTransId="{A265C1FA-4913-4613-8453-E03D74C4A95E}"/>
    <dgm:cxn modelId="{FE78D4F3-9746-4009-80E0-9418E960F97C}" type="presOf" srcId="{A812F0B0-8991-489B-BB28-F59BAE3E26FF}" destId="{AA3D4A26-8107-4E40-9C9E-590851038167}" srcOrd="0" destOrd="0" presId="urn:microsoft.com/office/officeart/2005/8/layout/default"/>
    <dgm:cxn modelId="{C19E3AF9-E996-4653-AC47-EFFD8F642E9B}" srcId="{BCCFB102-C753-4F1B-A476-325FE58B4A90}" destId="{FF30FCF0-DC7F-4548-9B5B-A6B5F1F72CD9}" srcOrd="7" destOrd="0" parTransId="{7D3E008A-57B6-4032-8D32-6143CD7C9183}" sibTransId="{9F213D41-3319-4B1A-B039-C9E7DB2F4D94}"/>
    <dgm:cxn modelId="{E20F9C6A-9F84-4C45-9FFB-2A6CFA8AA2F1}" type="presParOf" srcId="{52C3B7BC-F9FB-4653-87BF-F9822EDA719D}" destId="{48ED924E-8805-4AB3-816F-07EAB8836ACE}" srcOrd="0" destOrd="0" presId="urn:microsoft.com/office/officeart/2005/8/layout/default"/>
    <dgm:cxn modelId="{14402704-30D2-4E84-8F20-044FC09F9EDF}" type="presParOf" srcId="{52C3B7BC-F9FB-4653-87BF-F9822EDA719D}" destId="{28B95BE4-EBC9-4FFE-B879-F879DC2F2943}" srcOrd="1" destOrd="0" presId="urn:microsoft.com/office/officeart/2005/8/layout/default"/>
    <dgm:cxn modelId="{6AB830FE-D044-4079-8226-AAD12EFD609D}" type="presParOf" srcId="{52C3B7BC-F9FB-4653-87BF-F9822EDA719D}" destId="{8A481006-4412-422F-929A-C371D8E6287F}" srcOrd="2" destOrd="0" presId="urn:microsoft.com/office/officeart/2005/8/layout/default"/>
    <dgm:cxn modelId="{1E76371F-AF9C-43FC-AE6B-ED997C3021F3}" type="presParOf" srcId="{52C3B7BC-F9FB-4653-87BF-F9822EDA719D}" destId="{0D5D456D-3977-4670-B880-5A74C9F7AE8B}" srcOrd="3" destOrd="0" presId="urn:microsoft.com/office/officeart/2005/8/layout/default"/>
    <dgm:cxn modelId="{2B6E284F-7FEB-418A-803F-DA72686B6EEE}" type="presParOf" srcId="{52C3B7BC-F9FB-4653-87BF-F9822EDA719D}" destId="{BDDEFD06-C1B1-4A01-91FA-FCC35CF2DD34}" srcOrd="4" destOrd="0" presId="urn:microsoft.com/office/officeart/2005/8/layout/default"/>
    <dgm:cxn modelId="{21CBD8CD-9C51-468D-8AB6-9E5FEC39E2F5}" type="presParOf" srcId="{52C3B7BC-F9FB-4653-87BF-F9822EDA719D}" destId="{6BF28AC8-D9DA-4AEC-86C0-62E8195E8441}" srcOrd="5" destOrd="0" presId="urn:microsoft.com/office/officeart/2005/8/layout/default"/>
    <dgm:cxn modelId="{FF2531C3-D52F-4380-9396-C02DB15F992A}" type="presParOf" srcId="{52C3B7BC-F9FB-4653-87BF-F9822EDA719D}" destId="{A76E32BF-08F8-4950-AADE-D27A3990CC0E}" srcOrd="6" destOrd="0" presId="urn:microsoft.com/office/officeart/2005/8/layout/default"/>
    <dgm:cxn modelId="{AC7FBA28-2BEA-4641-A508-2949120F221B}" type="presParOf" srcId="{52C3B7BC-F9FB-4653-87BF-F9822EDA719D}" destId="{BD133270-7712-450E-B8AA-7B06FFA14238}" srcOrd="7" destOrd="0" presId="urn:microsoft.com/office/officeart/2005/8/layout/default"/>
    <dgm:cxn modelId="{E9991882-D96A-4F3D-A092-7C3369207E13}" type="presParOf" srcId="{52C3B7BC-F9FB-4653-87BF-F9822EDA719D}" destId="{08D692EA-38A0-4D96-B9BD-8274D0FCA695}" srcOrd="8" destOrd="0" presId="urn:microsoft.com/office/officeart/2005/8/layout/default"/>
    <dgm:cxn modelId="{638C3682-8927-4C3B-9008-8B9463C4305C}" type="presParOf" srcId="{52C3B7BC-F9FB-4653-87BF-F9822EDA719D}" destId="{AF30B117-C534-487A-ADFD-D97908FED918}" srcOrd="9" destOrd="0" presId="urn:microsoft.com/office/officeart/2005/8/layout/default"/>
    <dgm:cxn modelId="{E15A9C40-54B5-4251-94B6-CB92CE0C7D81}" type="presParOf" srcId="{52C3B7BC-F9FB-4653-87BF-F9822EDA719D}" destId="{2B6811DD-457F-4EB7-8639-FF313D50469E}" srcOrd="10" destOrd="0" presId="urn:microsoft.com/office/officeart/2005/8/layout/default"/>
    <dgm:cxn modelId="{2A133245-EAF2-4BDB-85DC-73B4C96ED355}" type="presParOf" srcId="{52C3B7BC-F9FB-4653-87BF-F9822EDA719D}" destId="{84BB6114-545B-4BE2-863B-B9D15CE0D89D}" srcOrd="11" destOrd="0" presId="urn:microsoft.com/office/officeart/2005/8/layout/default"/>
    <dgm:cxn modelId="{B66626DE-8B88-416F-9D2C-3E39E3881A5F}" type="presParOf" srcId="{52C3B7BC-F9FB-4653-87BF-F9822EDA719D}" destId="{AA3D4A26-8107-4E40-9C9E-590851038167}" srcOrd="12" destOrd="0" presId="urn:microsoft.com/office/officeart/2005/8/layout/default"/>
    <dgm:cxn modelId="{F01FA471-D045-446C-956A-8258581605C7}" type="presParOf" srcId="{52C3B7BC-F9FB-4653-87BF-F9822EDA719D}" destId="{8870CACA-F400-4F4B-B30F-8E3B21FE8DA1}" srcOrd="13" destOrd="0" presId="urn:microsoft.com/office/officeart/2005/8/layout/default"/>
    <dgm:cxn modelId="{116D291F-230C-4C58-91B2-39B7CFF079A7}" type="presParOf" srcId="{52C3B7BC-F9FB-4653-87BF-F9822EDA719D}" destId="{453AC22C-AD59-4079-B742-A1F1EE191A58}" srcOrd="14" destOrd="0" presId="urn:microsoft.com/office/officeart/2005/8/layout/default"/>
    <dgm:cxn modelId="{9F5066A8-760C-4CEE-847B-43F3D30BC62A}" type="presParOf" srcId="{52C3B7BC-F9FB-4653-87BF-F9822EDA719D}" destId="{F75F55F2-557D-49AE-8089-24D0FEAC1B4F}" srcOrd="15" destOrd="0" presId="urn:microsoft.com/office/officeart/2005/8/layout/default"/>
    <dgm:cxn modelId="{B7137526-3470-4212-B779-8C9BC2D56E2D}" type="presParOf" srcId="{52C3B7BC-F9FB-4653-87BF-F9822EDA719D}" destId="{DA9FF348-9DA7-415A-A357-6B22CFB0656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D924E-8805-4AB3-816F-07EAB8836ACE}">
      <dsp:nvSpPr>
        <dsp:cNvPr id="0" name=""/>
        <dsp:cNvSpPr/>
      </dsp:nvSpPr>
      <dsp:spPr>
        <a:xfrm>
          <a:off x="698817" y="674"/>
          <a:ext cx="2568905" cy="1541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Nous comptons améliorer les fautes de vocabulaire et les ponctuations quand l’application est interagie avec l’utilisateur.</a:t>
          </a:r>
          <a:endParaRPr lang="en-US" sz="1500" kern="1200"/>
        </a:p>
      </dsp:txBody>
      <dsp:txXfrm>
        <a:off x="698817" y="674"/>
        <a:ext cx="2568905" cy="1541343"/>
      </dsp:txXfrm>
    </dsp:sp>
    <dsp:sp modelId="{8A481006-4412-422F-929A-C371D8E6287F}">
      <dsp:nvSpPr>
        <dsp:cNvPr id="0" name=""/>
        <dsp:cNvSpPr/>
      </dsp:nvSpPr>
      <dsp:spPr>
        <a:xfrm>
          <a:off x="3524613" y="674"/>
          <a:ext cx="2568905" cy="15413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Mettre l’application dans les 2 langues : français et anglais.</a:t>
          </a:r>
          <a:endParaRPr lang="en-US" sz="1500" kern="1200" dirty="0"/>
        </a:p>
      </dsp:txBody>
      <dsp:txXfrm>
        <a:off x="3524613" y="674"/>
        <a:ext cx="2568905" cy="1541343"/>
      </dsp:txXfrm>
    </dsp:sp>
    <dsp:sp modelId="{BDDEFD06-C1B1-4A01-91FA-FCC35CF2DD34}">
      <dsp:nvSpPr>
        <dsp:cNvPr id="0" name=""/>
        <dsp:cNvSpPr/>
      </dsp:nvSpPr>
      <dsp:spPr>
        <a:xfrm>
          <a:off x="6350409" y="674"/>
          <a:ext cx="2568905" cy="15413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Indiquer à l’utilisateur le format de date qu’il doit entrer.</a:t>
          </a:r>
          <a:endParaRPr lang="en-US" sz="1500" kern="1200"/>
        </a:p>
      </dsp:txBody>
      <dsp:txXfrm>
        <a:off x="6350409" y="674"/>
        <a:ext cx="2568905" cy="1541343"/>
      </dsp:txXfrm>
    </dsp:sp>
    <dsp:sp modelId="{A76E32BF-08F8-4950-AADE-D27A3990CC0E}">
      <dsp:nvSpPr>
        <dsp:cNvPr id="0" name=""/>
        <dsp:cNvSpPr/>
      </dsp:nvSpPr>
      <dsp:spPr>
        <a:xfrm>
          <a:off x="698817" y="1798908"/>
          <a:ext cx="2568905" cy="15413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Nous comptons modifier le programme pour afficher et activer la modification dès qu’on clique sur le bouton tout sera modifié en même temps.</a:t>
          </a:r>
          <a:endParaRPr lang="en-US" sz="1500" kern="1200"/>
        </a:p>
      </dsp:txBody>
      <dsp:txXfrm>
        <a:off x="698817" y="1798908"/>
        <a:ext cx="2568905" cy="1541343"/>
      </dsp:txXfrm>
    </dsp:sp>
    <dsp:sp modelId="{08D692EA-38A0-4D96-B9BD-8274D0FCA695}">
      <dsp:nvSpPr>
        <dsp:cNvPr id="0" name=""/>
        <dsp:cNvSpPr/>
      </dsp:nvSpPr>
      <dsp:spPr>
        <a:xfrm>
          <a:off x="3524613" y="1798908"/>
          <a:ext cx="2568905" cy="154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Changer le texte des « textBox » pour mettre un placeholder texte qui ne doit pas être manuellement supprimer avant d’entrer des données.</a:t>
          </a:r>
          <a:endParaRPr lang="en-US" sz="1500" kern="1200"/>
        </a:p>
      </dsp:txBody>
      <dsp:txXfrm>
        <a:off x="3524613" y="1798908"/>
        <a:ext cx="2568905" cy="1541343"/>
      </dsp:txXfrm>
    </dsp:sp>
    <dsp:sp modelId="{2B6811DD-457F-4EB7-8639-FF313D50469E}">
      <dsp:nvSpPr>
        <dsp:cNvPr id="0" name=""/>
        <dsp:cNvSpPr/>
      </dsp:nvSpPr>
      <dsp:spPr>
        <a:xfrm>
          <a:off x="6350409" y="1798908"/>
          <a:ext cx="2568905" cy="1541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Mettre plus d’informations sur ce qui doit être entré par les utilisateurs dans l’application bureau.</a:t>
          </a:r>
          <a:endParaRPr lang="en-US" sz="1500" kern="1200"/>
        </a:p>
      </dsp:txBody>
      <dsp:txXfrm>
        <a:off x="6350409" y="1798908"/>
        <a:ext cx="2568905" cy="1541343"/>
      </dsp:txXfrm>
    </dsp:sp>
    <dsp:sp modelId="{AA3D4A26-8107-4E40-9C9E-590851038167}">
      <dsp:nvSpPr>
        <dsp:cNvPr id="0" name=""/>
        <dsp:cNvSpPr/>
      </dsp:nvSpPr>
      <dsp:spPr>
        <a:xfrm>
          <a:off x="698817" y="3597142"/>
          <a:ext cx="2568905" cy="15413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Ajouter un document d’uniformité qui dirait le format des données à entrer dans l’application bureau.</a:t>
          </a:r>
          <a:endParaRPr lang="en-US" sz="1500" kern="1200"/>
        </a:p>
      </dsp:txBody>
      <dsp:txXfrm>
        <a:off x="698817" y="3597142"/>
        <a:ext cx="2568905" cy="1541343"/>
      </dsp:txXfrm>
    </dsp:sp>
    <dsp:sp modelId="{453AC22C-AD59-4079-B742-A1F1EE191A58}">
      <dsp:nvSpPr>
        <dsp:cNvPr id="0" name=""/>
        <dsp:cNvSpPr/>
      </dsp:nvSpPr>
      <dsp:spPr>
        <a:xfrm>
          <a:off x="3524613" y="3597142"/>
          <a:ext cx="2568905" cy="15413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Ajouter une scroll bar au synopsis pour l’application web.</a:t>
          </a:r>
          <a:endParaRPr lang="en-US" sz="1500" kern="1200"/>
        </a:p>
      </dsp:txBody>
      <dsp:txXfrm>
        <a:off x="3524613" y="3597142"/>
        <a:ext cx="2568905" cy="1541343"/>
      </dsp:txXfrm>
    </dsp:sp>
    <dsp:sp modelId="{DA9FF348-9DA7-415A-A357-6B22CFB0656E}">
      <dsp:nvSpPr>
        <dsp:cNvPr id="0" name=""/>
        <dsp:cNvSpPr/>
      </dsp:nvSpPr>
      <dsp:spPr>
        <a:xfrm>
          <a:off x="6350409" y="3597142"/>
          <a:ext cx="2568905" cy="15413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Ajouter un lien entre les raccourcis et l’interface bureau comme « enter » pour cliquer un bouton</a:t>
          </a:r>
          <a:endParaRPr lang="en-US" sz="1500" kern="1200"/>
        </a:p>
      </dsp:txBody>
      <dsp:txXfrm>
        <a:off x="6350409" y="3597142"/>
        <a:ext cx="2568905" cy="1541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3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91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48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73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85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34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7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8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7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9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5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38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48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61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9A3E-C6B3-4FF6-B1F2-1E8E57427B98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D3E26E-FC97-490D-B3ED-F04F4D4EDBF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7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J6Q3NnrmPY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7772A3EC-0C64-FA57-53AD-CBC8C288BE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fr-F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Afin de répondre aux besoins des utilisateurs pour une meilleur utilisation de l’application IMDB, nous publions cette présentation qui a pour but d’aider les nouveaux utilisateurs à utiliser pleinement l’application bureau et web.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C0CAC-3C48-8E24-6687-408BDF2EB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CA" dirty="0"/>
              <a:t>IMDB</a:t>
            </a:r>
            <a:br>
              <a:rPr lang="en-CA" dirty="0"/>
            </a:br>
            <a:r>
              <a:rPr lang="en-CA" dirty="0"/>
              <a:t>Application Web et bureau</a:t>
            </a:r>
          </a:p>
        </p:txBody>
      </p:sp>
    </p:spTree>
    <p:extLst>
      <p:ext uri="{BB962C8B-B14F-4D97-AF65-F5344CB8AC3E}">
        <p14:creationId xmlns:p14="http://schemas.microsoft.com/office/powerpoint/2010/main" val="403373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BA5C2-2D55-5649-16B2-D1988BB2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/>
              <a:t>Affichage des series dans l’application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0B356-D4A8-480C-275A-49BF15BB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" r="3" b="1494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AAAAB-1451-C548-AE1B-07099AEC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Affichage des films dans l’application web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02CFB-A4B9-6FB6-1E55-5597E144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491907"/>
            <a:ext cx="3765692" cy="3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0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09594-421F-EEC6-E7F6-9695608F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Amélioration pour la prochaine version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A47A00C-6E54-C2EF-19FF-F1A1740C9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414826"/>
              </p:ext>
            </p:extLst>
          </p:nvPr>
        </p:nvGraphicFramePr>
        <p:xfrm>
          <a:off x="1286933" y="1412111"/>
          <a:ext cx="9618133" cy="51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82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90D9-58B0-CF6B-F2E8-97A3909E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Liens guide </a:t>
            </a:r>
            <a:r>
              <a:rPr lang="en-CA" dirty="0" err="1"/>
              <a:t>utilisateurs</a:t>
            </a:r>
            <a:r>
              <a:rPr lang="en-CA" dirty="0"/>
              <a:t> et </a:t>
            </a:r>
            <a:r>
              <a:rPr lang="en-CA" dirty="0" err="1"/>
              <a:t>développeurs</a:t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22FA2-8763-C142-E01F-3BAC0432F36C}"/>
              </a:ext>
            </a:extLst>
          </p:cNvPr>
          <p:cNvSpPr txBox="1"/>
          <p:nvPr/>
        </p:nvSpPr>
        <p:spPr>
          <a:xfrm>
            <a:off x="2876937" y="3032873"/>
            <a:ext cx="609600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pour guide utilisateur: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https://www.youtube.com/watch?v=yJ6Q3NnrmPY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 développeurs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https://www.youtube.com/watch?v=JKWQCIJY_sA</a:t>
            </a:r>
            <a:endParaRPr lang="fr-FR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6B87075-E33D-5D0E-E031-CD44B5176ECB}"/>
              </a:ext>
            </a:extLst>
          </p:cNvPr>
          <p:cNvSpPr txBox="1"/>
          <p:nvPr/>
        </p:nvSpPr>
        <p:spPr>
          <a:xfrm>
            <a:off x="1806593" y="1853754"/>
            <a:ext cx="716634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plus de détails sur l’application IMDB, visitez les liens suivants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3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B4440B-0A70-FBAC-16C0-33217800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30B5DCC-F0C9-AC13-767B-320C1132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9B69CA4-8CE0-8504-9008-1AC42C0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/>
              <a:t>Accueil de l’application Bureau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4A8ABA8-BB53-4D87-B1A8-150C7353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" r="594" b="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44BE-6A00-CBE9-7D2F-FBAA7700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Connection Réussie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93304-6BDD-5FF8-97CF-A5AD22F84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3" r="18046" b="-3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21EAC0-00F9-90CB-9D3A-3909AFAE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Création d’un film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FF655-5A35-3C78-0958-6BD1ABDC7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8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F74-E4FB-9A80-49AD-348B6291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 créer, modifier, supprimer un film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E6202-8920-A1BC-F662-F4DD4149F36D}"/>
              </a:ext>
            </a:extLst>
          </p:cNvPr>
          <p:cNvSpPr txBox="1"/>
          <p:nvPr/>
        </p:nvSpPr>
        <p:spPr>
          <a:xfrm>
            <a:off x="838200" y="1920193"/>
            <a:ext cx="100457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un film, l’utilisateur doit utiliser le formulaire de création de film. Remplir le formulaire avec les données dans le format approprié. Appuyez sur le bouton « Ajouter ».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D0BD6-185C-3E9C-A00E-804E9140B015}"/>
              </a:ext>
            </a:extLst>
          </p:cNvPr>
          <p:cNvSpPr txBox="1"/>
          <p:nvPr/>
        </p:nvSpPr>
        <p:spPr>
          <a:xfrm>
            <a:off x="838200" y="2767858"/>
            <a:ext cx="1004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modifier un film, l’utilisateur doit utiliser le formulaire de modification de film. Choisissez le film que vous voulez modifier Appuyez sur le bouton « Modifier ».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32E1F-C86E-4BD3-77A6-B1D3AB8D32B0}"/>
              </a:ext>
            </a:extLst>
          </p:cNvPr>
          <p:cNvSpPr txBox="1"/>
          <p:nvPr/>
        </p:nvSpPr>
        <p:spPr>
          <a:xfrm>
            <a:off x="698500" y="3989983"/>
            <a:ext cx="100457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supprimer un film, l’utilisateur doit utiliser le formulaire de suppression de film. Choisissez le film que vous voulez supprimer. Appuyez sur le bouton « supprimer ».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C9417E-1C43-5952-F6B6-AD857C3C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/>
              <a:t>Comment créer, modifier, supprimer un série?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47F73DE-9D69-DFBA-2299-901B188B9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0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F74-E4FB-9A80-49AD-348B6291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 créer, modifier, supprimer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série</a:t>
            </a:r>
            <a:r>
              <a:rPr lang="en-CA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E6202-8920-A1BC-F662-F4DD4149F36D}"/>
              </a:ext>
            </a:extLst>
          </p:cNvPr>
          <p:cNvSpPr txBox="1"/>
          <p:nvPr/>
        </p:nvSpPr>
        <p:spPr>
          <a:xfrm>
            <a:off x="1009154" y="1901858"/>
            <a:ext cx="100457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une série, l’utilisateur doit utiliser le formulaire de création de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série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Remplir le formulaire avec les données dans le format approprié. Appuyez sur le bouton « Ajouter ».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D0BD6-185C-3E9C-A00E-804E9140B015}"/>
              </a:ext>
            </a:extLst>
          </p:cNvPr>
          <p:cNvSpPr txBox="1"/>
          <p:nvPr/>
        </p:nvSpPr>
        <p:spPr>
          <a:xfrm>
            <a:off x="838200" y="2767858"/>
            <a:ext cx="1004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modifier une série, l’utilisateur doit utiliser le formulaire de modification de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série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Choisissez la série que vous voulez modifier, Appuyez sur le bouton « Modifier ».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32E1F-C86E-4BD3-77A6-B1D3AB8D32B0}"/>
              </a:ext>
            </a:extLst>
          </p:cNvPr>
          <p:cNvSpPr txBox="1"/>
          <p:nvPr/>
        </p:nvSpPr>
        <p:spPr>
          <a:xfrm>
            <a:off x="698500" y="3989983"/>
            <a:ext cx="100457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supprimer un film, l’utilisateur doit utiliser le formulaire de suppression de film. Choisissez la série que vous voulez supprimer. Appuyez sur le bouton « supprimer ».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8C677B-8B31-EEB2-1B4E-7F744AE1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Quitter ou déconnecter à l’application Bureau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8ACA9-B08A-AD33-8D1B-D3B8C402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1730644"/>
            <a:ext cx="5470375" cy="35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C71C-6304-CDC7-3844-D60C057F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BB79D-AA0E-06B8-6CA2-90F12A40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74190"/>
            <a:ext cx="11963400" cy="56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4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488</Words>
  <Application>Microsoft Office PowerPoint</Application>
  <PresentationFormat>Grand écran</PresentationFormat>
  <Paragraphs>36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IMDB Application Web et bureau</vt:lpstr>
      <vt:lpstr>Accueil de l’application Bureau</vt:lpstr>
      <vt:lpstr>Connection Réussie</vt:lpstr>
      <vt:lpstr>Création d’un film</vt:lpstr>
      <vt:lpstr>Comment créer, modifier, supprimer un film</vt:lpstr>
      <vt:lpstr>Comment créer, modifier, supprimer un série?</vt:lpstr>
      <vt:lpstr>Comment créer, modifier, supprimer une série?</vt:lpstr>
      <vt:lpstr>Quitter ou déconnecter à l’application Bureau</vt:lpstr>
      <vt:lpstr>Application web</vt:lpstr>
      <vt:lpstr>Affichage des series dans l’application web</vt:lpstr>
      <vt:lpstr>Affichage des films dans l’application web</vt:lpstr>
      <vt:lpstr>Amélioration pour la prochaine version</vt:lpstr>
      <vt:lpstr>Liens guide utilisateurs et développeurs 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Application Web et bureau</dc:title>
  <dc:creator>user</dc:creator>
  <cp:lastModifiedBy>Dimanche, Robert-Sergo</cp:lastModifiedBy>
  <cp:revision>19</cp:revision>
  <dcterms:created xsi:type="dcterms:W3CDTF">2023-03-06T07:19:40Z</dcterms:created>
  <dcterms:modified xsi:type="dcterms:W3CDTF">2023-03-06T14:57:05Z</dcterms:modified>
</cp:coreProperties>
</file>