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280" cy="300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280" cy="300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280" cy="300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280" cy="300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4000" y="72000"/>
            <a:ext cx="9539280" cy="3001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5040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 type="body"/>
          </p:nvPr>
        </p:nvSpPr>
        <p:spPr>
          <a:xfrm>
            <a:off x="357120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 type="body"/>
          </p:nvPr>
        </p:nvSpPr>
        <p:spPr>
          <a:xfrm>
            <a:off x="6638040" y="3043800"/>
            <a:ext cx="292068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104000" y="4896000"/>
            <a:ext cx="439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90617495-8662-48A3-A9AB-AAE82F1981D4}" type="author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104000" y="4896000"/>
            <a:ext cx="439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fld id="{6544B283-FD27-4A47-9722-5C94E3BF6BF6}" type="author"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title"/>
          </p:nvPr>
        </p:nvSpPr>
        <p:spPr>
          <a:xfrm>
            <a:off x="144000" y="72000"/>
            <a:ext cx="9539280" cy="64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5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5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5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5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5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5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5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5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5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5760" y="4128120"/>
            <a:ext cx="8999280" cy="65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  <a:ea typeface="DejaVu Sans"/>
              </a:rPr>
              <a:t>Computer Programming Internship Project Presentation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023360" y="5029200"/>
            <a:ext cx="355860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Christopher Coen | 25-June-2020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Contact Book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List of people on left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Information per person fills in the right.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5152320" y="1097280"/>
            <a:ext cx="4426560" cy="1797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Contact Book cont.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503640" y="2433600"/>
            <a:ext cx="4426560" cy="1073880"/>
          </a:xfrm>
          <a:prstGeom prst="rect">
            <a:avLst/>
          </a:prstGeom>
          <a:ln>
            <a:noFill/>
          </a:ln>
        </p:spPr>
      </p:pic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5152320" y="1958760"/>
            <a:ext cx="4426560" cy="2023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Contact Book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0228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User presses the ‘New’ button. Insert data into the right side of the program. Save.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Save needs to be pressed once all changes to the new contact are made, or it won’t save.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Moving to a new contact without saving causes saves to be overwritten by the last set of data saved under a person’s individual contact.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5152320" y="2089800"/>
            <a:ext cx="4426560" cy="1761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Contact Book cont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Person: </a:t>
            </a:r>
            <a:endParaRPr b="0" lang="en-US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name,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email,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phone number,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address, </a:t>
            </a:r>
            <a:endParaRPr b="0" lang="en-US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latin typeface="Arial"/>
              </a:rPr>
              <a:t>and birthday.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4206240" y="1268280"/>
            <a:ext cx="4426560" cy="834480"/>
          </a:xfrm>
          <a:prstGeom prst="rect">
            <a:avLst/>
          </a:prstGeom>
          <a:ln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4206240" y="2103120"/>
            <a:ext cx="5828760" cy="243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Contact Book cont.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5212080" y="1463040"/>
            <a:ext cx="4426560" cy="182844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510840" y="1473480"/>
            <a:ext cx="4426560" cy="2732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Contact Book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Looks at the item you have selected – if any.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Removes the item on the selected index.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New selected index is the next item on the list.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5152320" y="1639080"/>
            <a:ext cx="4426560" cy="2662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PyGames Snake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IDEAL: An integrated development environment for Python, bundled with the default implementation of Python.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PyGames: A cross-platform set of Python modules designed for writing video games.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PyInstaller: A bundling applications that 'freezes' Python applications into stand-alone executables alongside all dependencies.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Python: An interpreted, general purpose programming language with a design philosophy focused on readability.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PyGames Snake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Player taps up, down, left, or right. Snake follows that order.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snake goes to edge of screen, it goes out the other side.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Snake touches cube, snake gains length.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Snake touches snake, snake dies and score is displayed.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1"/>
          <a:stretch/>
        </p:blipFill>
        <p:spPr>
          <a:xfrm>
            <a:off x="5824800" y="1326240"/>
            <a:ext cx="308196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PyGames Snake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1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SideLength determines both dimensions of the Window. Rows determines number of rows.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They need to divide evenly or it looks off.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Declares the snake and a random cube to act as snack and triggers the game’s starting flag.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Game is on a delayed based on the clock. 8Fps with additional delay.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When the snake moves onto a block, it adds to its length.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When the snake moves onto itself, it loses and the number of cubes you collected is displayed in a console.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5729400" y="1326240"/>
            <a:ext cx="327276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PyGames Snake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Surface of program is filled black,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Snake is drawn,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Snack is drawn,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White lines are drawn ‘between’ the rows,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Display is updated.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5152320" y="1565640"/>
            <a:ext cx="4426560" cy="280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Projects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326600"/>
            <a:ext cx="907128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Scientific Calculator: Recreating and expanding upon a previous assignment in a different language.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Contact Book: Simple input and storage system which reminds the user of birthdays of those inputted.</a:t>
            </a:r>
            <a:endParaRPr b="0" lang="en-US" sz="3200" spc="-1" strike="noStrike">
              <a:latin typeface="Arial"/>
            </a:endParaRPr>
          </a:p>
          <a:p>
            <a:pPr marL="432000" indent="-323280" algn="just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Python Snake: A simple example of the classic game Snake, programmed in Python as it was learned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PyGames Snake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Cube is basis of both the Snake and Snack, as well as what determines the number of rows and length of sides.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Any differentiation from this initial version of a cube is decided by the individual object when they’re created.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5798160" y="1326240"/>
            <a:ext cx="3134880" cy="3288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PyGames Snake cont.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5151240" y="2802240"/>
            <a:ext cx="3876120" cy="1771920"/>
          </a:xfrm>
          <a:prstGeom prst="rect">
            <a:avLst/>
          </a:prstGeom>
          <a:ln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5158080" y="629280"/>
            <a:ext cx="3834360" cy="211104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417240" y="1024560"/>
            <a:ext cx="4426560" cy="328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Snake is a color, with a position.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Program reads the arrow keys and moves the snake’s head correspondingly.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Body follows the order of the head’s read movement.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PyGames Snake cont.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5391000" y="1163520"/>
            <a:ext cx="4192560" cy="3288240"/>
          </a:xfrm>
          <a:prstGeom prst="rect">
            <a:avLst/>
          </a:prstGeom>
          <a:ln>
            <a:noFill/>
          </a:ln>
        </p:spPr>
      </p:pic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469800" y="1436040"/>
            <a:ext cx="4426560" cy="190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Reflections: Calculator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Beginnings of highlight in key problems with my workflow.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Need to not over complicate things.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Need to use online resources more.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Figured out how to do Jar files.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Reflections: Contact Book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Workflow complications made abundantly clear.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Finally figured out key aspects of Windows Forms that I had issues with in assignments earlier in the course.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Learned File I/O in C#.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Reflections: PyGames Snake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Re-learned python in a new way.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Found out that IDEAL is a thing.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Learned PyGames in the above mentioned way.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Learned PyInstaller, likewise using way above.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Calculator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Netbeans Integrated Development Environment (IDE): Developed and produced by JetBrains to develop Graphical User Interfaces, and Console and Web Applications.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Swing Application: A Graphical User Interface library for the Java SE platform.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Java: A general purpose, class-based programming language, designed to have as few implementation dependencies as possible.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Calculator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Screen on opening application.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Addition, subtraction, multiplication, and division.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Decimals, plus-minus, and square roots.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6432840" y="1326240"/>
            <a:ext cx="1864800" cy="328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Calculator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Microsoft YaHei"/>
              </a:rPr>
              <a:t>Standard trigonometry and hyperbolic trigonometry functions.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Microsoft YaHei"/>
              </a:rPr>
              <a:t>Cube and Square (root) functions, Logarithmic, as well as exponential functions.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Microsoft YaHei"/>
              </a:rPr>
              <a:t>Binary, hexidecimal, rounding, and pi functions.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5641920" y="1326240"/>
            <a:ext cx="3447000" cy="328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Calculator cont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Generic Number Format: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Gets button label from the button being pressed as a String ‘iNum’ and adds it to the txtDisplay TextBox.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TxtDisplay TextBox is then overwritten as whatever the new string is.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5152320" y="2560320"/>
            <a:ext cx="4426200" cy="603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Calculator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Generic Function Format: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Takes the numbers from within the txtDisplay TextBox as ‘operator’.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Runs it through whatever JavaMath function is best associate with that button’s label.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Displays the results of that function in the txtDisplay TextBox.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5152320" y="2468880"/>
            <a:ext cx="4426200" cy="82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Calculator cont.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Exceptions: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Plus-Minus and Exponentials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Binary and Hexadecimal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Backspace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Equals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5120640" y="2194560"/>
            <a:ext cx="3252960" cy="2925720"/>
          </a:xfrm>
          <a:prstGeom prst="rect">
            <a:avLst/>
          </a:prstGeom>
          <a:ln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5120640" y="914400"/>
            <a:ext cx="4426200" cy="12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44000" y="72000"/>
            <a:ext cx="9539280" cy="64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latin typeface="Arial"/>
              </a:rPr>
              <a:t>Contact Book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Visual Studio Integrated Development Environment (IDE): Developed by Microsoft to develop Graphical User Interfaces (GUI), and Console and Web Applications.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Windows Forms App (.NET Framework): A project using the Windows Forms (WinForms) user interface.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C#: A general-purpose, multi-paradigm programming language developed by Microsoft.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LibreOffice/6.4.4.2$Windows_X86_64 LibreOffice_project/3d775be2011f3886db32dfd395a6a6d1ca2630ff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2020-06-29T14:26:05Z</dcterms:created>
  <dc:creator/>
  <dc:description/>
  <dc:language>en-US</dc:language>
  <cp:lastModifiedBy/>
  <dcterms:modified xsi:type="dcterms:W3CDTF">2020-07-06T11:41:10Z</dcterms:modified>
  <cp:revision>8</cp:revision>
  <dc:subject/>
  <dc:title>Portfolio</dc:title>
</cp:coreProperties>
</file>