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EB"/>
    <a:srgbClr val="6D777D"/>
    <a:srgbClr val="F53401"/>
    <a:srgbClr val="3D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7"/>
    <p:restoredTop sz="94833"/>
  </p:normalViewPr>
  <p:slideViewPr>
    <p:cSldViewPr snapToGrid="0" snapToObjects="1">
      <p:cViewPr>
        <p:scale>
          <a:sx n="231" d="100"/>
          <a:sy n="231" d="100"/>
        </p:scale>
        <p:origin x="-4832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A241-BCA8-354E-906E-5869D179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D1F01-1782-DF46-9500-57F8D3BC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F8B7-50C8-3343-B8A7-5D434B7A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F18C-D585-7048-811A-8D57262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79EC-A4F4-774E-A986-553FBE95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0A0-A95E-2A4E-8519-E593CC72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6D4F-F960-BA43-8F98-FD464A674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FB98-132D-734C-B887-538A06E6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1893-F4F7-CB40-9852-8CA2BBF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98F2-6D05-7542-8E1E-B99F0D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5EBB-A5FD-A649-9D59-62DEEBFC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D553-B30D-2149-B380-21E95AD3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6954-C2C8-3740-B095-4252B139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D22A-F860-094B-AD83-413C2B8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758A-77CF-964D-BF31-446FC361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0F1-287C-8F4C-917E-ADE53319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8330-FAFE-3947-B55E-15E29793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1C9E2-2DFB-214F-A8A5-C69FCE2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23A-1FF0-E34A-AFA6-925B2358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8AA-F1CC-CD42-8063-7FF38DC8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598-3D84-3F42-AE12-01CC007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CD38-46FC-214A-ADEC-889CBE42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78D9-9CEE-064F-91FB-DECD5B4B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6235-1093-364D-B57D-4DDEDD3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BE5D-628B-AA45-B50B-4FFAE25A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4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7475-0444-4342-83B0-47829A8E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7D5-5454-CB4C-A316-52BCB81C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C2C4-7E31-FB4F-8788-23A694C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CB81-B5F4-1E45-BFE4-2532CFD9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7288-6F2F-E14A-B65E-43A2E51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C9C3-5CF8-5E45-A9C4-AE2E604B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87A6-85C3-614A-96CB-5D46A242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F8C9-337A-C54C-A41F-7ECC4149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28AF-0CDA-E340-9968-ED991CB7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1AACF-1CA6-7347-AC8C-228FD4EA6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D449B-C22D-0541-95F5-F0E9BCC18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55739-91AB-094B-8B02-B46532B6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E8FF-4085-2441-AA42-1F4FFB2F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2171B-8623-E344-9174-158D4DBE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F889-7BF9-BA44-A889-AD4AF86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6E97B-F08B-FE47-86FF-3E552D5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F47F2-D038-C144-8BD9-78ACB6FF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A1F15-4FC6-9F46-9543-6AA805F0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07CBB-B525-A742-8210-031C8801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C318-AA96-5C4D-A5EA-2E49CED5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4EB1-F57C-6F44-8ABA-4B10EE8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0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2044-064C-0A48-9CB6-AC7A8B01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F184-C02F-D84B-A2A8-063433ED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839B-80E2-B547-9F66-D4E4CDAE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536F-7472-1240-9AF2-A50AEF2F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2F6B-2984-1D45-89C7-2CB664D9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49B1-24C0-3540-98BD-896907B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22C-7BF1-2149-9D62-A15AAEC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0FF8F-167C-CA48-9DD3-862A9A41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17DCB-C6B9-EB4D-8B8F-35FB4D83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D710-CAC8-EF47-953D-7A3C89E9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212D-A3F1-DD43-A18B-E904B01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D9E8-8E0A-9F43-B1C2-B7098A91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4779-B378-9C4A-855E-16B6E7C8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1D8A-E946-BB43-9A3D-68548954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78EE-7D32-104E-8D85-F62EDE75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F50A-5C5E-9D4C-875D-F25B75E243E6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49BD-5ACA-3F41-BAEE-5A02DDEF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6795-BEA5-F043-9EF1-8D3ECDE5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3CC7-CD9B-1046-89E4-6884D8275A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C1BA3-CDD2-054A-B1D2-81AC19F67B73}"/>
              </a:ext>
            </a:extLst>
          </p:cNvPr>
          <p:cNvSpPr txBox="1"/>
          <p:nvPr/>
        </p:nvSpPr>
        <p:spPr>
          <a:xfrm>
            <a:off x="5374812" y="3459761"/>
            <a:ext cx="3791423" cy="61555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5340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Science of Science</a:t>
            </a:r>
            <a:r>
              <a:rPr lang="en-US" sz="2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 Summer School</a:t>
            </a:r>
          </a:p>
          <a:p>
            <a:r>
              <a:rPr lang="en-US" sz="1400" dirty="0" err="1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iSchool</a:t>
            </a:r>
            <a:r>
              <a:rPr lang="en-US" sz="1400" dirty="0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, Syracuse University —  August 3 / 7,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EFD96-6AC9-704E-8C4D-B4A432F7A920}"/>
              </a:ext>
            </a:extLst>
          </p:cNvPr>
          <p:cNvSpPr/>
          <p:nvPr/>
        </p:nvSpPr>
        <p:spPr>
          <a:xfrm>
            <a:off x="4770925" y="3475150"/>
            <a:ext cx="543739" cy="5847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S</a:t>
            </a:r>
            <a:r>
              <a:rPr lang="en-US" sz="3200" b="1" baseline="30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4</a:t>
            </a:r>
            <a:endParaRPr lang="en-US" sz="3200" b="1" baseline="30000" dirty="0">
              <a:latin typeface="Roboto Condensed" panose="02000000000000000000" pitchFamily="2" charset="0"/>
              <a:ea typeface="Roboto Condensed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C1BA3-CDD2-054A-B1D2-81AC19F67B73}"/>
              </a:ext>
            </a:extLst>
          </p:cNvPr>
          <p:cNvSpPr txBox="1"/>
          <p:nvPr/>
        </p:nvSpPr>
        <p:spPr>
          <a:xfrm>
            <a:off x="5240058" y="4335661"/>
            <a:ext cx="3791423" cy="61555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5340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Science of Science</a:t>
            </a:r>
            <a:r>
              <a:rPr lang="en-US" sz="2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 Summer School</a:t>
            </a:r>
          </a:p>
          <a:p>
            <a:r>
              <a:rPr lang="en-US" sz="1400" dirty="0" err="1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iSchool</a:t>
            </a:r>
            <a:r>
              <a:rPr lang="en-US" sz="1400" dirty="0">
                <a:solidFill>
                  <a:srgbClr val="6D777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Lato" panose="020F0502020204030203" pitchFamily="34" charset="0"/>
              </a:rPr>
              <a:t>, Syracuse University —  August 3 / 7,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EFD96-6AC9-704E-8C4D-B4A432F7A920}"/>
              </a:ext>
            </a:extLst>
          </p:cNvPr>
          <p:cNvSpPr/>
          <p:nvPr/>
        </p:nvSpPr>
        <p:spPr>
          <a:xfrm>
            <a:off x="4636171" y="4351050"/>
            <a:ext cx="543739" cy="5847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S</a:t>
            </a:r>
            <a:r>
              <a:rPr lang="en-US" sz="3200" b="1" baseline="30000" dirty="0">
                <a:solidFill>
                  <a:srgbClr val="3D3C3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Black" panose="02000000000000000000" pitchFamily="2" charset="0"/>
              </a:rPr>
              <a:t>4</a:t>
            </a:r>
            <a:endParaRPr lang="en-US" sz="3200" b="1" baseline="30000" dirty="0">
              <a:latin typeface="Roboto Condensed" panose="02000000000000000000" pitchFamily="2" charset="0"/>
              <a:ea typeface="Roboto Condensed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7D523-ECDF-574C-A6AD-862252891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45"/>
          <a:stretch/>
        </p:blipFill>
        <p:spPr>
          <a:xfrm>
            <a:off x="4636171" y="1812393"/>
            <a:ext cx="4259926" cy="2336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5DEB7-02F4-B54B-B8E0-0511DE8A5FE8}"/>
              </a:ext>
            </a:extLst>
          </p:cNvPr>
          <p:cNvSpPr/>
          <p:nvPr/>
        </p:nvSpPr>
        <p:spPr>
          <a:xfrm>
            <a:off x="4514248" y="1626670"/>
            <a:ext cx="4517233" cy="345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Roboto Black</vt:lpstr>
      <vt:lpstr>Roboto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2019-12-09T16:58:26Z</cp:lastPrinted>
  <dcterms:created xsi:type="dcterms:W3CDTF">2019-12-09T16:17:12Z</dcterms:created>
  <dcterms:modified xsi:type="dcterms:W3CDTF">2019-12-11T16:48:02Z</dcterms:modified>
</cp:coreProperties>
</file>