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02106" y="-3010341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5" y="0"/>
                </a:lnTo>
                <a:lnTo>
                  <a:pt x="18659535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57429" y="4640580"/>
            <a:ext cx="10657794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PROYECTO #1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91314" y="5951220"/>
            <a:ext cx="839002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400">
                <a:solidFill>
                  <a:srgbClr val="F4F6FC"/>
                </a:solidFill>
                <a:latin typeface="HK Grotesk Bold"/>
              </a:rPr>
              <a:t>Cliente XMPP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97976" y="9535269"/>
            <a:ext cx="83900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spc="239">
                <a:solidFill>
                  <a:srgbClr val="F4F6FC"/>
                </a:solidFill>
                <a:latin typeface="HK Grotesk Bold"/>
              </a:rPr>
              <a:t>Christopher García 20541 - Redes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11959"/>
            <a:ext cx="6559503" cy="7046341"/>
          </a:xfrm>
          <a:custGeom>
            <a:avLst/>
            <a:gdLst/>
            <a:ahLst/>
            <a:cxnLst/>
            <a:rect r="r" b="b" t="t" l="l"/>
            <a:pathLst>
              <a:path h="7046341" w="6559503">
                <a:moveTo>
                  <a:pt x="0" y="0"/>
                </a:moveTo>
                <a:lnTo>
                  <a:pt x="6559503" y="0"/>
                </a:lnTo>
                <a:lnTo>
                  <a:pt x="6559503" y="7046341"/>
                </a:lnTo>
                <a:lnTo>
                  <a:pt x="0" y="7046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82255" y="1188770"/>
            <a:ext cx="7877045" cy="8069530"/>
          </a:xfrm>
          <a:custGeom>
            <a:avLst/>
            <a:gdLst/>
            <a:ahLst/>
            <a:cxnLst/>
            <a:rect r="r" b="b" t="t" l="l"/>
            <a:pathLst>
              <a:path h="8069530" w="7877045">
                <a:moveTo>
                  <a:pt x="0" y="0"/>
                </a:moveTo>
                <a:lnTo>
                  <a:pt x="7877045" y="0"/>
                </a:lnTo>
                <a:lnTo>
                  <a:pt x="7877045" y="8069530"/>
                </a:lnTo>
                <a:lnTo>
                  <a:pt x="0" y="8069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2930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USER DETAILS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4374" y="2267857"/>
            <a:ext cx="16439253" cy="6267386"/>
          </a:xfrm>
          <a:custGeom>
            <a:avLst/>
            <a:gdLst/>
            <a:ahLst/>
            <a:cxnLst/>
            <a:rect r="r" b="b" t="t" l="l"/>
            <a:pathLst>
              <a:path h="6267386" w="16439253">
                <a:moveTo>
                  <a:pt x="0" y="0"/>
                </a:moveTo>
                <a:lnTo>
                  <a:pt x="16439252" y="0"/>
                </a:lnTo>
                <a:lnTo>
                  <a:pt x="16439252" y="6267386"/>
                </a:lnTo>
                <a:lnTo>
                  <a:pt x="0" y="6267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18853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CHAT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1914" y="2197086"/>
            <a:ext cx="14484173" cy="7291278"/>
          </a:xfrm>
          <a:custGeom>
            <a:avLst/>
            <a:gdLst/>
            <a:ahLst/>
            <a:cxnLst/>
            <a:rect r="r" b="b" t="t" l="l"/>
            <a:pathLst>
              <a:path h="7291278" w="14484173">
                <a:moveTo>
                  <a:pt x="0" y="0"/>
                </a:moveTo>
                <a:lnTo>
                  <a:pt x="14484172" y="0"/>
                </a:lnTo>
                <a:lnTo>
                  <a:pt x="14484172" y="7291278"/>
                </a:lnTo>
                <a:lnTo>
                  <a:pt x="0" y="729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930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GROUP CHAT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8162" y="2157527"/>
            <a:ext cx="14411676" cy="7662043"/>
          </a:xfrm>
          <a:custGeom>
            <a:avLst/>
            <a:gdLst/>
            <a:ahLst/>
            <a:cxnLst/>
            <a:rect r="r" b="b" t="t" l="l"/>
            <a:pathLst>
              <a:path h="7662043" w="14411676">
                <a:moveTo>
                  <a:pt x="0" y="0"/>
                </a:moveTo>
                <a:lnTo>
                  <a:pt x="14411676" y="0"/>
                </a:lnTo>
                <a:lnTo>
                  <a:pt x="14411676" y="7662043"/>
                </a:lnTo>
                <a:lnTo>
                  <a:pt x="0" y="7662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2930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GROUP CHAT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3993" y="312442"/>
            <a:ext cx="4960014" cy="5113516"/>
          </a:xfrm>
          <a:custGeom>
            <a:avLst/>
            <a:gdLst/>
            <a:ahLst/>
            <a:cxnLst/>
            <a:rect r="r" b="b" t="t" l="l"/>
            <a:pathLst>
              <a:path h="5113516" w="4960014">
                <a:moveTo>
                  <a:pt x="0" y="0"/>
                </a:moveTo>
                <a:lnTo>
                  <a:pt x="4960014" y="0"/>
                </a:lnTo>
                <a:lnTo>
                  <a:pt x="4960014" y="5113516"/>
                </a:lnTo>
                <a:lnTo>
                  <a:pt x="0" y="5113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59493" y="5693728"/>
            <a:ext cx="12969014" cy="4260952"/>
          </a:xfrm>
          <a:custGeom>
            <a:avLst/>
            <a:gdLst/>
            <a:ahLst/>
            <a:cxnLst/>
            <a:rect r="r" b="b" t="t" l="l"/>
            <a:pathLst>
              <a:path h="4260952" w="12969014">
                <a:moveTo>
                  <a:pt x="0" y="0"/>
                </a:moveTo>
                <a:lnTo>
                  <a:pt x="12969014" y="0"/>
                </a:lnTo>
                <a:lnTo>
                  <a:pt x="12969014" y="4260952"/>
                </a:lnTo>
                <a:lnTo>
                  <a:pt x="0" y="426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85949" y="590550"/>
            <a:ext cx="7389586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CAE8FF"/>
                </a:solidFill>
                <a:latin typeface="HK Grotesk Bold"/>
              </a:rPr>
              <a:t>MESSAGE PRESENCE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5445" y="572155"/>
            <a:ext cx="5524969" cy="9142689"/>
          </a:xfrm>
          <a:custGeom>
            <a:avLst/>
            <a:gdLst/>
            <a:ahLst/>
            <a:cxnLst/>
            <a:rect r="r" b="b" t="t" l="l"/>
            <a:pathLst>
              <a:path h="9142689" w="5524969">
                <a:moveTo>
                  <a:pt x="0" y="0"/>
                </a:moveTo>
                <a:lnTo>
                  <a:pt x="5524969" y="0"/>
                </a:lnTo>
                <a:lnTo>
                  <a:pt x="5524969" y="9142690"/>
                </a:lnTo>
                <a:lnTo>
                  <a:pt x="0" y="914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458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NOTIFICATIONS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0479" y="1860550"/>
            <a:ext cx="12967041" cy="7693133"/>
          </a:xfrm>
          <a:custGeom>
            <a:avLst/>
            <a:gdLst/>
            <a:ahLst/>
            <a:cxnLst/>
            <a:rect r="r" b="b" t="t" l="l"/>
            <a:pathLst>
              <a:path h="7693133" w="12967041">
                <a:moveTo>
                  <a:pt x="0" y="0"/>
                </a:moveTo>
                <a:lnTo>
                  <a:pt x="12967042" y="0"/>
                </a:lnTo>
                <a:lnTo>
                  <a:pt x="12967042" y="7693133"/>
                </a:lnTo>
                <a:lnTo>
                  <a:pt x="0" y="7693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458" y="508000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SEND FILES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888"/>
            <a:ext cx="16230600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CAE8FF"/>
                </a:solidFill>
                <a:latin typeface="HK Grotesk Bold"/>
              </a:rPr>
              <a:t>DIFICULTADES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99356"/>
            <a:ext cx="16230600" cy="772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Encontrar versiones funcionales de Maven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Prueba y error con ayuda de stackOverflow me ayudaron a encontrar una versión funcional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Conexión principal con Smack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 Seguí uno de los tutoriales que coloqué como referencia en el main para saber por dónde comenzar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Métodos deprecados en su mayoría o que no funcionaban entre sí por versiones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 Con ayuda de la documentación oficial y chatGPT generalmente encontraba métodos o pasos similares que compensaban lo que no funcionaba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1232"/>
            <a:ext cx="16230600" cy="163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9500">
                <a:solidFill>
                  <a:srgbClr val="CAE8FF"/>
                </a:solidFill>
                <a:latin typeface="HK Grotesk Bold"/>
              </a:rPr>
              <a:t>DIFICULTADES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95152"/>
            <a:ext cx="16230600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4. Lógica de threads y listeners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Inestigué más sobre los threads en Java y tuve que implementar un listener simple en un principio hasta saber cómo funcionaba, posteriormente fue agregando más cosas como cerrar los hilos, coordinar impresiones, etc.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5. I</a:t>
            </a:r>
            <a:r>
              <a:rPr lang="en-US" sz="3999">
                <a:solidFill>
                  <a:srgbClr val="F4F6FC"/>
                </a:solidFill>
                <a:latin typeface="HK Grotesk Medium"/>
              </a:rPr>
              <a:t>mpresiones bonitas y ordenadas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 Medium"/>
              </a:rPr>
              <a:t>Nuevamente a prueba y corrección procurando que se entendieran los mensajes enviados y recibidos. Cuenta con fallos leves por el tema de threads.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8620"/>
            <a:ext cx="1623060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CAE8FF"/>
                </a:solidFill>
                <a:latin typeface="HK Grotesk Bold"/>
              </a:rPr>
              <a:t>LECCIONES APRENDIDAS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12604"/>
            <a:ext cx="16230600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"/>
              </a:rPr>
              <a:t>Mejorar mi progresión y versionamiento con git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"/>
              </a:rPr>
              <a:t>Comprender mejor el uso del protocolo XMPP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"/>
              </a:rPr>
              <a:t>Un proyecto puede complicarse siempre más de lo que ya es. Tuve varios contratiempos y otros proyectos que me atrasaron y tuve que realizar muchas pruebas en cada opción para entender lo que sucedía.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4F6FC"/>
                </a:solidFill>
                <a:latin typeface="HK Grotesk"/>
              </a:rPr>
              <a:t>Conocer más sobre las conexiones cliente-servidor y el tráfico de datos.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75609" y="3796997"/>
            <a:ext cx="8583691" cy="267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CAE8FF"/>
                </a:solidFill>
                <a:latin typeface="HK Grotesk Bold"/>
              </a:rPr>
              <a:t>CARACTERÍSTICAS IMPLEMENTADAS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84462" y="176116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269" y="44110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2408" y="64684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40613"/>
            <a:ext cx="16230600" cy="141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12000">
                <a:solidFill>
                  <a:srgbClr val="CAE8FF"/>
                </a:solidFill>
                <a:latin typeface="HK Grotesk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04643"/>
            <a:ext cx="7326137" cy="7553657"/>
          </a:xfrm>
          <a:custGeom>
            <a:avLst/>
            <a:gdLst/>
            <a:ahLst/>
            <a:cxnLst/>
            <a:rect r="r" b="b" t="t" l="l"/>
            <a:pathLst>
              <a:path h="7553657" w="7326137">
                <a:moveTo>
                  <a:pt x="0" y="0"/>
                </a:moveTo>
                <a:lnTo>
                  <a:pt x="7326137" y="0"/>
                </a:lnTo>
                <a:lnTo>
                  <a:pt x="7326137" y="7553657"/>
                </a:lnTo>
                <a:lnTo>
                  <a:pt x="0" y="7553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05144"/>
            <a:ext cx="8728513" cy="6752656"/>
          </a:xfrm>
          <a:custGeom>
            <a:avLst/>
            <a:gdLst/>
            <a:ahLst/>
            <a:cxnLst/>
            <a:rect r="r" b="b" t="t" l="l"/>
            <a:pathLst>
              <a:path h="6752656" w="8728513">
                <a:moveTo>
                  <a:pt x="0" y="0"/>
                </a:moveTo>
                <a:lnTo>
                  <a:pt x="8728513" y="0"/>
                </a:lnTo>
                <a:lnTo>
                  <a:pt x="8728513" y="6752655"/>
                </a:lnTo>
                <a:lnTo>
                  <a:pt x="0" y="6752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92993" y="508000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REGISTER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72901" y="424212"/>
            <a:ext cx="5942199" cy="9438575"/>
          </a:xfrm>
          <a:custGeom>
            <a:avLst/>
            <a:gdLst/>
            <a:ahLst/>
            <a:cxnLst/>
            <a:rect r="r" b="b" t="t" l="l"/>
            <a:pathLst>
              <a:path h="9438575" w="5942199">
                <a:moveTo>
                  <a:pt x="0" y="0"/>
                </a:moveTo>
                <a:lnTo>
                  <a:pt x="5942198" y="0"/>
                </a:lnTo>
                <a:lnTo>
                  <a:pt x="5942198" y="9438576"/>
                </a:lnTo>
                <a:lnTo>
                  <a:pt x="0" y="9438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92993" y="508000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LOGIN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5924" y="695905"/>
            <a:ext cx="7116152" cy="8895190"/>
          </a:xfrm>
          <a:custGeom>
            <a:avLst/>
            <a:gdLst/>
            <a:ahLst/>
            <a:cxnLst/>
            <a:rect r="r" b="b" t="t" l="l"/>
            <a:pathLst>
              <a:path h="8895190" w="7116152">
                <a:moveTo>
                  <a:pt x="0" y="0"/>
                </a:moveTo>
                <a:lnTo>
                  <a:pt x="7116152" y="0"/>
                </a:lnTo>
                <a:lnTo>
                  <a:pt x="7116152" y="8895190"/>
                </a:lnTo>
                <a:lnTo>
                  <a:pt x="0" y="8895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92993" y="508000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LOGOUT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693" y="2558773"/>
            <a:ext cx="8634694" cy="5169455"/>
          </a:xfrm>
          <a:custGeom>
            <a:avLst/>
            <a:gdLst/>
            <a:ahLst/>
            <a:cxnLst/>
            <a:rect r="r" b="b" t="t" l="l"/>
            <a:pathLst>
              <a:path h="5169455" w="8634694">
                <a:moveTo>
                  <a:pt x="0" y="0"/>
                </a:moveTo>
                <a:lnTo>
                  <a:pt x="8634694" y="0"/>
                </a:lnTo>
                <a:lnTo>
                  <a:pt x="8634694" y="5169454"/>
                </a:lnTo>
                <a:lnTo>
                  <a:pt x="0" y="516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6772" y="961935"/>
            <a:ext cx="6010999" cy="8363129"/>
          </a:xfrm>
          <a:custGeom>
            <a:avLst/>
            <a:gdLst/>
            <a:ahLst/>
            <a:cxnLst/>
            <a:rect r="r" b="b" t="t" l="l"/>
            <a:pathLst>
              <a:path h="8363129" w="6010999">
                <a:moveTo>
                  <a:pt x="0" y="0"/>
                </a:moveTo>
                <a:lnTo>
                  <a:pt x="6011000" y="0"/>
                </a:lnTo>
                <a:lnTo>
                  <a:pt x="6011000" y="8363130"/>
                </a:lnTo>
                <a:lnTo>
                  <a:pt x="0" y="836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5796" y="508000"/>
            <a:ext cx="7586783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DELETE ACCOUNT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8620" y="2604580"/>
            <a:ext cx="12050760" cy="5077840"/>
          </a:xfrm>
          <a:custGeom>
            <a:avLst/>
            <a:gdLst/>
            <a:ahLst/>
            <a:cxnLst/>
            <a:rect r="r" b="b" t="t" l="l"/>
            <a:pathLst>
              <a:path h="5077840" w="12050760">
                <a:moveTo>
                  <a:pt x="0" y="0"/>
                </a:moveTo>
                <a:lnTo>
                  <a:pt x="12050760" y="0"/>
                </a:lnTo>
                <a:lnTo>
                  <a:pt x="12050760" y="5077840"/>
                </a:lnTo>
                <a:lnTo>
                  <a:pt x="0" y="5077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281783" y="92392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EXIT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9503" y="1028700"/>
            <a:ext cx="11248994" cy="8636668"/>
          </a:xfrm>
          <a:custGeom>
            <a:avLst/>
            <a:gdLst/>
            <a:ahLst/>
            <a:cxnLst/>
            <a:rect r="r" b="b" t="t" l="l"/>
            <a:pathLst>
              <a:path h="8636668" w="11248994">
                <a:moveTo>
                  <a:pt x="0" y="0"/>
                </a:moveTo>
                <a:lnTo>
                  <a:pt x="11248994" y="0"/>
                </a:lnTo>
                <a:lnTo>
                  <a:pt x="11248994" y="8636668"/>
                </a:lnTo>
                <a:lnTo>
                  <a:pt x="0" y="8636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5503" y="92075"/>
            <a:ext cx="9636993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SHOW ALL CONTACTS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7727" y="463380"/>
            <a:ext cx="12558914" cy="5862120"/>
          </a:xfrm>
          <a:custGeom>
            <a:avLst/>
            <a:gdLst/>
            <a:ahLst/>
            <a:cxnLst/>
            <a:rect r="r" b="b" t="t" l="l"/>
            <a:pathLst>
              <a:path h="5862120" w="12558914">
                <a:moveTo>
                  <a:pt x="0" y="0"/>
                </a:moveTo>
                <a:lnTo>
                  <a:pt x="12558914" y="0"/>
                </a:lnTo>
                <a:lnTo>
                  <a:pt x="12558914" y="5862120"/>
                </a:lnTo>
                <a:lnTo>
                  <a:pt x="0" y="586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7362" y="4614659"/>
            <a:ext cx="6055835" cy="5366143"/>
          </a:xfrm>
          <a:custGeom>
            <a:avLst/>
            <a:gdLst/>
            <a:ahLst/>
            <a:cxnLst/>
            <a:rect r="r" b="b" t="t" l="l"/>
            <a:pathLst>
              <a:path h="5366143" w="6055835">
                <a:moveTo>
                  <a:pt x="0" y="0"/>
                </a:moveTo>
                <a:lnTo>
                  <a:pt x="6055835" y="0"/>
                </a:lnTo>
                <a:lnTo>
                  <a:pt x="6055835" y="5366142"/>
                </a:lnTo>
                <a:lnTo>
                  <a:pt x="0" y="5366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87166" y="8321675"/>
            <a:ext cx="627213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CAE8FF"/>
                </a:solidFill>
                <a:latin typeface="HK Grotesk Bold"/>
              </a:rPr>
              <a:t>ADD 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DAFsPO8DfSs</dc:identifier>
  <dcterms:modified xsi:type="dcterms:W3CDTF">2011-08-01T06:04:30Z</dcterms:modified>
  <cp:revision>1</cp:revision>
  <dc:title>Proyecto #1</dc:title>
</cp:coreProperties>
</file>