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62" r:id="rId4"/>
    <p:sldId id="260" r:id="rId5"/>
    <p:sldId id="259" r:id="rId6"/>
    <p:sldId id="258" r:id="rId7"/>
    <p:sldId id="25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25" autoAdjust="0"/>
    <p:restoredTop sz="94660"/>
  </p:normalViewPr>
  <p:slideViewPr>
    <p:cSldViewPr snapToGrid="0">
      <p:cViewPr varScale="1">
        <p:scale>
          <a:sx n="82" d="100"/>
          <a:sy n="82" d="100"/>
        </p:scale>
        <p:origin x="186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129159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45395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84270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9636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5837C-C064-4627-A55A-ED7F4550A550}"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78851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5837C-C064-4627-A55A-ED7F4550A550}"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60187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5837C-C064-4627-A55A-ED7F4550A550}"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169262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A5837C-C064-4627-A55A-ED7F4550A550}"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194133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5837C-C064-4627-A55A-ED7F4550A550}"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89103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5837C-C064-4627-A55A-ED7F4550A550}"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30010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5837C-C064-4627-A55A-ED7F4550A550}"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58561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837C-C064-4627-A55A-ED7F4550A550}" type="datetimeFigureOut">
              <a:rPr lang="en-US" smtClean="0"/>
              <a:t>12/8/2019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E9603-15F3-42E5-91FB-B84CBD763868}" type="slidenum">
              <a:rPr lang="en-US" smtClean="0"/>
              <a:t>‹#›</a:t>
            </a:fld>
            <a:endParaRPr lang="en-US"/>
          </a:p>
        </p:txBody>
      </p:sp>
    </p:spTree>
    <p:extLst>
      <p:ext uri="{BB962C8B-B14F-4D97-AF65-F5344CB8AC3E}">
        <p14:creationId xmlns:p14="http://schemas.microsoft.com/office/powerpoint/2010/main" val="203763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A055-71A6-459C-A6BC-113E7F8671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E17A4-0B9C-40CC-8D5B-9A8512699BBD}"/>
              </a:ext>
            </a:extLst>
          </p:cNvPr>
          <p:cNvSpPr>
            <a:spLocks noGrp="1"/>
          </p:cNvSpPr>
          <p:nvPr>
            <p:ph idx="1"/>
          </p:nvPr>
        </p:nvSpPr>
        <p:spPr/>
        <p:txBody>
          <a:bodyPr/>
          <a:lstStyle/>
          <a:p>
            <a:r>
              <a:rPr lang="en-US" dirty="0"/>
              <a:t>Slide 2 is the playground where things can be moved</a:t>
            </a:r>
          </a:p>
          <a:p>
            <a:r>
              <a:rPr lang="en-US" dirty="0"/>
              <a:t>Slide 3+ are saved versions</a:t>
            </a:r>
          </a:p>
          <a:p>
            <a:endParaRPr lang="en-US" dirty="0"/>
          </a:p>
          <a:p>
            <a:r>
              <a:rPr lang="en-US" dirty="0"/>
              <a:t>3,6 current</a:t>
            </a:r>
          </a:p>
          <a:p>
            <a:r>
              <a:rPr lang="en-US"/>
              <a:t>4,5,7 </a:t>
            </a:r>
            <a:r>
              <a:rPr lang="en-US" dirty="0"/>
              <a:t>old</a:t>
            </a:r>
          </a:p>
          <a:p>
            <a:endParaRPr lang="en-US" dirty="0"/>
          </a:p>
        </p:txBody>
      </p:sp>
    </p:spTree>
    <p:extLst>
      <p:ext uri="{BB962C8B-B14F-4D97-AF65-F5344CB8AC3E}">
        <p14:creationId xmlns:p14="http://schemas.microsoft.com/office/powerpoint/2010/main" val="37230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1277D7-4E45-4515-8C80-DC3849CD8F71}"/>
              </a:ext>
            </a:extLst>
          </p:cNvPr>
          <p:cNvSpPr/>
          <p:nvPr/>
        </p:nvSpPr>
        <p:spPr>
          <a:xfrm>
            <a:off x="-677" y="242653"/>
            <a:ext cx="9144000" cy="3850792"/>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CC9B35AC-C9AD-4D6E-B2A6-F3DFDF22CA94}"/>
              </a:ext>
            </a:extLst>
          </p:cNvPr>
          <p:cNvSpPr/>
          <p:nvPr/>
        </p:nvSpPr>
        <p:spPr>
          <a:xfrm>
            <a:off x="340803" y="796395"/>
            <a:ext cx="3688727" cy="3000558"/>
          </a:xfrm>
          <a:prstGeom prst="rect">
            <a:avLst/>
          </a:prstGeom>
          <a:solidFill>
            <a:schemeClr val="tx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6" name="Rectangle 5">
            <a:extLst>
              <a:ext uri="{FF2B5EF4-FFF2-40B4-BE49-F238E27FC236}">
                <a16:creationId xmlns:a16="http://schemas.microsoft.com/office/drawing/2014/main" id="{296C47CE-8C50-49FA-B1EC-7358EF3D9899}"/>
              </a:ext>
            </a:extLst>
          </p:cNvPr>
          <p:cNvSpPr/>
          <p:nvPr/>
        </p:nvSpPr>
        <p:spPr>
          <a:xfrm>
            <a:off x="0" y="4098778"/>
            <a:ext cx="9144000" cy="3257247"/>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208395" y="1170629"/>
            <a:ext cx="4701345" cy="507341"/>
            <a:chOff x="4920344" y="251025"/>
            <a:chExt cx="4701345" cy="507341"/>
          </a:xfrm>
        </p:grpSpPr>
        <p:sp>
          <p:nvSpPr>
            <p:cNvPr id="9" name="Rectangle 8">
              <a:extLst>
                <a:ext uri="{FF2B5EF4-FFF2-40B4-BE49-F238E27FC236}">
                  <a16:creationId xmlns:a16="http://schemas.microsoft.com/office/drawing/2014/main" id="{97D7E889-51C3-45B8-9DF2-E447C5A4D939}"/>
                </a:ext>
              </a:extLst>
            </p:cNvPr>
            <p:cNvSpPr/>
            <p:nvPr/>
          </p:nvSpPr>
          <p:spPr>
            <a:xfrm>
              <a:off x="4920344" y="513361"/>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4" name="Rectangle 13">
              <a:extLst>
                <a:ext uri="{FF2B5EF4-FFF2-40B4-BE49-F238E27FC236}">
                  <a16:creationId xmlns:a16="http://schemas.microsoft.com/office/drawing/2014/main" id="{AB5DA6EC-E82C-4D44-8662-1EE0ABE40A9F}"/>
                </a:ext>
              </a:extLst>
            </p:cNvPr>
            <p:cNvSpPr/>
            <p:nvPr/>
          </p:nvSpPr>
          <p:spPr>
            <a:xfrm>
              <a:off x="6414409" y="52160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51955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51955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3" name="Rectangle 132">
              <a:extLst>
                <a:ext uri="{FF2B5EF4-FFF2-40B4-BE49-F238E27FC236}">
                  <a16:creationId xmlns:a16="http://schemas.microsoft.com/office/drawing/2014/main" id="{6EE9F982-BF9F-4871-9B84-EDEE4C6352BE}"/>
                </a:ext>
              </a:extLst>
            </p:cNvPr>
            <p:cNvSpPr/>
            <p:nvPr/>
          </p:nvSpPr>
          <p:spPr>
            <a:xfrm>
              <a:off x="8890169" y="50260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p/m</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1811602" y="355139"/>
            <a:ext cx="5704114" cy="245005"/>
            <a:chOff x="182336" y="271428"/>
            <a:chExt cx="5704114"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.png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45720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sp>
        <p:nvSpPr>
          <p:cNvPr id="46" name="Rectangle 45">
            <a:extLst>
              <a:ext uri="{FF2B5EF4-FFF2-40B4-BE49-F238E27FC236}">
                <a16:creationId xmlns:a16="http://schemas.microsoft.com/office/drawing/2014/main" id="{543E17D2-3712-413A-9862-4D29D284B9BC}"/>
              </a:ext>
            </a:extLst>
          </p:cNvPr>
          <p:cNvSpPr/>
          <p:nvPr/>
        </p:nvSpPr>
        <p:spPr>
          <a:xfrm>
            <a:off x="33146" y="4133559"/>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Material Inputs </a:t>
            </a:r>
          </a:p>
        </p:txBody>
      </p:sp>
      <p:sp>
        <p:nvSpPr>
          <p:cNvPr id="75" name="Rectangle 74">
            <a:extLst>
              <a:ext uri="{FF2B5EF4-FFF2-40B4-BE49-F238E27FC236}">
                <a16:creationId xmlns:a16="http://schemas.microsoft.com/office/drawing/2014/main" id="{D8E59BBE-76F4-409B-B3D4-BE1A1E22AB22}"/>
              </a:ext>
            </a:extLst>
          </p:cNvPr>
          <p:cNvSpPr/>
          <p:nvPr/>
        </p:nvSpPr>
        <p:spPr>
          <a:xfrm>
            <a:off x="4199140" y="1824915"/>
            <a:ext cx="12801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Time Step Out:</a:t>
            </a:r>
          </a:p>
        </p:txBody>
      </p:sp>
      <p:sp>
        <p:nvSpPr>
          <p:cNvPr id="76" name="Rectangle 75">
            <a:extLst>
              <a:ext uri="{FF2B5EF4-FFF2-40B4-BE49-F238E27FC236}">
                <a16:creationId xmlns:a16="http://schemas.microsoft.com/office/drawing/2014/main" id="{326F6803-2149-4154-A26C-8FDA208FD322}"/>
              </a:ext>
            </a:extLst>
          </p:cNvPr>
          <p:cNvSpPr/>
          <p:nvPr/>
        </p:nvSpPr>
        <p:spPr>
          <a:xfrm>
            <a:off x="5428746" y="183315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923958" y="236526"/>
            <a:ext cx="219456" cy="219456"/>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3" name="Rectangle 102">
            <a:extLst>
              <a:ext uri="{FF2B5EF4-FFF2-40B4-BE49-F238E27FC236}">
                <a16:creationId xmlns:a16="http://schemas.microsoft.com/office/drawing/2014/main" id="{06BC40C0-825A-4B1F-985F-29534AB1F222}"/>
              </a:ext>
            </a:extLst>
          </p:cNvPr>
          <p:cNvSpPr/>
          <p:nvPr/>
        </p:nvSpPr>
        <p:spPr>
          <a:xfrm>
            <a:off x="4318914" y="2217723"/>
            <a:ext cx="1280160" cy="192024"/>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Seismic</a:t>
            </a:r>
          </a:p>
        </p:txBody>
      </p:sp>
      <p:sp>
        <p:nvSpPr>
          <p:cNvPr id="138" name="Rectangle 137">
            <a:extLst>
              <a:ext uri="{FF2B5EF4-FFF2-40B4-BE49-F238E27FC236}">
                <a16:creationId xmlns:a16="http://schemas.microsoft.com/office/drawing/2014/main" id="{CF50FBB5-B96D-49ED-8750-D0E2494CD833}"/>
              </a:ext>
            </a:extLst>
          </p:cNvPr>
          <p:cNvSpPr/>
          <p:nvPr/>
        </p:nvSpPr>
        <p:spPr>
          <a:xfrm>
            <a:off x="6045360" y="6814895"/>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Run Simulation</a:t>
            </a:r>
          </a:p>
        </p:txBody>
      </p:sp>
      <p:sp>
        <p:nvSpPr>
          <p:cNvPr id="104" name="Rectangle 103">
            <a:extLst>
              <a:ext uri="{FF2B5EF4-FFF2-40B4-BE49-F238E27FC236}">
                <a16:creationId xmlns:a16="http://schemas.microsoft.com/office/drawing/2014/main" id="{E40F25E6-F6D9-4BAF-8485-8AA3C679B947}"/>
              </a:ext>
            </a:extLst>
          </p:cNvPr>
          <p:cNvSpPr/>
          <p:nvPr/>
        </p:nvSpPr>
        <p:spPr>
          <a:xfrm>
            <a:off x="-677" y="239996"/>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Import Image</a:t>
            </a:r>
          </a:p>
        </p:txBody>
      </p:sp>
      <p:grpSp>
        <p:nvGrpSpPr>
          <p:cNvPr id="53" name="Group 52">
            <a:extLst>
              <a:ext uri="{FF2B5EF4-FFF2-40B4-BE49-F238E27FC236}">
                <a16:creationId xmlns:a16="http://schemas.microsoft.com/office/drawing/2014/main" id="{379584DF-3260-4A3F-9C4A-2B56BDF89E2D}"/>
              </a:ext>
            </a:extLst>
          </p:cNvPr>
          <p:cNvGrpSpPr/>
          <p:nvPr/>
        </p:nvGrpSpPr>
        <p:grpSpPr>
          <a:xfrm>
            <a:off x="4319287" y="2423027"/>
            <a:ext cx="4327008" cy="1546061"/>
            <a:chOff x="4099362" y="2423027"/>
            <a:chExt cx="4327008" cy="1546061"/>
          </a:xfrm>
        </p:grpSpPr>
        <p:sp>
          <p:nvSpPr>
            <p:cNvPr id="80" name="Rectangle 79">
              <a:extLst>
                <a:ext uri="{FF2B5EF4-FFF2-40B4-BE49-F238E27FC236}">
                  <a16:creationId xmlns:a16="http://schemas.microsoft.com/office/drawing/2014/main" id="{0FFF3D5D-E55F-43A3-9C1A-9AA61756B87C}"/>
                </a:ext>
              </a:extLst>
            </p:cNvPr>
            <p:cNvSpPr/>
            <p:nvPr/>
          </p:nvSpPr>
          <p:spPr>
            <a:xfrm>
              <a:off x="7047462" y="34527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6317768" y="3124377"/>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7049288" y="31119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6315942" y="3439614"/>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4198230" y="2517030"/>
              <a:ext cx="4115909" cy="496376"/>
              <a:chOff x="5435650" y="4179676"/>
              <a:chExt cx="4115909" cy="496376"/>
            </a:xfrm>
          </p:grpSpPr>
          <p:sp>
            <p:nvSpPr>
              <p:cNvPr id="68" name="Rectangle 67">
                <a:extLst>
                  <a:ext uri="{FF2B5EF4-FFF2-40B4-BE49-F238E27FC236}">
                    <a16:creationId xmlns:a16="http://schemas.microsoft.com/office/drawing/2014/main" id="{F09991DB-7627-4D8D-94B3-2B6D5605CD9B}"/>
                  </a:ext>
                </a:extLst>
              </p:cNvPr>
              <p:cNvSpPr/>
              <p:nvPr/>
            </p:nvSpPr>
            <p:spPr>
              <a:xfrm>
                <a:off x="5435650" y="443928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Source:</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5" name="Rectangle 134">
                <a:extLst>
                  <a:ext uri="{FF2B5EF4-FFF2-40B4-BE49-F238E27FC236}">
                    <a16:creationId xmlns:a16="http://schemas.microsoft.com/office/drawing/2014/main" id="{D1931707-F535-4009-A03F-7D1BD6740E49}"/>
                  </a:ext>
                </a:extLst>
              </p:cNvPr>
              <p:cNvSpPr/>
              <p:nvPr/>
            </p:nvSpPr>
            <p:spPr>
              <a:xfrm>
                <a:off x="8728599" y="4430511"/>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sp>
          <p:nvSpPr>
            <p:cNvPr id="77" name="Rectangle 76">
              <a:extLst>
                <a:ext uri="{FF2B5EF4-FFF2-40B4-BE49-F238E27FC236}">
                  <a16:creationId xmlns:a16="http://schemas.microsoft.com/office/drawing/2014/main" id="{6E8F8D02-EAB5-4A74-AC76-E4BD10665EBC}"/>
                </a:ext>
              </a:extLst>
            </p:cNvPr>
            <p:cNvSpPr/>
            <p:nvPr/>
          </p:nvSpPr>
          <p:spPr>
            <a:xfrm>
              <a:off x="4483876" y="3481254"/>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5350466" y="347729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6" name="Rectangle 85">
              <a:extLst>
                <a:ext uri="{FF2B5EF4-FFF2-40B4-BE49-F238E27FC236}">
                  <a16:creationId xmlns:a16="http://schemas.microsoft.com/office/drawing/2014/main" id="{A3FA1FA4-8D2B-43AF-9335-1E6D3FDFEEF6}"/>
                </a:ext>
              </a:extLst>
            </p:cNvPr>
            <p:cNvSpPr/>
            <p:nvPr/>
          </p:nvSpPr>
          <p:spPr>
            <a:xfrm>
              <a:off x="4433322" y="3129913"/>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Time Step:</a:t>
              </a:r>
            </a:p>
          </p:txBody>
        </p:sp>
        <p:sp>
          <p:nvSpPr>
            <p:cNvPr id="87" name="Rectangle 86">
              <a:extLst>
                <a:ext uri="{FF2B5EF4-FFF2-40B4-BE49-F238E27FC236}">
                  <a16:creationId xmlns:a16="http://schemas.microsoft.com/office/drawing/2014/main" id="{F50B9038-FD6F-4A64-A0FC-80557506F9AB}"/>
                </a:ext>
              </a:extLst>
            </p:cNvPr>
            <p:cNvSpPr/>
            <p:nvPr/>
          </p:nvSpPr>
          <p:spPr>
            <a:xfrm>
              <a:off x="5342585" y="313815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2" name="Rectangle 1">
              <a:extLst>
                <a:ext uri="{FF2B5EF4-FFF2-40B4-BE49-F238E27FC236}">
                  <a16:creationId xmlns:a16="http://schemas.microsoft.com/office/drawing/2014/main" id="{6AF7A0EF-60D6-4DFE-8693-104018CD1451}"/>
                </a:ext>
              </a:extLst>
            </p:cNvPr>
            <p:cNvSpPr/>
            <p:nvPr/>
          </p:nvSpPr>
          <p:spPr>
            <a:xfrm>
              <a:off x="4099362" y="2423027"/>
              <a:ext cx="4327008" cy="1546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390580E7-A1E1-4176-811F-593BD7C47F2D}"/>
              </a:ext>
            </a:extLst>
          </p:cNvPr>
          <p:cNvSpPr/>
          <p:nvPr/>
        </p:nvSpPr>
        <p:spPr>
          <a:xfrm>
            <a:off x="5596933" y="2221696"/>
            <a:ext cx="1280160" cy="182880"/>
          </a:xfrm>
          <a:prstGeom prst="rect">
            <a:avLst/>
          </a:prstGeom>
          <a:solidFill>
            <a:schemeClr val="bg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Electromagnetic</a:t>
            </a:r>
          </a:p>
        </p:txBody>
      </p:sp>
      <p:sp>
        <p:nvSpPr>
          <p:cNvPr id="115" name="Oval 114">
            <a:extLst>
              <a:ext uri="{FF2B5EF4-FFF2-40B4-BE49-F238E27FC236}">
                <a16:creationId xmlns:a16="http://schemas.microsoft.com/office/drawing/2014/main" id="{CAE450DE-FFB6-4C2B-9703-DFD5CC8ABBD4}"/>
              </a:ext>
            </a:extLst>
          </p:cNvPr>
          <p:cNvSpPr/>
          <p:nvPr/>
        </p:nvSpPr>
        <p:spPr>
          <a:xfrm>
            <a:off x="7350539" y="5032745"/>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22E379C-175E-4270-9583-AEB4E0D7C0F3}"/>
              </a:ext>
            </a:extLst>
          </p:cNvPr>
          <p:cNvGrpSpPr/>
          <p:nvPr/>
        </p:nvGrpSpPr>
        <p:grpSpPr>
          <a:xfrm>
            <a:off x="4059793" y="825142"/>
            <a:ext cx="3628853" cy="274103"/>
            <a:chOff x="4106094" y="825142"/>
            <a:chExt cx="3628853" cy="274103"/>
          </a:xfrm>
        </p:grpSpPr>
        <p:grpSp>
          <p:nvGrpSpPr>
            <p:cNvPr id="31" name="Group 30">
              <a:extLst>
                <a:ext uri="{FF2B5EF4-FFF2-40B4-BE49-F238E27FC236}">
                  <a16:creationId xmlns:a16="http://schemas.microsoft.com/office/drawing/2014/main" id="{2714EC7F-A4DF-42CB-AAC0-FCEA4827FFC9}"/>
                </a:ext>
              </a:extLst>
            </p:cNvPr>
            <p:cNvGrpSpPr/>
            <p:nvPr/>
          </p:nvGrpSpPr>
          <p:grpSpPr>
            <a:xfrm>
              <a:off x="4106094" y="825142"/>
              <a:ext cx="3628853" cy="274103"/>
              <a:chOff x="443594" y="634345"/>
              <a:chExt cx="3628853" cy="27410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2696568" cy="26350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Number of dimensions to be plotted:</a:t>
                </a:r>
              </a:p>
            </p:txBody>
          </p:sp>
          <p:sp>
            <p:nvSpPr>
              <p:cNvPr id="28" name="Rectangle 27">
                <a:extLst>
                  <a:ext uri="{FF2B5EF4-FFF2-40B4-BE49-F238E27FC236}">
                    <a16:creationId xmlns:a16="http://schemas.microsoft.com/office/drawing/2014/main" id="{2FE29A2C-A4A0-4E19-B166-7A506CCE9374}"/>
                  </a:ext>
                </a:extLst>
              </p:cNvPr>
              <p:cNvSpPr/>
              <p:nvPr/>
            </p:nvSpPr>
            <p:spPr>
              <a:xfrm>
                <a:off x="3264211" y="644102"/>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3667979" y="63434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3596531" y="684559"/>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6" name="Circle: Hollow 115">
              <a:extLst>
                <a:ext uri="{FF2B5EF4-FFF2-40B4-BE49-F238E27FC236}">
                  <a16:creationId xmlns:a16="http://schemas.microsoft.com/office/drawing/2014/main" id="{8091EF96-495A-4939-B7BB-1C2B362B329C}"/>
                </a:ext>
              </a:extLst>
            </p:cNvPr>
            <p:cNvSpPr/>
            <p:nvPr/>
          </p:nvSpPr>
          <p:spPr>
            <a:xfrm>
              <a:off x="6815147" y="891901"/>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grpSp>
        <p:nvGrpSpPr>
          <p:cNvPr id="5" name="Group 4">
            <a:extLst>
              <a:ext uri="{FF2B5EF4-FFF2-40B4-BE49-F238E27FC236}">
                <a16:creationId xmlns:a16="http://schemas.microsoft.com/office/drawing/2014/main" id="{DB89DC1E-C8A7-4639-B236-89E6B44055B1}"/>
              </a:ext>
            </a:extLst>
          </p:cNvPr>
          <p:cNvGrpSpPr/>
          <p:nvPr/>
        </p:nvGrpSpPr>
        <p:grpSpPr>
          <a:xfrm>
            <a:off x="221530" y="4647987"/>
            <a:ext cx="8592878" cy="247093"/>
            <a:chOff x="348855" y="4647987"/>
            <a:chExt cx="8592878" cy="247093"/>
          </a:xfrm>
        </p:grpSpPr>
        <p:grpSp>
          <p:nvGrpSpPr>
            <p:cNvPr id="94" name="Group 93">
              <a:extLst>
                <a:ext uri="{FF2B5EF4-FFF2-40B4-BE49-F238E27FC236}">
                  <a16:creationId xmlns:a16="http://schemas.microsoft.com/office/drawing/2014/main" id="{50F660F6-F4A0-4CAE-BE7B-485F037B308B}"/>
                </a:ext>
              </a:extLst>
            </p:cNvPr>
            <p:cNvGrpSpPr/>
            <p:nvPr/>
          </p:nvGrpSpPr>
          <p:grpSpPr>
            <a:xfrm>
              <a:off x="348855" y="4647987"/>
              <a:ext cx="8592878" cy="247093"/>
              <a:chOff x="320512" y="2187714"/>
              <a:chExt cx="8592878" cy="247093"/>
            </a:xfrm>
          </p:grpSpPr>
          <p:grpSp>
            <p:nvGrpSpPr>
              <p:cNvPr id="21" name="Group 20">
                <a:extLst>
                  <a:ext uri="{FF2B5EF4-FFF2-40B4-BE49-F238E27FC236}">
                    <a16:creationId xmlns:a16="http://schemas.microsoft.com/office/drawing/2014/main" id="{EAB563F0-AE03-44D2-9844-5D1A9A987E3F}"/>
                  </a:ext>
                </a:extLst>
              </p:cNvPr>
              <p:cNvGrpSpPr/>
              <p:nvPr/>
            </p:nvGrpSpPr>
            <p:grpSpPr>
              <a:xfrm>
                <a:off x="640459" y="2187714"/>
                <a:ext cx="8272931" cy="247093"/>
                <a:chOff x="640459" y="1756797"/>
                <a:chExt cx="8272931" cy="247093"/>
              </a:xfrm>
            </p:grpSpPr>
            <p:sp>
              <p:nvSpPr>
                <p:cNvPr id="49" name="Rectangle 48">
                  <a:extLst>
                    <a:ext uri="{FF2B5EF4-FFF2-40B4-BE49-F238E27FC236}">
                      <a16:creationId xmlns:a16="http://schemas.microsoft.com/office/drawing/2014/main" id="{ED80E5B3-936D-4FAB-9189-27FBC75D693A}"/>
                    </a:ext>
                  </a:extLst>
                </p:cNvPr>
                <p:cNvSpPr/>
                <p:nvPr/>
              </p:nvSpPr>
              <p:spPr>
                <a:xfrm>
                  <a:off x="640459" y="1761855"/>
                  <a:ext cx="11430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1895878" y="176712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4987408" y="1766506"/>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2" name="Rectangle 111">
                  <a:extLst>
                    <a:ext uri="{FF2B5EF4-FFF2-40B4-BE49-F238E27FC236}">
                      <a16:creationId xmlns:a16="http://schemas.microsoft.com/office/drawing/2014/main" id="{9DA2BEB7-674C-45CE-B74B-29276103E624}"/>
                    </a:ext>
                  </a:extLst>
                </p:cNvPr>
                <p:cNvSpPr/>
                <p:nvPr/>
              </p:nvSpPr>
              <p:spPr>
                <a:xfrm>
                  <a:off x="2928441" y="175800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3" name="Rectangle 112">
                  <a:extLst>
                    <a:ext uri="{FF2B5EF4-FFF2-40B4-BE49-F238E27FC236}">
                      <a16:creationId xmlns:a16="http://schemas.microsoft.com/office/drawing/2014/main" id="{8A6D3C0F-3BF5-45F4-BE19-F5607928A003}"/>
                    </a:ext>
                  </a:extLst>
                </p:cNvPr>
                <p:cNvSpPr/>
                <p:nvPr/>
              </p:nvSpPr>
              <p:spPr>
                <a:xfrm>
                  <a:off x="3955260" y="175679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9" name="Rectangle 118">
                  <a:extLst>
                    <a:ext uri="{FF2B5EF4-FFF2-40B4-BE49-F238E27FC236}">
                      <a16:creationId xmlns:a16="http://schemas.microsoft.com/office/drawing/2014/main" id="{2B471ECD-EC92-4785-9F20-DB4E0DA8BF63}"/>
                    </a:ext>
                  </a:extLst>
                </p:cNvPr>
                <p:cNvSpPr/>
                <p:nvPr/>
              </p:nvSpPr>
              <p:spPr>
                <a:xfrm>
                  <a:off x="6008208" y="175703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20" name="Rectangle 119">
                  <a:extLst>
                    <a:ext uri="{FF2B5EF4-FFF2-40B4-BE49-F238E27FC236}">
                      <a16:creationId xmlns:a16="http://schemas.microsoft.com/office/drawing/2014/main" id="{106A4661-C342-42F4-BE59-742541B043C8}"/>
                    </a:ext>
                  </a:extLst>
                </p:cNvPr>
                <p:cNvSpPr/>
                <p:nvPr/>
              </p:nvSpPr>
              <p:spPr>
                <a:xfrm>
                  <a:off x="7998990" y="175791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3" name="Rectangle 92">
                <a:extLst>
                  <a:ext uri="{FF2B5EF4-FFF2-40B4-BE49-F238E27FC236}">
                    <a16:creationId xmlns:a16="http://schemas.microsoft.com/office/drawing/2014/main" id="{E0086CD2-DD07-4C33-9F31-EC29EB361749}"/>
                  </a:ext>
                </a:extLst>
              </p:cNvPr>
              <p:cNvSpPr/>
              <p:nvPr/>
            </p:nvSpPr>
            <p:spPr>
              <a:xfrm>
                <a:off x="320512" y="2228655"/>
                <a:ext cx="145157" cy="145157"/>
              </a:xfrm>
              <a:prstGeom prst="rect">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7" name="Circle: Hollow 116">
              <a:extLst>
                <a:ext uri="{FF2B5EF4-FFF2-40B4-BE49-F238E27FC236}">
                  <a16:creationId xmlns:a16="http://schemas.microsoft.com/office/drawing/2014/main" id="{D75E43E2-1C46-476C-BE2F-2A7B43EF3FDB}"/>
                </a:ext>
              </a:extLst>
            </p:cNvPr>
            <p:cNvSpPr/>
            <p:nvPr/>
          </p:nvSpPr>
          <p:spPr>
            <a:xfrm>
              <a:off x="7460817" y="4713312"/>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grpSp>
        <p:nvGrpSpPr>
          <p:cNvPr id="3" name="Group 2">
            <a:extLst>
              <a:ext uri="{FF2B5EF4-FFF2-40B4-BE49-F238E27FC236}">
                <a16:creationId xmlns:a16="http://schemas.microsoft.com/office/drawing/2014/main" id="{8213C1FB-B5E0-49D7-8065-54C4C9EAF7B9}"/>
              </a:ext>
            </a:extLst>
          </p:cNvPr>
          <p:cNvGrpSpPr/>
          <p:nvPr/>
        </p:nvGrpSpPr>
        <p:grpSpPr>
          <a:xfrm>
            <a:off x="426392" y="4400409"/>
            <a:ext cx="8219842" cy="235375"/>
            <a:chOff x="553717" y="4400409"/>
            <a:chExt cx="8219842" cy="235375"/>
          </a:xfrm>
        </p:grpSpPr>
        <p:grpSp>
          <p:nvGrpSpPr>
            <p:cNvPr id="33" name="Group 32">
              <a:extLst>
                <a:ext uri="{FF2B5EF4-FFF2-40B4-BE49-F238E27FC236}">
                  <a16:creationId xmlns:a16="http://schemas.microsoft.com/office/drawing/2014/main" id="{5AF23BF9-3900-47E4-9C37-EFEF7D56E036}"/>
                </a:ext>
              </a:extLst>
            </p:cNvPr>
            <p:cNvGrpSpPr/>
            <p:nvPr/>
          </p:nvGrpSpPr>
          <p:grpSpPr>
            <a:xfrm>
              <a:off x="553717" y="4401394"/>
              <a:ext cx="4011713" cy="229805"/>
              <a:chOff x="525374" y="1510204"/>
              <a:chExt cx="4011713" cy="229805"/>
            </a:xfrm>
          </p:grpSpPr>
          <p:sp>
            <p:nvSpPr>
              <p:cNvPr id="36" name="Rectangle 35">
                <a:extLst>
                  <a:ext uri="{FF2B5EF4-FFF2-40B4-BE49-F238E27FC236}">
                    <a16:creationId xmlns:a16="http://schemas.microsoft.com/office/drawing/2014/main" id="{010B8E20-3828-46C8-BFC3-0F51EF299F5C}"/>
                  </a:ext>
                </a:extLst>
              </p:cNvPr>
              <p:cNvSpPr/>
              <p:nvPr/>
            </p:nvSpPr>
            <p:spPr>
              <a:xfrm>
                <a:off x="1784953" y="151020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8" name="Rectangle 37">
                <a:extLst>
                  <a:ext uri="{FF2B5EF4-FFF2-40B4-BE49-F238E27FC236}">
                    <a16:creationId xmlns:a16="http://schemas.microsoft.com/office/drawing/2014/main" id="{612C45ED-7F2D-434B-9FEC-F3CF9BDB20EE}"/>
                  </a:ext>
                </a:extLst>
              </p:cNvPr>
              <p:cNvSpPr/>
              <p:nvPr/>
            </p:nvSpPr>
            <p:spPr>
              <a:xfrm>
                <a:off x="3878719" y="1510220"/>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47" name="Rectangle 46">
                <a:extLst>
                  <a:ext uri="{FF2B5EF4-FFF2-40B4-BE49-F238E27FC236}">
                    <a16:creationId xmlns:a16="http://schemas.microsoft.com/office/drawing/2014/main" id="{FAB322D1-2996-49BC-8F78-DE642C5142CF}"/>
                  </a:ext>
                </a:extLst>
              </p:cNvPr>
              <p:cNvSpPr/>
              <p:nvPr/>
            </p:nvSpPr>
            <p:spPr>
              <a:xfrm>
                <a:off x="525374" y="1511409"/>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grpSp>
        <p:sp>
          <p:nvSpPr>
            <p:cNvPr id="41" name="Rectangle 40">
              <a:extLst>
                <a:ext uri="{FF2B5EF4-FFF2-40B4-BE49-F238E27FC236}">
                  <a16:creationId xmlns:a16="http://schemas.microsoft.com/office/drawing/2014/main" id="{64C0A93A-88FC-4745-80FD-C59A786C2E03}"/>
                </a:ext>
              </a:extLst>
            </p:cNvPr>
            <p:cNvSpPr/>
            <p:nvPr/>
          </p:nvSpPr>
          <p:spPr>
            <a:xfrm>
              <a:off x="7073541" y="4407184"/>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7950599" y="440129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110" name="Rectangle 109">
              <a:extLst>
                <a:ext uri="{FF2B5EF4-FFF2-40B4-BE49-F238E27FC236}">
                  <a16:creationId xmlns:a16="http://schemas.microsoft.com/office/drawing/2014/main" id="{46A3DF4A-7952-4D0E-99A3-E8683176B703}"/>
                </a:ext>
              </a:extLst>
            </p:cNvPr>
            <p:cNvSpPr/>
            <p:nvPr/>
          </p:nvSpPr>
          <p:spPr>
            <a:xfrm>
              <a:off x="2910249" y="4402111"/>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114" name="Rectangle 113">
              <a:extLst>
                <a:ext uri="{FF2B5EF4-FFF2-40B4-BE49-F238E27FC236}">
                  <a16:creationId xmlns:a16="http://schemas.microsoft.com/office/drawing/2014/main" id="{1A834B2E-6877-48C7-9606-1AA245ACBCDD}"/>
                </a:ext>
              </a:extLst>
            </p:cNvPr>
            <p:cNvSpPr/>
            <p:nvPr/>
          </p:nvSpPr>
          <p:spPr>
            <a:xfrm>
              <a:off x="4929202" y="4400409"/>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118" name="Rectangle 117">
              <a:extLst>
                <a:ext uri="{FF2B5EF4-FFF2-40B4-BE49-F238E27FC236}">
                  <a16:creationId xmlns:a16="http://schemas.microsoft.com/office/drawing/2014/main" id="{6B71420A-C903-4321-8CC7-BC5FB26A9A5B}"/>
                </a:ext>
              </a:extLst>
            </p:cNvPr>
            <p:cNvSpPr/>
            <p:nvPr/>
          </p:nvSpPr>
          <p:spPr>
            <a:xfrm>
              <a:off x="5959995" y="4405505"/>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grpSp>
      <p:grpSp>
        <p:nvGrpSpPr>
          <p:cNvPr id="121" name="Group 120">
            <a:extLst>
              <a:ext uri="{FF2B5EF4-FFF2-40B4-BE49-F238E27FC236}">
                <a16:creationId xmlns:a16="http://schemas.microsoft.com/office/drawing/2014/main" id="{9E6BB33E-13BA-4E73-9068-8A4C5D799F81}"/>
              </a:ext>
            </a:extLst>
          </p:cNvPr>
          <p:cNvGrpSpPr/>
          <p:nvPr/>
        </p:nvGrpSpPr>
        <p:grpSpPr>
          <a:xfrm>
            <a:off x="235030" y="4974010"/>
            <a:ext cx="8592878" cy="247093"/>
            <a:chOff x="348855" y="4647987"/>
            <a:chExt cx="8592878" cy="247093"/>
          </a:xfrm>
        </p:grpSpPr>
        <p:grpSp>
          <p:nvGrpSpPr>
            <p:cNvPr id="122" name="Group 121">
              <a:extLst>
                <a:ext uri="{FF2B5EF4-FFF2-40B4-BE49-F238E27FC236}">
                  <a16:creationId xmlns:a16="http://schemas.microsoft.com/office/drawing/2014/main" id="{CD7C5A0E-D32C-404B-BDBD-1A0B578D07BD}"/>
                </a:ext>
              </a:extLst>
            </p:cNvPr>
            <p:cNvGrpSpPr/>
            <p:nvPr/>
          </p:nvGrpSpPr>
          <p:grpSpPr>
            <a:xfrm>
              <a:off x="348855" y="4647987"/>
              <a:ext cx="8592878" cy="247093"/>
              <a:chOff x="320512" y="2187714"/>
              <a:chExt cx="8592878" cy="247093"/>
            </a:xfrm>
          </p:grpSpPr>
          <p:grpSp>
            <p:nvGrpSpPr>
              <p:cNvPr id="124" name="Group 123">
                <a:extLst>
                  <a:ext uri="{FF2B5EF4-FFF2-40B4-BE49-F238E27FC236}">
                    <a16:creationId xmlns:a16="http://schemas.microsoft.com/office/drawing/2014/main" id="{06232884-EECD-4C67-9E7B-C4CDB783BF44}"/>
                  </a:ext>
                </a:extLst>
              </p:cNvPr>
              <p:cNvGrpSpPr/>
              <p:nvPr/>
            </p:nvGrpSpPr>
            <p:grpSpPr>
              <a:xfrm>
                <a:off x="640459" y="2187714"/>
                <a:ext cx="8272931" cy="247093"/>
                <a:chOff x="640459" y="1756797"/>
                <a:chExt cx="8272931" cy="247093"/>
              </a:xfrm>
            </p:grpSpPr>
            <p:sp>
              <p:nvSpPr>
                <p:cNvPr id="126" name="Rectangle 125">
                  <a:extLst>
                    <a:ext uri="{FF2B5EF4-FFF2-40B4-BE49-F238E27FC236}">
                      <a16:creationId xmlns:a16="http://schemas.microsoft.com/office/drawing/2014/main" id="{1A5A0226-BCD4-4F64-BEA5-F9335CE56ABC}"/>
                    </a:ext>
                  </a:extLst>
                </p:cNvPr>
                <p:cNvSpPr/>
                <p:nvPr/>
              </p:nvSpPr>
              <p:spPr>
                <a:xfrm>
                  <a:off x="640459" y="1761855"/>
                  <a:ext cx="11430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27" name="Rectangle 126">
                  <a:extLst>
                    <a:ext uri="{FF2B5EF4-FFF2-40B4-BE49-F238E27FC236}">
                      <a16:creationId xmlns:a16="http://schemas.microsoft.com/office/drawing/2014/main" id="{06282490-C27E-4DCD-BEA6-B4B3B2EC14A4}"/>
                    </a:ext>
                  </a:extLst>
                </p:cNvPr>
                <p:cNvSpPr/>
                <p:nvPr/>
              </p:nvSpPr>
              <p:spPr>
                <a:xfrm>
                  <a:off x="1895878" y="176712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28" name="Rectangle 127">
                  <a:extLst>
                    <a:ext uri="{FF2B5EF4-FFF2-40B4-BE49-F238E27FC236}">
                      <a16:creationId xmlns:a16="http://schemas.microsoft.com/office/drawing/2014/main" id="{2790E6EC-DBBC-41F9-A1F4-B8208B8CB452}"/>
                    </a:ext>
                  </a:extLst>
                </p:cNvPr>
                <p:cNvSpPr/>
                <p:nvPr/>
              </p:nvSpPr>
              <p:spPr>
                <a:xfrm>
                  <a:off x="4987408" y="1766506"/>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29" name="Rectangle 128">
                  <a:extLst>
                    <a:ext uri="{FF2B5EF4-FFF2-40B4-BE49-F238E27FC236}">
                      <a16:creationId xmlns:a16="http://schemas.microsoft.com/office/drawing/2014/main" id="{66D27829-F542-45D3-8F4F-7FA40D2D58EC}"/>
                    </a:ext>
                  </a:extLst>
                </p:cNvPr>
                <p:cNvSpPr/>
                <p:nvPr/>
              </p:nvSpPr>
              <p:spPr>
                <a:xfrm>
                  <a:off x="2928441" y="175800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0" name="Rectangle 129">
                  <a:extLst>
                    <a:ext uri="{FF2B5EF4-FFF2-40B4-BE49-F238E27FC236}">
                      <a16:creationId xmlns:a16="http://schemas.microsoft.com/office/drawing/2014/main" id="{9A13DEA5-3928-4374-97A4-9A59F98F4410}"/>
                    </a:ext>
                  </a:extLst>
                </p:cNvPr>
                <p:cNvSpPr/>
                <p:nvPr/>
              </p:nvSpPr>
              <p:spPr>
                <a:xfrm>
                  <a:off x="3955260" y="175679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1" name="Rectangle 130">
                  <a:extLst>
                    <a:ext uri="{FF2B5EF4-FFF2-40B4-BE49-F238E27FC236}">
                      <a16:creationId xmlns:a16="http://schemas.microsoft.com/office/drawing/2014/main" id="{E8B24B09-4890-4BFF-B52E-FB6C84C4414B}"/>
                    </a:ext>
                  </a:extLst>
                </p:cNvPr>
                <p:cNvSpPr/>
                <p:nvPr/>
              </p:nvSpPr>
              <p:spPr>
                <a:xfrm>
                  <a:off x="6008208" y="175703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4" name="Rectangle 133">
                  <a:extLst>
                    <a:ext uri="{FF2B5EF4-FFF2-40B4-BE49-F238E27FC236}">
                      <a16:creationId xmlns:a16="http://schemas.microsoft.com/office/drawing/2014/main" id="{E84A2032-6257-4148-BD81-3199AD563514}"/>
                    </a:ext>
                  </a:extLst>
                </p:cNvPr>
                <p:cNvSpPr/>
                <p:nvPr/>
              </p:nvSpPr>
              <p:spPr>
                <a:xfrm>
                  <a:off x="7998990" y="1757918"/>
                  <a:ext cx="914400" cy="236763"/>
                </a:xfrm>
                <a:prstGeom prst="rect">
                  <a:avLst/>
                </a:prstGeom>
                <a:solidFill>
                  <a:schemeClr val="bg1">
                    <a:lumMod val="7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125" name="Rectangle 124">
                <a:extLst>
                  <a:ext uri="{FF2B5EF4-FFF2-40B4-BE49-F238E27FC236}">
                    <a16:creationId xmlns:a16="http://schemas.microsoft.com/office/drawing/2014/main" id="{3C98267C-E507-49A8-9D9C-A5FCADDF7E87}"/>
                  </a:ext>
                </a:extLst>
              </p:cNvPr>
              <p:cNvSpPr/>
              <p:nvPr/>
            </p:nvSpPr>
            <p:spPr>
              <a:xfrm>
                <a:off x="320512" y="2228655"/>
                <a:ext cx="145157" cy="145157"/>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3" name="Circle: Hollow 122">
              <a:extLst>
                <a:ext uri="{FF2B5EF4-FFF2-40B4-BE49-F238E27FC236}">
                  <a16:creationId xmlns:a16="http://schemas.microsoft.com/office/drawing/2014/main" id="{1E9E66A0-EA5E-45D7-A4F9-787EF1B070CA}"/>
                </a:ext>
              </a:extLst>
            </p:cNvPr>
            <p:cNvSpPr/>
            <p:nvPr/>
          </p:nvSpPr>
          <p:spPr>
            <a:xfrm>
              <a:off x="7460817" y="4713312"/>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20" name="Rectangle 19">
            <a:extLst>
              <a:ext uri="{FF2B5EF4-FFF2-40B4-BE49-F238E27FC236}">
                <a16:creationId xmlns:a16="http://schemas.microsoft.com/office/drawing/2014/main" id="{02F86240-06F0-4023-8593-BD84660C0630}"/>
              </a:ext>
            </a:extLst>
          </p:cNvPr>
          <p:cNvSpPr/>
          <p:nvPr/>
        </p:nvSpPr>
        <p:spPr>
          <a:xfrm>
            <a:off x="8923958" y="4629009"/>
            <a:ext cx="132116" cy="199246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D1C196E-4377-4AA7-8A60-E2A9D90392C9}"/>
              </a:ext>
            </a:extLst>
          </p:cNvPr>
          <p:cNvSpPr/>
          <p:nvPr/>
        </p:nvSpPr>
        <p:spPr>
          <a:xfrm>
            <a:off x="6416015" y="1827138"/>
            <a:ext cx="10058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Boundary:</a:t>
            </a:r>
          </a:p>
        </p:txBody>
      </p:sp>
      <p:sp>
        <p:nvSpPr>
          <p:cNvPr id="139" name="Rectangle 138">
            <a:extLst>
              <a:ext uri="{FF2B5EF4-FFF2-40B4-BE49-F238E27FC236}">
                <a16:creationId xmlns:a16="http://schemas.microsoft.com/office/drawing/2014/main" id="{C436FE07-A32F-49E8-B4A9-E6B93799BBC6}"/>
              </a:ext>
            </a:extLst>
          </p:cNvPr>
          <p:cNvSpPr/>
          <p:nvPr/>
        </p:nvSpPr>
        <p:spPr>
          <a:xfrm>
            <a:off x="7428016" y="1835380"/>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nvGrpSpPr>
          <p:cNvPr id="140" name="Group 139">
            <a:extLst>
              <a:ext uri="{FF2B5EF4-FFF2-40B4-BE49-F238E27FC236}">
                <a16:creationId xmlns:a16="http://schemas.microsoft.com/office/drawing/2014/main" id="{38569129-7656-4C90-A8D0-28D092519568}"/>
              </a:ext>
            </a:extLst>
          </p:cNvPr>
          <p:cNvGrpSpPr/>
          <p:nvPr/>
        </p:nvGrpSpPr>
        <p:grpSpPr>
          <a:xfrm>
            <a:off x="1405439" y="6810814"/>
            <a:ext cx="4002638" cy="245005"/>
            <a:chOff x="182336" y="271428"/>
            <a:chExt cx="4002638" cy="245005"/>
          </a:xfrm>
        </p:grpSpPr>
        <p:sp>
          <p:nvSpPr>
            <p:cNvPr id="141" name="Rectangle 140">
              <a:extLst>
                <a:ext uri="{FF2B5EF4-FFF2-40B4-BE49-F238E27FC236}">
                  <a16:creationId xmlns:a16="http://schemas.microsoft.com/office/drawing/2014/main" id="{7A035F60-ACAF-4ADA-B78B-B72AB11E261B}"/>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Select Run Type:</a:t>
              </a:r>
            </a:p>
          </p:txBody>
        </p:sp>
        <p:sp>
          <p:nvSpPr>
            <p:cNvPr id="142" name="Rectangle 141">
              <a:extLst>
                <a:ext uri="{FF2B5EF4-FFF2-40B4-BE49-F238E27FC236}">
                  <a16:creationId xmlns:a16="http://schemas.microsoft.com/office/drawing/2014/main" id="{F327AC2E-7C39-4F4F-8DE7-2062FCFD3D99}"/>
                </a:ext>
              </a:extLst>
            </p:cNvPr>
            <p:cNvSpPr/>
            <p:nvPr/>
          </p:nvSpPr>
          <p:spPr>
            <a:xfrm>
              <a:off x="1441774" y="279670"/>
              <a:ext cx="27432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Normal Run</a:t>
              </a:r>
            </a:p>
          </p:txBody>
        </p:sp>
      </p:grpSp>
      <p:sp>
        <p:nvSpPr>
          <p:cNvPr id="55" name="Half Frame 54">
            <a:extLst>
              <a:ext uri="{FF2B5EF4-FFF2-40B4-BE49-F238E27FC236}">
                <a16:creationId xmlns:a16="http://schemas.microsoft.com/office/drawing/2014/main" id="{B4A40BD2-45E5-4206-8EA3-7844E5BEC249}"/>
              </a:ext>
            </a:extLst>
          </p:cNvPr>
          <p:cNvSpPr/>
          <p:nvPr/>
        </p:nvSpPr>
        <p:spPr>
          <a:xfrm rot="13500000">
            <a:off x="5207652" y="6853543"/>
            <a:ext cx="125485" cy="125485"/>
          </a:xfrm>
          <a:prstGeom prst="halfFrame">
            <a:avLst>
              <a:gd name="adj1" fmla="val 18655"/>
              <a:gd name="adj2" fmla="val 1638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548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1277D7-4E45-4515-8C80-DC3849CD8F71}"/>
              </a:ext>
            </a:extLst>
          </p:cNvPr>
          <p:cNvSpPr/>
          <p:nvPr/>
        </p:nvSpPr>
        <p:spPr>
          <a:xfrm>
            <a:off x="-677" y="449536"/>
            <a:ext cx="9144000" cy="3643908"/>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CC9B35AC-C9AD-4D6E-B2A6-F3DFDF22CA94}"/>
              </a:ext>
            </a:extLst>
          </p:cNvPr>
          <p:cNvSpPr/>
          <p:nvPr/>
        </p:nvSpPr>
        <p:spPr>
          <a:xfrm>
            <a:off x="583876" y="1051044"/>
            <a:ext cx="3483236" cy="2772871"/>
          </a:xfrm>
          <a:prstGeom prst="rect">
            <a:avLst/>
          </a:prstGeom>
          <a:solidFill>
            <a:schemeClr val="tx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6" name="Rectangle 5">
            <a:extLst>
              <a:ext uri="{FF2B5EF4-FFF2-40B4-BE49-F238E27FC236}">
                <a16:creationId xmlns:a16="http://schemas.microsoft.com/office/drawing/2014/main" id="{296C47CE-8C50-49FA-B1EC-7358EF3D9899}"/>
              </a:ext>
            </a:extLst>
          </p:cNvPr>
          <p:cNvSpPr/>
          <p:nvPr/>
        </p:nvSpPr>
        <p:spPr>
          <a:xfrm>
            <a:off x="0" y="4098778"/>
            <a:ext cx="9144000" cy="3257247"/>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130991" y="2026533"/>
            <a:ext cx="4701345" cy="808282"/>
            <a:chOff x="4920344" y="251025"/>
            <a:chExt cx="4701345"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2" name="Rectangle 131">
              <a:extLst>
                <a:ext uri="{FF2B5EF4-FFF2-40B4-BE49-F238E27FC236}">
                  <a16:creationId xmlns:a16="http://schemas.microsoft.com/office/drawing/2014/main" id="{A2A293A1-9602-4D3F-8850-DA0BF915308C}"/>
                </a:ext>
              </a:extLst>
            </p:cNvPr>
            <p:cNvSpPr/>
            <p:nvPr/>
          </p:nvSpPr>
          <p:spPr>
            <a:xfrm>
              <a:off x="8890169" y="51029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pixels</a:t>
              </a:r>
            </a:p>
          </p:txBody>
        </p:sp>
        <p:sp>
          <p:nvSpPr>
            <p:cNvPr id="133" name="Rectangle 132">
              <a:extLst>
                <a:ext uri="{FF2B5EF4-FFF2-40B4-BE49-F238E27FC236}">
                  <a16:creationId xmlns:a16="http://schemas.microsoft.com/office/drawing/2014/main" id="{6EE9F982-BF9F-4871-9B84-EDEE4C6352BE}"/>
                </a:ext>
              </a:extLst>
            </p:cNvPr>
            <p:cNvSpPr/>
            <p:nvPr/>
          </p:nvSpPr>
          <p:spPr>
            <a:xfrm>
              <a:off x="8890169" y="803542"/>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1811602" y="517189"/>
            <a:ext cx="5704114" cy="245005"/>
            <a:chOff x="182336" y="271428"/>
            <a:chExt cx="5704114"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.png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45720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4106094" y="835742"/>
            <a:ext cx="2696568" cy="538783"/>
            <a:chOff x="443594" y="644945"/>
            <a:chExt cx="2696568" cy="53878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2696568" cy="26350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Number of dimensions to be plotted:</a:t>
              </a:r>
            </a:p>
          </p:txBody>
        </p:sp>
        <p:sp>
          <p:nvSpPr>
            <p:cNvPr id="26" name="Circle: Hollow 25">
              <a:extLst>
                <a:ext uri="{FF2B5EF4-FFF2-40B4-BE49-F238E27FC236}">
                  <a16:creationId xmlns:a16="http://schemas.microsoft.com/office/drawing/2014/main" id="{56A0C236-750E-4240-9DC8-CC14BA508F05}"/>
                </a:ext>
              </a:extLst>
            </p:cNvPr>
            <p:cNvSpPr/>
            <p:nvPr/>
          </p:nvSpPr>
          <p:spPr>
            <a:xfrm>
              <a:off x="1271864" y="99093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1445354" y="94696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1991689" y="94696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1834159" y="99722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43E17D2-3712-413A-9862-4D29D284B9BC}"/>
              </a:ext>
            </a:extLst>
          </p:cNvPr>
          <p:cNvSpPr/>
          <p:nvPr/>
        </p:nvSpPr>
        <p:spPr>
          <a:xfrm>
            <a:off x="33146" y="4307184"/>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Material Inputs </a:t>
            </a:r>
          </a:p>
        </p:txBody>
      </p:sp>
      <p:grpSp>
        <p:nvGrpSpPr>
          <p:cNvPr id="33" name="Group 32">
            <a:extLst>
              <a:ext uri="{FF2B5EF4-FFF2-40B4-BE49-F238E27FC236}">
                <a16:creationId xmlns:a16="http://schemas.microsoft.com/office/drawing/2014/main" id="{5AF23BF9-3900-47E4-9C37-EFEF7D56E036}"/>
              </a:ext>
            </a:extLst>
          </p:cNvPr>
          <p:cNvGrpSpPr/>
          <p:nvPr/>
        </p:nvGrpSpPr>
        <p:grpSpPr>
          <a:xfrm>
            <a:off x="704163" y="4367874"/>
            <a:ext cx="4992096" cy="228600"/>
            <a:chOff x="675820" y="1476684"/>
            <a:chExt cx="4992096" cy="228600"/>
          </a:xfrm>
        </p:grpSpPr>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grpSp>
      <p:grpSp>
        <p:nvGrpSpPr>
          <p:cNvPr id="27" name="Group 26">
            <a:extLst>
              <a:ext uri="{FF2B5EF4-FFF2-40B4-BE49-F238E27FC236}">
                <a16:creationId xmlns:a16="http://schemas.microsoft.com/office/drawing/2014/main" id="{49702F40-01D9-4F76-9C42-6DFC8F60DCB5}"/>
              </a:ext>
            </a:extLst>
          </p:cNvPr>
          <p:cNvGrpSpPr/>
          <p:nvPr/>
        </p:nvGrpSpPr>
        <p:grpSpPr>
          <a:xfrm>
            <a:off x="6478044" y="4209551"/>
            <a:ext cx="2298190" cy="2575546"/>
            <a:chOff x="6449701" y="1287538"/>
            <a:chExt cx="2298190" cy="2575546"/>
          </a:xfrm>
        </p:grpSpPr>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0FFF3D5D-E55F-43A3-9C1A-9AA61756B87C}"/>
              </a:ext>
            </a:extLst>
          </p:cNvPr>
          <p:cNvSpPr/>
          <p:nvPr/>
        </p:nvSpPr>
        <p:spPr>
          <a:xfrm>
            <a:off x="7304134" y="360267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6574440" y="3274309"/>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7305960" y="326187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6572614" y="3589546"/>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4750487" y="1509534"/>
            <a:ext cx="4115909" cy="496376"/>
            <a:chOff x="5435650" y="4179676"/>
            <a:chExt cx="4115909" cy="496376"/>
          </a:xfrm>
        </p:grpSpPr>
        <p:sp>
          <p:nvSpPr>
            <p:cNvPr id="68" name="Rectangle 67">
              <a:extLst>
                <a:ext uri="{FF2B5EF4-FFF2-40B4-BE49-F238E27FC236}">
                  <a16:creationId xmlns:a16="http://schemas.microsoft.com/office/drawing/2014/main" id="{F09991DB-7627-4D8D-94B3-2B6D5605CD9B}"/>
                </a:ext>
              </a:extLst>
            </p:cNvPr>
            <p:cNvSpPr/>
            <p:nvPr/>
          </p:nvSpPr>
          <p:spPr>
            <a:xfrm>
              <a:off x="5435650" y="443928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5" name="Rectangle 134">
              <a:extLst>
                <a:ext uri="{FF2B5EF4-FFF2-40B4-BE49-F238E27FC236}">
                  <a16:creationId xmlns:a16="http://schemas.microsoft.com/office/drawing/2014/main" id="{D1931707-F535-4009-A03F-7D1BD6740E49}"/>
                </a:ext>
              </a:extLst>
            </p:cNvPr>
            <p:cNvSpPr/>
            <p:nvPr/>
          </p:nvSpPr>
          <p:spPr>
            <a:xfrm>
              <a:off x="8728599" y="4430511"/>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4346067" y="3121019"/>
            <a:ext cx="10058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 Taken:</a:t>
            </a:r>
          </a:p>
        </p:txBody>
      </p:sp>
      <p:sp>
        <p:nvSpPr>
          <p:cNvPr id="76" name="Rectangle 75">
            <a:extLst>
              <a:ext uri="{FF2B5EF4-FFF2-40B4-BE49-F238E27FC236}">
                <a16:creationId xmlns:a16="http://schemas.microsoft.com/office/drawing/2014/main" id="{326F6803-2149-4154-A26C-8FDA208FD322}"/>
              </a:ext>
            </a:extLst>
          </p:cNvPr>
          <p:cNvSpPr/>
          <p:nvPr/>
        </p:nvSpPr>
        <p:spPr>
          <a:xfrm>
            <a:off x="5358068" y="312926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6463889" y="2949058"/>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7330479" y="29450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6" name="Rectangle 85">
            <a:extLst>
              <a:ext uri="{FF2B5EF4-FFF2-40B4-BE49-F238E27FC236}">
                <a16:creationId xmlns:a16="http://schemas.microsoft.com/office/drawing/2014/main" id="{A3FA1FA4-8D2B-43AF-9335-1E6D3FDFEEF6}"/>
              </a:ext>
            </a:extLst>
          </p:cNvPr>
          <p:cNvSpPr/>
          <p:nvPr/>
        </p:nvSpPr>
        <p:spPr>
          <a:xfrm>
            <a:off x="4479321" y="3582260"/>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Total Time:</a:t>
            </a:r>
          </a:p>
        </p:txBody>
      </p:sp>
      <p:sp>
        <p:nvSpPr>
          <p:cNvPr id="87" name="Rectangle 86">
            <a:extLst>
              <a:ext uri="{FF2B5EF4-FFF2-40B4-BE49-F238E27FC236}">
                <a16:creationId xmlns:a16="http://schemas.microsoft.com/office/drawing/2014/main" id="{F50B9038-FD6F-4A64-A0FC-80557506F9AB}"/>
              </a:ext>
            </a:extLst>
          </p:cNvPr>
          <p:cNvSpPr/>
          <p:nvPr/>
        </p:nvSpPr>
        <p:spPr>
          <a:xfrm>
            <a:off x="5388584" y="359050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923958" y="236526"/>
            <a:ext cx="219456" cy="219456"/>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4" name="Group 93">
            <a:extLst>
              <a:ext uri="{FF2B5EF4-FFF2-40B4-BE49-F238E27FC236}">
                <a16:creationId xmlns:a16="http://schemas.microsoft.com/office/drawing/2014/main" id="{50F660F6-F4A0-4CAE-BE7B-485F037B308B}"/>
              </a:ext>
            </a:extLst>
          </p:cNvPr>
          <p:cNvGrpSpPr/>
          <p:nvPr/>
        </p:nvGrpSpPr>
        <p:grpSpPr>
          <a:xfrm>
            <a:off x="658165" y="4650250"/>
            <a:ext cx="5329566" cy="245071"/>
            <a:chOff x="629822" y="2189977"/>
            <a:chExt cx="5329566" cy="245071"/>
          </a:xfrm>
        </p:grpSpPr>
        <p:grpSp>
          <p:nvGrpSpPr>
            <p:cNvPr id="21" name="Group 20">
              <a:extLst>
                <a:ext uri="{FF2B5EF4-FFF2-40B4-BE49-F238E27FC236}">
                  <a16:creationId xmlns:a16="http://schemas.microsoft.com/office/drawing/2014/main" id="{EAB563F0-AE03-44D2-9844-5D1A9A987E3F}"/>
                </a:ext>
              </a:extLst>
            </p:cNvPr>
            <p:cNvGrpSpPr/>
            <p:nvPr/>
          </p:nvGrpSpPr>
          <p:grpSpPr>
            <a:xfrm>
              <a:off x="629822" y="2189977"/>
              <a:ext cx="5329566" cy="245071"/>
              <a:chOff x="629822" y="1759060"/>
              <a:chExt cx="5329566" cy="245071"/>
            </a:xfrm>
          </p:grpSpPr>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3" name="Rectangle 92">
              <a:extLst>
                <a:ext uri="{FF2B5EF4-FFF2-40B4-BE49-F238E27FC236}">
                  <a16:creationId xmlns:a16="http://schemas.microsoft.com/office/drawing/2014/main" id="{E0086CD2-DD07-4C33-9F31-EC29EB361749}"/>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EE5DF63C-DB5D-4641-861B-F26126AC92A8}"/>
              </a:ext>
            </a:extLst>
          </p:cNvPr>
          <p:cNvGrpSpPr/>
          <p:nvPr/>
        </p:nvGrpSpPr>
        <p:grpSpPr>
          <a:xfrm>
            <a:off x="658165" y="5023333"/>
            <a:ext cx="5329566" cy="245071"/>
            <a:chOff x="629822" y="2189977"/>
            <a:chExt cx="5329566" cy="245071"/>
          </a:xfrm>
        </p:grpSpPr>
        <p:grpSp>
          <p:nvGrpSpPr>
            <p:cNvPr id="96" name="Group 95">
              <a:extLst>
                <a:ext uri="{FF2B5EF4-FFF2-40B4-BE49-F238E27FC236}">
                  <a16:creationId xmlns:a16="http://schemas.microsoft.com/office/drawing/2014/main" id="{6F4A19CA-218E-49A4-8E66-9CFD0BDAF709}"/>
                </a:ext>
              </a:extLst>
            </p:cNvPr>
            <p:cNvGrpSpPr/>
            <p:nvPr/>
          </p:nvGrpSpPr>
          <p:grpSpPr>
            <a:xfrm>
              <a:off x="629822" y="2189977"/>
              <a:ext cx="5329566" cy="245071"/>
              <a:chOff x="629822" y="1759060"/>
              <a:chExt cx="5329566" cy="245071"/>
            </a:xfrm>
          </p:grpSpPr>
          <p:sp>
            <p:nvSpPr>
              <p:cNvPr id="98" name="Rectangle 97">
                <a:extLst>
                  <a:ext uri="{FF2B5EF4-FFF2-40B4-BE49-F238E27FC236}">
                    <a16:creationId xmlns:a16="http://schemas.microsoft.com/office/drawing/2014/main" id="{DD289F05-ACD6-4127-B000-27AA866E886E}"/>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99" name="Rectangle 98">
                <a:extLst>
                  <a:ext uri="{FF2B5EF4-FFF2-40B4-BE49-F238E27FC236}">
                    <a16:creationId xmlns:a16="http://schemas.microsoft.com/office/drawing/2014/main" id="{BCC52B3E-9DFA-4533-A8E1-FB8661B3EDF8}"/>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0" name="Rectangle 99">
                <a:extLst>
                  <a:ext uri="{FF2B5EF4-FFF2-40B4-BE49-F238E27FC236}">
                    <a16:creationId xmlns:a16="http://schemas.microsoft.com/office/drawing/2014/main" id="{676DAB59-0C79-47C4-BF75-422ACE657DE8}"/>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1" name="Rectangle 100">
                <a:extLst>
                  <a:ext uri="{FF2B5EF4-FFF2-40B4-BE49-F238E27FC236}">
                    <a16:creationId xmlns:a16="http://schemas.microsoft.com/office/drawing/2014/main" id="{3E7F44AB-1FAB-41A5-86E5-3B03A8598686}"/>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2" name="Rectangle 101">
                <a:extLst>
                  <a:ext uri="{FF2B5EF4-FFF2-40B4-BE49-F238E27FC236}">
                    <a16:creationId xmlns:a16="http://schemas.microsoft.com/office/drawing/2014/main" id="{24A2B476-B99D-4987-ACE9-B1AA4BF7455A}"/>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7" name="Rectangle 96">
              <a:extLst>
                <a:ext uri="{FF2B5EF4-FFF2-40B4-BE49-F238E27FC236}">
                  <a16:creationId xmlns:a16="http://schemas.microsoft.com/office/drawing/2014/main" id="{11E8E3A4-2C1E-4416-8533-30FB1D6D0890}"/>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06BC40C0-825A-4B1F-985F-29534AB1F222}"/>
              </a:ext>
            </a:extLst>
          </p:cNvPr>
          <p:cNvSpPr/>
          <p:nvPr/>
        </p:nvSpPr>
        <p:spPr>
          <a:xfrm>
            <a:off x="-436749" y="7299885"/>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Domain Inputs </a:t>
            </a:r>
          </a:p>
        </p:txBody>
      </p:sp>
      <p:sp>
        <p:nvSpPr>
          <p:cNvPr id="137" name="Isosceles Triangle 136">
            <a:extLst>
              <a:ext uri="{FF2B5EF4-FFF2-40B4-BE49-F238E27FC236}">
                <a16:creationId xmlns:a16="http://schemas.microsoft.com/office/drawing/2014/main" id="{41E5F8C6-C87E-4A9F-95D7-FD991F8CA5AA}"/>
              </a:ext>
            </a:extLst>
          </p:cNvPr>
          <p:cNvSpPr/>
          <p:nvPr/>
        </p:nvSpPr>
        <p:spPr>
          <a:xfrm rot="5400000">
            <a:off x="85868" y="281974"/>
            <a:ext cx="137160" cy="1371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F50FBB5-B96D-49ED-8750-D0E2494CD833}"/>
              </a:ext>
            </a:extLst>
          </p:cNvPr>
          <p:cNvSpPr/>
          <p:nvPr/>
        </p:nvSpPr>
        <p:spPr>
          <a:xfrm>
            <a:off x="7006954" y="6929205"/>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Run Simulation</a:t>
            </a:r>
          </a:p>
        </p:txBody>
      </p:sp>
      <p:sp>
        <p:nvSpPr>
          <p:cNvPr id="104" name="Rectangle 103">
            <a:extLst>
              <a:ext uri="{FF2B5EF4-FFF2-40B4-BE49-F238E27FC236}">
                <a16:creationId xmlns:a16="http://schemas.microsoft.com/office/drawing/2014/main" id="{E40F25E6-F6D9-4BAF-8485-8AA3C679B947}"/>
              </a:ext>
            </a:extLst>
          </p:cNvPr>
          <p:cNvSpPr/>
          <p:nvPr/>
        </p:nvSpPr>
        <p:spPr>
          <a:xfrm>
            <a:off x="-677" y="448345"/>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Import Image</a:t>
            </a:r>
          </a:p>
        </p:txBody>
      </p:sp>
    </p:spTree>
    <p:extLst>
      <p:ext uri="{BB962C8B-B14F-4D97-AF65-F5344CB8AC3E}">
        <p14:creationId xmlns:p14="http://schemas.microsoft.com/office/powerpoint/2010/main" val="275663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4581" y="266642"/>
            <a:ext cx="9144000" cy="1330144"/>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C47CE-8C50-49FA-B1EC-7358EF3D9899}"/>
              </a:ext>
            </a:extLst>
          </p:cNvPr>
          <p:cNvSpPr/>
          <p:nvPr/>
        </p:nvSpPr>
        <p:spPr>
          <a:xfrm>
            <a:off x="0" y="3328394"/>
            <a:ext cx="9144000" cy="3529606"/>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1277D7-4E45-4515-8C80-DC3849CD8F71}"/>
              </a:ext>
            </a:extLst>
          </p:cNvPr>
          <p:cNvSpPr/>
          <p:nvPr/>
        </p:nvSpPr>
        <p:spPr>
          <a:xfrm>
            <a:off x="-677" y="1572443"/>
            <a:ext cx="9144000" cy="175595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147895" y="533076"/>
            <a:ext cx="4701345" cy="808282"/>
            <a:chOff x="4920344" y="251025"/>
            <a:chExt cx="4701345"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2" name="Rectangle 131">
              <a:extLst>
                <a:ext uri="{FF2B5EF4-FFF2-40B4-BE49-F238E27FC236}">
                  <a16:creationId xmlns:a16="http://schemas.microsoft.com/office/drawing/2014/main" id="{A2A293A1-9602-4D3F-8850-DA0BF915308C}"/>
                </a:ext>
              </a:extLst>
            </p:cNvPr>
            <p:cNvSpPr/>
            <p:nvPr/>
          </p:nvSpPr>
          <p:spPr>
            <a:xfrm>
              <a:off x="8890169" y="51029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pixels</a:t>
              </a:r>
            </a:p>
          </p:txBody>
        </p:sp>
        <p:sp>
          <p:nvSpPr>
            <p:cNvPr id="133" name="Rectangle 132">
              <a:extLst>
                <a:ext uri="{FF2B5EF4-FFF2-40B4-BE49-F238E27FC236}">
                  <a16:creationId xmlns:a16="http://schemas.microsoft.com/office/drawing/2014/main" id="{6EE9F982-BF9F-4871-9B84-EDEE4C6352BE}"/>
                </a:ext>
              </a:extLst>
            </p:cNvPr>
            <p:cNvSpPr/>
            <p:nvPr/>
          </p:nvSpPr>
          <p:spPr>
            <a:xfrm>
              <a:off x="8890169" y="803542"/>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1966266" y="1808272"/>
            <a:ext cx="5704114" cy="245005"/>
            <a:chOff x="182336" y="271428"/>
            <a:chExt cx="5704114"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.png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45720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638571" y="784311"/>
            <a:ext cx="2696568" cy="538783"/>
            <a:chOff x="443594" y="644945"/>
            <a:chExt cx="2696568" cy="53878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2696568" cy="26350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Number of dimensions to be plotted:</a:t>
              </a:r>
            </a:p>
          </p:txBody>
        </p:sp>
        <p:sp>
          <p:nvSpPr>
            <p:cNvPr id="26" name="Circle: Hollow 25">
              <a:extLst>
                <a:ext uri="{FF2B5EF4-FFF2-40B4-BE49-F238E27FC236}">
                  <a16:creationId xmlns:a16="http://schemas.microsoft.com/office/drawing/2014/main" id="{56A0C236-750E-4240-9DC8-CC14BA508F05}"/>
                </a:ext>
              </a:extLst>
            </p:cNvPr>
            <p:cNvSpPr/>
            <p:nvPr/>
          </p:nvSpPr>
          <p:spPr>
            <a:xfrm>
              <a:off x="1271864" y="99093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1445354" y="94696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1991689" y="94696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1834159" y="99722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43E17D2-3712-413A-9862-4D29D284B9BC}"/>
              </a:ext>
            </a:extLst>
          </p:cNvPr>
          <p:cNvSpPr/>
          <p:nvPr/>
        </p:nvSpPr>
        <p:spPr>
          <a:xfrm>
            <a:off x="33146" y="3352372"/>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Material Inputs </a:t>
            </a:r>
          </a:p>
        </p:txBody>
      </p:sp>
      <p:grpSp>
        <p:nvGrpSpPr>
          <p:cNvPr id="33" name="Group 32">
            <a:extLst>
              <a:ext uri="{FF2B5EF4-FFF2-40B4-BE49-F238E27FC236}">
                <a16:creationId xmlns:a16="http://schemas.microsoft.com/office/drawing/2014/main" id="{5AF23BF9-3900-47E4-9C37-EFEF7D56E036}"/>
              </a:ext>
            </a:extLst>
          </p:cNvPr>
          <p:cNvGrpSpPr/>
          <p:nvPr/>
        </p:nvGrpSpPr>
        <p:grpSpPr>
          <a:xfrm>
            <a:off x="675820" y="3674526"/>
            <a:ext cx="4992096" cy="228600"/>
            <a:chOff x="675820" y="1476684"/>
            <a:chExt cx="4992096" cy="228600"/>
          </a:xfrm>
        </p:grpSpPr>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grpSp>
      <p:sp>
        <p:nvSpPr>
          <p:cNvPr id="53" name="Cross 52">
            <a:extLst>
              <a:ext uri="{FF2B5EF4-FFF2-40B4-BE49-F238E27FC236}">
                <a16:creationId xmlns:a16="http://schemas.microsoft.com/office/drawing/2014/main" id="{E782971B-A8B9-40D5-A353-BD5A653DF589}"/>
              </a:ext>
            </a:extLst>
          </p:cNvPr>
          <p:cNvSpPr/>
          <p:nvPr/>
        </p:nvSpPr>
        <p:spPr>
          <a:xfrm>
            <a:off x="271989" y="4351662"/>
            <a:ext cx="194671" cy="194671"/>
          </a:xfrm>
          <a:prstGeom prst="plus">
            <a:avLst>
              <a:gd name="adj" fmla="val 399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702F40-01D9-4F76-9C42-6DFC8F60DCB5}"/>
              </a:ext>
            </a:extLst>
          </p:cNvPr>
          <p:cNvGrpSpPr/>
          <p:nvPr/>
        </p:nvGrpSpPr>
        <p:grpSpPr>
          <a:xfrm>
            <a:off x="6449701" y="3516203"/>
            <a:ext cx="2298190" cy="2575546"/>
            <a:chOff x="6449701" y="1287538"/>
            <a:chExt cx="2298190" cy="2575546"/>
          </a:xfrm>
        </p:grpSpPr>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4F20B693-5024-4419-BDC4-F56ED55D86EC}"/>
              </a:ext>
            </a:extLst>
          </p:cNvPr>
          <p:cNvSpPr/>
          <p:nvPr/>
        </p:nvSpPr>
        <p:spPr>
          <a:xfrm>
            <a:off x="33146" y="1579637"/>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Source Input:</a:t>
            </a:r>
          </a:p>
        </p:txBody>
      </p:sp>
      <p:sp>
        <p:nvSpPr>
          <p:cNvPr id="80" name="Rectangle 79">
            <a:extLst>
              <a:ext uri="{FF2B5EF4-FFF2-40B4-BE49-F238E27FC236}">
                <a16:creationId xmlns:a16="http://schemas.microsoft.com/office/drawing/2014/main" id="{0FFF3D5D-E55F-43A3-9C1A-9AA61756B87C}"/>
              </a:ext>
            </a:extLst>
          </p:cNvPr>
          <p:cNvSpPr/>
          <p:nvPr/>
        </p:nvSpPr>
        <p:spPr>
          <a:xfrm>
            <a:off x="6250267" y="281906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3589239" y="283829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4320759" y="282585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5518747" y="280593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4818323" y="2118477"/>
            <a:ext cx="4115909" cy="496376"/>
            <a:chOff x="5435650" y="4179676"/>
            <a:chExt cx="4115909" cy="496376"/>
          </a:xfrm>
        </p:grpSpPr>
        <p:sp>
          <p:nvSpPr>
            <p:cNvPr id="68" name="Rectangle 67">
              <a:extLst>
                <a:ext uri="{FF2B5EF4-FFF2-40B4-BE49-F238E27FC236}">
                  <a16:creationId xmlns:a16="http://schemas.microsoft.com/office/drawing/2014/main" id="{F09991DB-7627-4D8D-94B3-2B6D5605CD9B}"/>
                </a:ext>
              </a:extLst>
            </p:cNvPr>
            <p:cNvSpPr/>
            <p:nvPr/>
          </p:nvSpPr>
          <p:spPr>
            <a:xfrm>
              <a:off x="5435650" y="443928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5" name="Rectangle 134">
              <a:extLst>
                <a:ext uri="{FF2B5EF4-FFF2-40B4-BE49-F238E27FC236}">
                  <a16:creationId xmlns:a16="http://schemas.microsoft.com/office/drawing/2014/main" id="{D1931707-F535-4009-A03F-7D1BD6740E49}"/>
                </a:ext>
              </a:extLst>
            </p:cNvPr>
            <p:cNvSpPr/>
            <p:nvPr/>
          </p:nvSpPr>
          <p:spPr>
            <a:xfrm>
              <a:off x="8728599" y="4430511"/>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2329299" y="2363677"/>
            <a:ext cx="10058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 Taken:</a:t>
            </a:r>
          </a:p>
        </p:txBody>
      </p:sp>
      <p:sp>
        <p:nvSpPr>
          <p:cNvPr id="76" name="Rectangle 75">
            <a:extLst>
              <a:ext uri="{FF2B5EF4-FFF2-40B4-BE49-F238E27FC236}">
                <a16:creationId xmlns:a16="http://schemas.microsoft.com/office/drawing/2014/main" id="{326F6803-2149-4154-A26C-8FDA208FD322}"/>
              </a:ext>
            </a:extLst>
          </p:cNvPr>
          <p:cNvSpPr/>
          <p:nvPr/>
        </p:nvSpPr>
        <p:spPr>
          <a:xfrm>
            <a:off x="3341300"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1221866" y="2817184"/>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2136943" y="282658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6" name="Rectangle 85">
            <a:extLst>
              <a:ext uri="{FF2B5EF4-FFF2-40B4-BE49-F238E27FC236}">
                <a16:creationId xmlns:a16="http://schemas.microsoft.com/office/drawing/2014/main" id="{A3FA1FA4-8D2B-43AF-9335-1E6D3FDFEEF6}"/>
              </a:ext>
            </a:extLst>
          </p:cNvPr>
          <p:cNvSpPr/>
          <p:nvPr/>
        </p:nvSpPr>
        <p:spPr>
          <a:xfrm>
            <a:off x="434073" y="2363677"/>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Total Time:</a:t>
            </a:r>
          </a:p>
        </p:txBody>
      </p:sp>
      <p:sp>
        <p:nvSpPr>
          <p:cNvPr id="87" name="Rectangle 86">
            <a:extLst>
              <a:ext uri="{FF2B5EF4-FFF2-40B4-BE49-F238E27FC236}">
                <a16:creationId xmlns:a16="http://schemas.microsoft.com/office/drawing/2014/main" id="{F50B9038-FD6F-4A64-A0FC-80557506F9AB}"/>
              </a:ext>
            </a:extLst>
          </p:cNvPr>
          <p:cNvSpPr/>
          <p:nvPr/>
        </p:nvSpPr>
        <p:spPr>
          <a:xfrm>
            <a:off x="1343336"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923958" y="236526"/>
            <a:ext cx="219456" cy="219456"/>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4" name="Group 93">
            <a:extLst>
              <a:ext uri="{FF2B5EF4-FFF2-40B4-BE49-F238E27FC236}">
                <a16:creationId xmlns:a16="http://schemas.microsoft.com/office/drawing/2014/main" id="{50F660F6-F4A0-4CAE-BE7B-485F037B308B}"/>
              </a:ext>
            </a:extLst>
          </p:cNvPr>
          <p:cNvGrpSpPr/>
          <p:nvPr/>
        </p:nvGrpSpPr>
        <p:grpSpPr>
          <a:xfrm>
            <a:off x="629822" y="3956902"/>
            <a:ext cx="5329566" cy="245071"/>
            <a:chOff x="629822" y="2189977"/>
            <a:chExt cx="5329566" cy="245071"/>
          </a:xfrm>
        </p:grpSpPr>
        <p:grpSp>
          <p:nvGrpSpPr>
            <p:cNvPr id="21" name="Group 20">
              <a:extLst>
                <a:ext uri="{FF2B5EF4-FFF2-40B4-BE49-F238E27FC236}">
                  <a16:creationId xmlns:a16="http://schemas.microsoft.com/office/drawing/2014/main" id="{EAB563F0-AE03-44D2-9844-5D1A9A987E3F}"/>
                </a:ext>
              </a:extLst>
            </p:cNvPr>
            <p:cNvGrpSpPr/>
            <p:nvPr/>
          </p:nvGrpSpPr>
          <p:grpSpPr>
            <a:xfrm>
              <a:off x="629822" y="2189977"/>
              <a:ext cx="5329566" cy="245071"/>
              <a:chOff x="629822" y="1759060"/>
              <a:chExt cx="5329566" cy="245071"/>
            </a:xfrm>
          </p:grpSpPr>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3" name="Rectangle 92">
              <a:extLst>
                <a:ext uri="{FF2B5EF4-FFF2-40B4-BE49-F238E27FC236}">
                  <a16:creationId xmlns:a16="http://schemas.microsoft.com/office/drawing/2014/main" id="{E0086CD2-DD07-4C33-9F31-EC29EB361749}"/>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EE5DF63C-DB5D-4641-861B-F26126AC92A8}"/>
              </a:ext>
            </a:extLst>
          </p:cNvPr>
          <p:cNvGrpSpPr/>
          <p:nvPr/>
        </p:nvGrpSpPr>
        <p:grpSpPr>
          <a:xfrm>
            <a:off x="629822" y="4329985"/>
            <a:ext cx="5329566" cy="245071"/>
            <a:chOff x="629822" y="2189977"/>
            <a:chExt cx="5329566" cy="245071"/>
          </a:xfrm>
        </p:grpSpPr>
        <p:grpSp>
          <p:nvGrpSpPr>
            <p:cNvPr id="96" name="Group 95">
              <a:extLst>
                <a:ext uri="{FF2B5EF4-FFF2-40B4-BE49-F238E27FC236}">
                  <a16:creationId xmlns:a16="http://schemas.microsoft.com/office/drawing/2014/main" id="{6F4A19CA-218E-49A4-8E66-9CFD0BDAF709}"/>
                </a:ext>
              </a:extLst>
            </p:cNvPr>
            <p:cNvGrpSpPr/>
            <p:nvPr/>
          </p:nvGrpSpPr>
          <p:grpSpPr>
            <a:xfrm>
              <a:off x="629822" y="2189977"/>
              <a:ext cx="5329566" cy="245071"/>
              <a:chOff x="629822" y="1759060"/>
              <a:chExt cx="5329566" cy="245071"/>
            </a:xfrm>
          </p:grpSpPr>
          <p:sp>
            <p:nvSpPr>
              <p:cNvPr id="98" name="Rectangle 97">
                <a:extLst>
                  <a:ext uri="{FF2B5EF4-FFF2-40B4-BE49-F238E27FC236}">
                    <a16:creationId xmlns:a16="http://schemas.microsoft.com/office/drawing/2014/main" id="{DD289F05-ACD6-4127-B000-27AA866E886E}"/>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99" name="Rectangle 98">
                <a:extLst>
                  <a:ext uri="{FF2B5EF4-FFF2-40B4-BE49-F238E27FC236}">
                    <a16:creationId xmlns:a16="http://schemas.microsoft.com/office/drawing/2014/main" id="{BCC52B3E-9DFA-4533-A8E1-FB8661B3EDF8}"/>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0" name="Rectangle 99">
                <a:extLst>
                  <a:ext uri="{FF2B5EF4-FFF2-40B4-BE49-F238E27FC236}">
                    <a16:creationId xmlns:a16="http://schemas.microsoft.com/office/drawing/2014/main" id="{676DAB59-0C79-47C4-BF75-422ACE657DE8}"/>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1" name="Rectangle 100">
                <a:extLst>
                  <a:ext uri="{FF2B5EF4-FFF2-40B4-BE49-F238E27FC236}">
                    <a16:creationId xmlns:a16="http://schemas.microsoft.com/office/drawing/2014/main" id="{3E7F44AB-1FAB-41A5-86E5-3B03A8598686}"/>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2" name="Rectangle 101">
                <a:extLst>
                  <a:ext uri="{FF2B5EF4-FFF2-40B4-BE49-F238E27FC236}">
                    <a16:creationId xmlns:a16="http://schemas.microsoft.com/office/drawing/2014/main" id="{24A2B476-B99D-4987-ACE9-B1AA4BF7455A}"/>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7" name="Rectangle 96">
              <a:extLst>
                <a:ext uri="{FF2B5EF4-FFF2-40B4-BE49-F238E27FC236}">
                  <a16:creationId xmlns:a16="http://schemas.microsoft.com/office/drawing/2014/main" id="{11E8E3A4-2C1E-4416-8533-30FB1D6D0890}"/>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06BC40C0-825A-4B1F-985F-29534AB1F222}"/>
              </a:ext>
            </a:extLst>
          </p:cNvPr>
          <p:cNvSpPr/>
          <p:nvPr/>
        </p:nvSpPr>
        <p:spPr>
          <a:xfrm>
            <a:off x="33937" y="465111"/>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Domain Inputs </a:t>
            </a:r>
          </a:p>
        </p:txBody>
      </p:sp>
      <p:sp>
        <p:nvSpPr>
          <p:cNvPr id="137" name="Isosceles Triangle 136">
            <a:extLst>
              <a:ext uri="{FF2B5EF4-FFF2-40B4-BE49-F238E27FC236}">
                <a16:creationId xmlns:a16="http://schemas.microsoft.com/office/drawing/2014/main" id="{41E5F8C6-C87E-4A9F-95D7-FD991F8CA5AA}"/>
              </a:ext>
            </a:extLst>
          </p:cNvPr>
          <p:cNvSpPr/>
          <p:nvPr/>
        </p:nvSpPr>
        <p:spPr>
          <a:xfrm rot="5400000">
            <a:off x="85868" y="281974"/>
            <a:ext cx="137160" cy="1371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F50FBB5-B96D-49ED-8750-D0E2494CD833}"/>
              </a:ext>
            </a:extLst>
          </p:cNvPr>
          <p:cNvSpPr/>
          <p:nvPr/>
        </p:nvSpPr>
        <p:spPr>
          <a:xfrm>
            <a:off x="7030300" y="6377450"/>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Run Simulation</a:t>
            </a:r>
          </a:p>
        </p:txBody>
      </p:sp>
    </p:spTree>
    <p:extLst>
      <p:ext uri="{BB962C8B-B14F-4D97-AF65-F5344CB8AC3E}">
        <p14:creationId xmlns:p14="http://schemas.microsoft.com/office/powerpoint/2010/main" val="80207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4581" y="266642"/>
            <a:ext cx="9144000" cy="1330144"/>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C47CE-8C50-49FA-B1EC-7358EF3D9899}"/>
              </a:ext>
            </a:extLst>
          </p:cNvPr>
          <p:cNvSpPr/>
          <p:nvPr/>
        </p:nvSpPr>
        <p:spPr>
          <a:xfrm>
            <a:off x="0" y="3328394"/>
            <a:ext cx="9144000" cy="3529606"/>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1277D7-4E45-4515-8C80-DC3849CD8F71}"/>
              </a:ext>
            </a:extLst>
          </p:cNvPr>
          <p:cNvSpPr/>
          <p:nvPr/>
        </p:nvSpPr>
        <p:spPr>
          <a:xfrm>
            <a:off x="-677" y="1572443"/>
            <a:ext cx="9144000" cy="175595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147895" y="533076"/>
            <a:ext cx="4701345" cy="808282"/>
            <a:chOff x="4920344" y="251025"/>
            <a:chExt cx="4701345"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2" name="Rectangle 131">
              <a:extLst>
                <a:ext uri="{FF2B5EF4-FFF2-40B4-BE49-F238E27FC236}">
                  <a16:creationId xmlns:a16="http://schemas.microsoft.com/office/drawing/2014/main" id="{A2A293A1-9602-4D3F-8850-DA0BF915308C}"/>
                </a:ext>
              </a:extLst>
            </p:cNvPr>
            <p:cNvSpPr/>
            <p:nvPr/>
          </p:nvSpPr>
          <p:spPr>
            <a:xfrm>
              <a:off x="8890169" y="51029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pixels</a:t>
              </a:r>
            </a:p>
          </p:txBody>
        </p:sp>
        <p:sp>
          <p:nvSpPr>
            <p:cNvPr id="133" name="Rectangle 132">
              <a:extLst>
                <a:ext uri="{FF2B5EF4-FFF2-40B4-BE49-F238E27FC236}">
                  <a16:creationId xmlns:a16="http://schemas.microsoft.com/office/drawing/2014/main" id="{6EE9F982-BF9F-4871-9B84-EDEE4C6352BE}"/>
                </a:ext>
              </a:extLst>
            </p:cNvPr>
            <p:cNvSpPr/>
            <p:nvPr/>
          </p:nvSpPr>
          <p:spPr>
            <a:xfrm>
              <a:off x="8890169" y="803542"/>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1966266" y="1808272"/>
            <a:ext cx="5704114" cy="245005"/>
            <a:chOff x="182336" y="271428"/>
            <a:chExt cx="5704114"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.png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45720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638571" y="784311"/>
            <a:ext cx="2696568" cy="538783"/>
            <a:chOff x="443594" y="644945"/>
            <a:chExt cx="2696568" cy="53878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2696568" cy="26350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Number of dimensions to be plotted:</a:t>
              </a:r>
            </a:p>
          </p:txBody>
        </p:sp>
        <p:sp>
          <p:nvSpPr>
            <p:cNvPr id="26" name="Circle: Hollow 25">
              <a:extLst>
                <a:ext uri="{FF2B5EF4-FFF2-40B4-BE49-F238E27FC236}">
                  <a16:creationId xmlns:a16="http://schemas.microsoft.com/office/drawing/2014/main" id="{56A0C236-750E-4240-9DC8-CC14BA508F05}"/>
                </a:ext>
              </a:extLst>
            </p:cNvPr>
            <p:cNvSpPr/>
            <p:nvPr/>
          </p:nvSpPr>
          <p:spPr>
            <a:xfrm>
              <a:off x="1271864" y="99093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1445354" y="94696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1991689" y="94696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1834159" y="99722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43E17D2-3712-413A-9862-4D29D284B9BC}"/>
              </a:ext>
            </a:extLst>
          </p:cNvPr>
          <p:cNvSpPr/>
          <p:nvPr/>
        </p:nvSpPr>
        <p:spPr>
          <a:xfrm>
            <a:off x="33146" y="3352372"/>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Material Inputs </a:t>
            </a:r>
          </a:p>
        </p:txBody>
      </p:sp>
      <p:grpSp>
        <p:nvGrpSpPr>
          <p:cNvPr id="33" name="Group 32">
            <a:extLst>
              <a:ext uri="{FF2B5EF4-FFF2-40B4-BE49-F238E27FC236}">
                <a16:creationId xmlns:a16="http://schemas.microsoft.com/office/drawing/2014/main" id="{5AF23BF9-3900-47E4-9C37-EFEF7D56E036}"/>
              </a:ext>
            </a:extLst>
          </p:cNvPr>
          <p:cNvGrpSpPr/>
          <p:nvPr/>
        </p:nvGrpSpPr>
        <p:grpSpPr>
          <a:xfrm>
            <a:off x="675820" y="3674526"/>
            <a:ext cx="4992096" cy="228600"/>
            <a:chOff x="675820" y="1476684"/>
            <a:chExt cx="4992096" cy="228600"/>
          </a:xfrm>
        </p:grpSpPr>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grpSp>
      <p:sp>
        <p:nvSpPr>
          <p:cNvPr id="53" name="Cross 52">
            <a:extLst>
              <a:ext uri="{FF2B5EF4-FFF2-40B4-BE49-F238E27FC236}">
                <a16:creationId xmlns:a16="http://schemas.microsoft.com/office/drawing/2014/main" id="{E782971B-A8B9-40D5-A353-BD5A653DF589}"/>
              </a:ext>
            </a:extLst>
          </p:cNvPr>
          <p:cNvSpPr/>
          <p:nvPr/>
        </p:nvSpPr>
        <p:spPr>
          <a:xfrm>
            <a:off x="271989" y="4351662"/>
            <a:ext cx="194671" cy="194671"/>
          </a:xfrm>
          <a:prstGeom prst="plus">
            <a:avLst>
              <a:gd name="adj" fmla="val 399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702F40-01D9-4F76-9C42-6DFC8F60DCB5}"/>
              </a:ext>
            </a:extLst>
          </p:cNvPr>
          <p:cNvGrpSpPr/>
          <p:nvPr/>
        </p:nvGrpSpPr>
        <p:grpSpPr>
          <a:xfrm>
            <a:off x="6449701" y="3516203"/>
            <a:ext cx="2298190" cy="2575546"/>
            <a:chOff x="6449701" y="1287538"/>
            <a:chExt cx="2298190" cy="2575546"/>
          </a:xfrm>
        </p:grpSpPr>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4F20B693-5024-4419-BDC4-F56ED55D86EC}"/>
              </a:ext>
            </a:extLst>
          </p:cNvPr>
          <p:cNvSpPr/>
          <p:nvPr/>
        </p:nvSpPr>
        <p:spPr>
          <a:xfrm>
            <a:off x="33146" y="1579637"/>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Source Input:</a:t>
            </a:r>
          </a:p>
        </p:txBody>
      </p:sp>
      <p:sp>
        <p:nvSpPr>
          <p:cNvPr id="80" name="Rectangle 79">
            <a:extLst>
              <a:ext uri="{FF2B5EF4-FFF2-40B4-BE49-F238E27FC236}">
                <a16:creationId xmlns:a16="http://schemas.microsoft.com/office/drawing/2014/main" id="{0FFF3D5D-E55F-43A3-9C1A-9AA61756B87C}"/>
              </a:ext>
            </a:extLst>
          </p:cNvPr>
          <p:cNvSpPr/>
          <p:nvPr/>
        </p:nvSpPr>
        <p:spPr>
          <a:xfrm>
            <a:off x="6250267" y="281906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3589239" y="283829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4320759" y="282585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5518747" y="280593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4818323" y="2118477"/>
            <a:ext cx="4115909" cy="496376"/>
            <a:chOff x="5435650" y="4179676"/>
            <a:chExt cx="4115909" cy="496376"/>
          </a:xfrm>
        </p:grpSpPr>
        <p:sp>
          <p:nvSpPr>
            <p:cNvPr id="68" name="Rectangle 67">
              <a:extLst>
                <a:ext uri="{FF2B5EF4-FFF2-40B4-BE49-F238E27FC236}">
                  <a16:creationId xmlns:a16="http://schemas.microsoft.com/office/drawing/2014/main" id="{F09991DB-7627-4D8D-94B3-2B6D5605CD9B}"/>
                </a:ext>
              </a:extLst>
            </p:cNvPr>
            <p:cNvSpPr/>
            <p:nvPr/>
          </p:nvSpPr>
          <p:spPr>
            <a:xfrm>
              <a:off x="5435650" y="443928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5" name="Rectangle 134">
              <a:extLst>
                <a:ext uri="{FF2B5EF4-FFF2-40B4-BE49-F238E27FC236}">
                  <a16:creationId xmlns:a16="http://schemas.microsoft.com/office/drawing/2014/main" id="{D1931707-F535-4009-A03F-7D1BD6740E49}"/>
                </a:ext>
              </a:extLst>
            </p:cNvPr>
            <p:cNvSpPr/>
            <p:nvPr/>
          </p:nvSpPr>
          <p:spPr>
            <a:xfrm>
              <a:off x="8728599" y="4430511"/>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2329299" y="2363677"/>
            <a:ext cx="10058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 Taken:</a:t>
            </a:r>
          </a:p>
        </p:txBody>
      </p:sp>
      <p:sp>
        <p:nvSpPr>
          <p:cNvPr id="76" name="Rectangle 75">
            <a:extLst>
              <a:ext uri="{FF2B5EF4-FFF2-40B4-BE49-F238E27FC236}">
                <a16:creationId xmlns:a16="http://schemas.microsoft.com/office/drawing/2014/main" id="{326F6803-2149-4154-A26C-8FDA208FD322}"/>
              </a:ext>
            </a:extLst>
          </p:cNvPr>
          <p:cNvSpPr/>
          <p:nvPr/>
        </p:nvSpPr>
        <p:spPr>
          <a:xfrm>
            <a:off x="3341300"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1221866" y="2817184"/>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2136943" y="282658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6" name="Rectangle 85">
            <a:extLst>
              <a:ext uri="{FF2B5EF4-FFF2-40B4-BE49-F238E27FC236}">
                <a16:creationId xmlns:a16="http://schemas.microsoft.com/office/drawing/2014/main" id="{A3FA1FA4-8D2B-43AF-9335-1E6D3FDFEEF6}"/>
              </a:ext>
            </a:extLst>
          </p:cNvPr>
          <p:cNvSpPr/>
          <p:nvPr/>
        </p:nvSpPr>
        <p:spPr>
          <a:xfrm>
            <a:off x="434073" y="2363677"/>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Total Time:</a:t>
            </a:r>
          </a:p>
        </p:txBody>
      </p:sp>
      <p:sp>
        <p:nvSpPr>
          <p:cNvPr id="87" name="Rectangle 86">
            <a:extLst>
              <a:ext uri="{FF2B5EF4-FFF2-40B4-BE49-F238E27FC236}">
                <a16:creationId xmlns:a16="http://schemas.microsoft.com/office/drawing/2014/main" id="{F50B9038-FD6F-4A64-A0FC-80557506F9AB}"/>
              </a:ext>
            </a:extLst>
          </p:cNvPr>
          <p:cNvSpPr/>
          <p:nvPr/>
        </p:nvSpPr>
        <p:spPr>
          <a:xfrm>
            <a:off x="1343336"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923958" y="236526"/>
            <a:ext cx="219456" cy="219456"/>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4" name="Group 93">
            <a:extLst>
              <a:ext uri="{FF2B5EF4-FFF2-40B4-BE49-F238E27FC236}">
                <a16:creationId xmlns:a16="http://schemas.microsoft.com/office/drawing/2014/main" id="{50F660F6-F4A0-4CAE-BE7B-485F037B308B}"/>
              </a:ext>
            </a:extLst>
          </p:cNvPr>
          <p:cNvGrpSpPr/>
          <p:nvPr/>
        </p:nvGrpSpPr>
        <p:grpSpPr>
          <a:xfrm>
            <a:off x="629822" y="3956902"/>
            <a:ext cx="5329566" cy="245071"/>
            <a:chOff x="629822" y="2189977"/>
            <a:chExt cx="5329566" cy="245071"/>
          </a:xfrm>
        </p:grpSpPr>
        <p:grpSp>
          <p:nvGrpSpPr>
            <p:cNvPr id="21" name="Group 20">
              <a:extLst>
                <a:ext uri="{FF2B5EF4-FFF2-40B4-BE49-F238E27FC236}">
                  <a16:creationId xmlns:a16="http://schemas.microsoft.com/office/drawing/2014/main" id="{EAB563F0-AE03-44D2-9844-5D1A9A987E3F}"/>
                </a:ext>
              </a:extLst>
            </p:cNvPr>
            <p:cNvGrpSpPr/>
            <p:nvPr/>
          </p:nvGrpSpPr>
          <p:grpSpPr>
            <a:xfrm>
              <a:off x="629822" y="2189977"/>
              <a:ext cx="5329566" cy="245071"/>
              <a:chOff x="629822" y="1759060"/>
              <a:chExt cx="5329566" cy="245071"/>
            </a:xfrm>
          </p:grpSpPr>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3" name="Rectangle 92">
              <a:extLst>
                <a:ext uri="{FF2B5EF4-FFF2-40B4-BE49-F238E27FC236}">
                  <a16:creationId xmlns:a16="http://schemas.microsoft.com/office/drawing/2014/main" id="{E0086CD2-DD07-4C33-9F31-EC29EB361749}"/>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EE5DF63C-DB5D-4641-861B-F26126AC92A8}"/>
              </a:ext>
            </a:extLst>
          </p:cNvPr>
          <p:cNvGrpSpPr/>
          <p:nvPr/>
        </p:nvGrpSpPr>
        <p:grpSpPr>
          <a:xfrm>
            <a:off x="629822" y="4329985"/>
            <a:ext cx="5329566" cy="245071"/>
            <a:chOff x="629822" y="2189977"/>
            <a:chExt cx="5329566" cy="245071"/>
          </a:xfrm>
        </p:grpSpPr>
        <p:grpSp>
          <p:nvGrpSpPr>
            <p:cNvPr id="96" name="Group 95">
              <a:extLst>
                <a:ext uri="{FF2B5EF4-FFF2-40B4-BE49-F238E27FC236}">
                  <a16:creationId xmlns:a16="http://schemas.microsoft.com/office/drawing/2014/main" id="{6F4A19CA-218E-49A4-8E66-9CFD0BDAF709}"/>
                </a:ext>
              </a:extLst>
            </p:cNvPr>
            <p:cNvGrpSpPr/>
            <p:nvPr/>
          </p:nvGrpSpPr>
          <p:grpSpPr>
            <a:xfrm>
              <a:off x="629822" y="2189977"/>
              <a:ext cx="5329566" cy="245071"/>
              <a:chOff x="629822" y="1759060"/>
              <a:chExt cx="5329566" cy="245071"/>
            </a:xfrm>
          </p:grpSpPr>
          <p:sp>
            <p:nvSpPr>
              <p:cNvPr id="98" name="Rectangle 97">
                <a:extLst>
                  <a:ext uri="{FF2B5EF4-FFF2-40B4-BE49-F238E27FC236}">
                    <a16:creationId xmlns:a16="http://schemas.microsoft.com/office/drawing/2014/main" id="{DD289F05-ACD6-4127-B000-27AA866E886E}"/>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99" name="Rectangle 98">
                <a:extLst>
                  <a:ext uri="{FF2B5EF4-FFF2-40B4-BE49-F238E27FC236}">
                    <a16:creationId xmlns:a16="http://schemas.microsoft.com/office/drawing/2014/main" id="{BCC52B3E-9DFA-4533-A8E1-FB8661B3EDF8}"/>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0" name="Rectangle 99">
                <a:extLst>
                  <a:ext uri="{FF2B5EF4-FFF2-40B4-BE49-F238E27FC236}">
                    <a16:creationId xmlns:a16="http://schemas.microsoft.com/office/drawing/2014/main" id="{676DAB59-0C79-47C4-BF75-422ACE657DE8}"/>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1" name="Rectangle 100">
                <a:extLst>
                  <a:ext uri="{FF2B5EF4-FFF2-40B4-BE49-F238E27FC236}">
                    <a16:creationId xmlns:a16="http://schemas.microsoft.com/office/drawing/2014/main" id="{3E7F44AB-1FAB-41A5-86E5-3B03A8598686}"/>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2" name="Rectangle 101">
                <a:extLst>
                  <a:ext uri="{FF2B5EF4-FFF2-40B4-BE49-F238E27FC236}">
                    <a16:creationId xmlns:a16="http://schemas.microsoft.com/office/drawing/2014/main" id="{24A2B476-B99D-4987-ACE9-B1AA4BF7455A}"/>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7" name="Rectangle 96">
              <a:extLst>
                <a:ext uri="{FF2B5EF4-FFF2-40B4-BE49-F238E27FC236}">
                  <a16:creationId xmlns:a16="http://schemas.microsoft.com/office/drawing/2014/main" id="{11E8E3A4-2C1E-4416-8533-30FB1D6D0890}"/>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06BC40C0-825A-4B1F-985F-29534AB1F222}"/>
              </a:ext>
            </a:extLst>
          </p:cNvPr>
          <p:cNvSpPr/>
          <p:nvPr/>
        </p:nvSpPr>
        <p:spPr>
          <a:xfrm>
            <a:off x="33937" y="465111"/>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Domain Inputs </a:t>
            </a:r>
          </a:p>
        </p:txBody>
      </p:sp>
      <p:sp>
        <p:nvSpPr>
          <p:cNvPr id="137" name="Isosceles Triangle 136">
            <a:extLst>
              <a:ext uri="{FF2B5EF4-FFF2-40B4-BE49-F238E27FC236}">
                <a16:creationId xmlns:a16="http://schemas.microsoft.com/office/drawing/2014/main" id="{41E5F8C6-C87E-4A9F-95D7-FD991F8CA5AA}"/>
              </a:ext>
            </a:extLst>
          </p:cNvPr>
          <p:cNvSpPr/>
          <p:nvPr/>
        </p:nvSpPr>
        <p:spPr>
          <a:xfrm rot="5400000">
            <a:off x="85868" y="281974"/>
            <a:ext cx="137160" cy="1371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F50FBB5-B96D-49ED-8750-D0E2494CD833}"/>
              </a:ext>
            </a:extLst>
          </p:cNvPr>
          <p:cNvSpPr/>
          <p:nvPr/>
        </p:nvSpPr>
        <p:spPr>
          <a:xfrm>
            <a:off x="7030300" y="6377450"/>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Run Simulation</a:t>
            </a:r>
          </a:p>
        </p:txBody>
      </p:sp>
      <p:grpSp>
        <p:nvGrpSpPr>
          <p:cNvPr id="20" name="Group 19">
            <a:extLst>
              <a:ext uri="{FF2B5EF4-FFF2-40B4-BE49-F238E27FC236}">
                <a16:creationId xmlns:a16="http://schemas.microsoft.com/office/drawing/2014/main" id="{68AA0A50-BDEA-4B5A-BF9A-A7600CED8E02}"/>
              </a:ext>
            </a:extLst>
          </p:cNvPr>
          <p:cNvGrpSpPr/>
          <p:nvPr/>
        </p:nvGrpSpPr>
        <p:grpSpPr>
          <a:xfrm>
            <a:off x="3874279" y="574220"/>
            <a:ext cx="3188294" cy="1296727"/>
            <a:chOff x="1132465" y="1479478"/>
            <a:chExt cx="3188294" cy="1296727"/>
          </a:xfrm>
        </p:grpSpPr>
        <p:sp>
          <p:nvSpPr>
            <p:cNvPr id="2" name="Rectangle 1">
              <a:extLst>
                <a:ext uri="{FF2B5EF4-FFF2-40B4-BE49-F238E27FC236}">
                  <a16:creationId xmlns:a16="http://schemas.microsoft.com/office/drawing/2014/main" id="{93A2DD3D-4046-4C88-A41A-887260BB9983}"/>
                </a:ext>
              </a:extLst>
            </p:cNvPr>
            <p:cNvSpPr/>
            <p:nvPr/>
          </p:nvSpPr>
          <p:spPr>
            <a:xfrm>
              <a:off x="1132465" y="1479478"/>
              <a:ext cx="3188294" cy="129672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To begin select the number of dimensions the being used in the chart.  Default is 2.</a:t>
              </a:r>
            </a:p>
          </p:txBody>
        </p:sp>
        <p:sp>
          <p:nvSpPr>
            <p:cNvPr id="3" name="Rectangle 2">
              <a:extLst>
                <a:ext uri="{FF2B5EF4-FFF2-40B4-BE49-F238E27FC236}">
                  <a16:creationId xmlns:a16="http://schemas.microsoft.com/office/drawing/2014/main" id="{DB775AB8-F861-4FAA-9D0A-4967FE30D4E9}"/>
                </a:ext>
              </a:extLst>
            </p:cNvPr>
            <p:cNvSpPr/>
            <p:nvPr/>
          </p:nvSpPr>
          <p:spPr>
            <a:xfrm>
              <a:off x="2281718" y="2433499"/>
              <a:ext cx="810800" cy="211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Next</a:t>
              </a:r>
            </a:p>
          </p:txBody>
        </p:sp>
      </p:grpSp>
      <p:cxnSp>
        <p:nvCxnSpPr>
          <p:cNvPr id="54" name="Straight Connector 53">
            <a:extLst>
              <a:ext uri="{FF2B5EF4-FFF2-40B4-BE49-F238E27FC236}">
                <a16:creationId xmlns:a16="http://schemas.microsoft.com/office/drawing/2014/main" id="{2FE155A7-AFB1-4371-820F-D50CB5D9D227}"/>
              </a:ext>
            </a:extLst>
          </p:cNvPr>
          <p:cNvCxnSpPr>
            <a:cxnSpLocks/>
            <a:stCxn id="2" idx="1"/>
            <a:endCxn id="29" idx="3"/>
          </p:cNvCxnSpPr>
          <p:nvPr/>
        </p:nvCxnSpPr>
        <p:spPr>
          <a:xfrm flipH="1" flipV="1">
            <a:off x="2591134" y="1204713"/>
            <a:ext cx="1283145" cy="1787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574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4581" y="266642"/>
            <a:ext cx="9144000" cy="6591358"/>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F3727E8-7634-4A7D-B3BF-031EABBDB214}"/>
              </a:ext>
            </a:extLst>
          </p:cNvPr>
          <p:cNvSpPr/>
          <p:nvPr/>
        </p:nvSpPr>
        <p:spPr>
          <a:xfrm>
            <a:off x="3744459" y="564729"/>
            <a:ext cx="16459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User Manual</a:t>
            </a:r>
          </a:p>
        </p:txBody>
      </p:sp>
      <p:sp>
        <p:nvSpPr>
          <p:cNvPr id="2" name="TextBox 1">
            <a:extLst>
              <a:ext uri="{FF2B5EF4-FFF2-40B4-BE49-F238E27FC236}">
                <a16:creationId xmlns:a16="http://schemas.microsoft.com/office/drawing/2014/main" id="{9444AD4E-2B71-4FB9-9EA1-FAC00E8D974F}"/>
              </a:ext>
            </a:extLst>
          </p:cNvPr>
          <p:cNvSpPr txBox="1"/>
          <p:nvPr/>
        </p:nvSpPr>
        <p:spPr>
          <a:xfrm>
            <a:off x="102742" y="904126"/>
            <a:ext cx="8928242" cy="646331"/>
          </a:xfrm>
          <a:prstGeom prst="rect">
            <a:avLst/>
          </a:prstGeom>
          <a:noFill/>
        </p:spPr>
        <p:txBody>
          <a:bodyPr wrap="square" rtlCol="0">
            <a:spAutoFit/>
          </a:bodyPr>
          <a:lstStyle/>
          <a:p>
            <a:r>
              <a:rPr lang="en-US" dirty="0"/>
              <a:t>This page will contain the user manual.  Containing information on what the program is and how it is used.  That includes instructions of what all fields are and what can go in them.  </a:t>
            </a:r>
          </a:p>
        </p:txBody>
      </p:sp>
      <p:sp>
        <p:nvSpPr>
          <p:cNvPr id="3" name="Multiplication Sign 2">
            <a:extLst>
              <a:ext uri="{FF2B5EF4-FFF2-40B4-BE49-F238E27FC236}">
                <a16:creationId xmlns:a16="http://schemas.microsoft.com/office/drawing/2014/main" id="{759784AD-23FB-48F3-A749-FD33BC9052D5}"/>
              </a:ext>
            </a:extLst>
          </p:cNvPr>
          <p:cNvSpPr/>
          <p:nvPr/>
        </p:nvSpPr>
        <p:spPr>
          <a:xfrm>
            <a:off x="8952018" y="251776"/>
            <a:ext cx="184935" cy="184935"/>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45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0" y="236763"/>
            <a:ext cx="9144000" cy="898073"/>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C47CE-8C50-49FA-B1EC-7358EF3D9899}"/>
              </a:ext>
            </a:extLst>
          </p:cNvPr>
          <p:cNvSpPr/>
          <p:nvPr/>
        </p:nvSpPr>
        <p:spPr>
          <a:xfrm>
            <a:off x="0" y="1134837"/>
            <a:ext cx="9144000" cy="2857500"/>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1277D7-4E45-4515-8C80-DC3849CD8F71}"/>
              </a:ext>
            </a:extLst>
          </p:cNvPr>
          <p:cNvSpPr/>
          <p:nvPr/>
        </p:nvSpPr>
        <p:spPr>
          <a:xfrm>
            <a:off x="0" y="3992336"/>
            <a:ext cx="9144000" cy="2865663"/>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765222" y="257166"/>
            <a:ext cx="3948791" cy="808282"/>
            <a:chOff x="4920344" y="251025"/>
            <a:chExt cx="3948791"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606324" y="519321"/>
            <a:ext cx="3954236" cy="245005"/>
            <a:chOff x="182336" y="271428"/>
            <a:chExt cx="3954236"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a:t>
              </a:r>
              <a:r>
                <a:rPr lang="en-US" sz="1200" dirty="0" err="1">
                  <a:solidFill>
                    <a:schemeClr val="tx1"/>
                  </a:solidFill>
                </a:rPr>
                <a:t>pgn</a:t>
              </a:r>
              <a:r>
                <a:rPr lang="en-US" sz="1200" dirty="0">
                  <a:solidFill>
                    <a:schemeClr val="tx1"/>
                  </a:solidFill>
                </a:rPr>
                <a:t>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2822122"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226569" y="820443"/>
            <a:ext cx="2769727" cy="236873"/>
            <a:chOff x="443594" y="644835"/>
            <a:chExt cx="2769727" cy="23687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155938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Dimension of image:</a:t>
              </a:r>
            </a:p>
          </p:txBody>
        </p:sp>
        <p:sp>
          <p:nvSpPr>
            <p:cNvPr id="26" name="Circle: Hollow 25">
              <a:extLst>
                <a:ext uri="{FF2B5EF4-FFF2-40B4-BE49-F238E27FC236}">
                  <a16:creationId xmlns:a16="http://schemas.microsoft.com/office/drawing/2014/main" id="{56A0C236-750E-4240-9DC8-CC14BA508F05}"/>
                </a:ext>
              </a:extLst>
            </p:cNvPr>
            <p:cNvSpPr/>
            <p:nvPr/>
          </p:nvSpPr>
          <p:spPr>
            <a:xfrm>
              <a:off x="2089028" y="68880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2262518" y="64483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2808853" y="64483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2651323" y="69509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46" name="Rectangle 45">
            <a:extLst>
              <a:ext uri="{FF2B5EF4-FFF2-40B4-BE49-F238E27FC236}">
                <a16:creationId xmlns:a16="http://schemas.microsoft.com/office/drawing/2014/main" id="{543E17D2-3712-413A-9862-4D29D284B9BC}"/>
              </a:ext>
            </a:extLst>
          </p:cNvPr>
          <p:cNvSpPr/>
          <p:nvPr/>
        </p:nvSpPr>
        <p:spPr>
          <a:xfrm>
            <a:off x="5693" y="1153675"/>
            <a:ext cx="1281606" cy="250378"/>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tx1"/>
                </a:solidFill>
              </a:rPr>
              <a:t>Material Inputs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3" name="Cross 52">
            <a:extLst>
              <a:ext uri="{FF2B5EF4-FFF2-40B4-BE49-F238E27FC236}">
                <a16:creationId xmlns:a16="http://schemas.microsoft.com/office/drawing/2014/main" id="{E782971B-A8B9-40D5-A353-BD5A653DF589}"/>
              </a:ext>
            </a:extLst>
          </p:cNvPr>
          <p:cNvSpPr/>
          <p:nvPr/>
        </p:nvSpPr>
        <p:spPr>
          <a:xfrm>
            <a:off x="271989" y="2153820"/>
            <a:ext cx="194671" cy="194671"/>
          </a:xfrm>
          <a:prstGeom prst="plus">
            <a:avLst>
              <a:gd name="adj" fmla="val 399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75D8EE4-E676-4CBE-95CB-A8EFAF289B78}"/>
              </a:ext>
            </a:extLst>
          </p:cNvPr>
          <p:cNvSpPr/>
          <p:nvPr/>
        </p:nvSpPr>
        <p:spPr>
          <a:xfrm>
            <a:off x="629416" y="2127959"/>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5" name="Rectangle 54">
            <a:extLst>
              <a:ext uri="{FF2B5EF4-FFF2-40B4-BE49-F238E27FC236}">
                <a16:creationId xmlns:a16="http://schemas.microsoft.com/office/drawing/2014/main" id="{777BE57A-0B12-4D80-A71B-C6C824A038E2}"/>
              </a:ext>
            </a:extLst>
          </p:cNvPr>
          <p:cNvSpPr/>
          <p:nvPr/>
        </p:nvSpPr>
        <p:spPr>
          <a:xfrm>
            <a:off x="1322957" y="2127958"/>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6" name="Rectangle 55">
            <a:extLst>
              <a:ext uri="{FF2B5EF4-FFF2-40B4-BE49-F238E27FC236}">
                <a16:creationId xmlns:a16="http://schemas.microsoft.com/office/drawing/2014/main" id="{E5FA9BD2-EF70-4273-830D-186BB5924569}"/>
              </a:ext>
            </a:extLst>
          </p:cNvPr>
          <p:cNvSpPr/>
          <p:nvPr/>
        </p:nvSpPr>
        <p:spPr>
          <a:xfrm>
            <a:off x="2857313" y="21251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7" name="Rectangle 56">
            <a:extLst>
              <a:ext uri="{FF2B5EF4-FFF2-40B4-BE49-F238E27FC236}">
                <a16:creationId xmlns:a16="http://schemas.microsoft.com/office/drawing/2014/main" id="{57DAC88D-71F5-4FE1-A105-6A0297636C03}"/>
              </a:ext>
            </a:extLst>
          </p:cNvPr>
          <p:cNvSpPr/>
          <p:nvPr/>
        </p:nvSpPr>
        <p:spPr>
          <a:xfrm>
            <a:off x="3967426" y="21334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8" name="Rectangle 57">
            <a:extLst>
              <a:ext uri="{FF2B5EF4-FFF2-40B4-BE49-F238E27FC236}">
                <a16:creationId xmlns:a16="http://schemas.microsoft.com/office/drawing/2014/main" id="{5F813918-2510-4F75-8C8E-A488A8FF088E}"/>
              </a:ext>
            </a:extLst>
          </p:cNvPr>
          <p:cNvSpPr/>
          <p:nvPr/>
        </p:nvSpPr>
        <p:spPr>
          <a:xfrm>
            <a:off x="5044582" y="2133470"/>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881918" y="236762"/>
            <a:ext cx="261405" cy="261405"/>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2839007" y="4467440"/>
            <a:ext cx="3346266" cy="497796"/>
            <a:chOff x="5367747" y="4179676"/>
            <a:chExt cx="3346266" cy="497796"/>
          </a:xfrm>
        </p:grpSpPr>
        <p:sp>
          <p:nvSpPr>
            <p:cNvPr id="68" name="Rectangle 67">
              <a:extLst>
                <a:ext uri="{FF2B5EF4-FFF2-40B4-BE49-F238E27FC236}">
                  <a16:creationId xmlns:a16="http://schemas.microsoft.com/office/drawing/2014/main" id="{F09991DB-7627-4D8D-94B3-2B6D5605CD9B}"/>
                </a:ext>
              </a:extLst>
            </p:cNvPr>
            <p:cNvSpPr/>
            <p:nvPr/>
          </p:nvSpPr>
          <p:spPr>
            <a:xfrm>
              <a:off x="5367747" y="444070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177051" y="4862942"/>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a:t>
            </a:r>
          </a:p>
        </p:txBody>
      </p:sp>
      <p:sp>
        <p:nvSpPr>
          <p:cNvPr id="76" name="Rectangle 75">
            <a:extLst>
              <a:ext uri="{FF2B5EF4-FFF2-40B4-BE49-F238E27FC236}">
                <a16:creationId xmlns:a16="http://schemas.microsoft.com/office/drawing/2014/main" id="{326F6803-2149-4154-A26C-8FDA208FD322}"/>
              </a:ext>
            </a:extLst>
          </p:cNvPr>
          <p:cNvSpPr/>
          <p:nvPr/>
        </p:nvSpPr>
        <p:spPr>
          <a:xfrm>
            <a:off x="1610295" y="487118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177051" y="5203879"/>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Center 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1610295" y="521212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nvGrpSpPr>
          <p:cNvPr id="84" name="Group 83">
            <a:extLst>
              <a:ext uri="{FF2B5EF4-FFF2-40B4-BE49-F238E27FC236}">
                <a16:creationId xmlns:a16="http://schemas.microsoft.com/office/drawing/2014/main" id="{CB9DF87F-61CC-4E59-8631-DDB81412E101}"/>
              </a:ext>
            </a:extLst>
          </p:cNvPr>
          <p:cNvGrpSpPr/>
          <p:nvPr/>
        </p:nvGrpSpPr>
        <p:grpSpPr>
          <a:xfrm>
            <a:off x="6721973" y="4565240"/>
            <a:ext cx="1489560" cy="914757"/>
            <a:chOff x="4772035" y="5262934"/>
            <a:chExt cx="1489560" cy="914757"/>
          </a:xfrm>
        </p:grpSpPr>
        <p:sp>
          <p:nvSpPr>
            <p:cNvPr id="79" name="Rectangle 78">
              <a:extLst>
                <a:ext uri="{FF2B5EF4-FFF2-40B4-BE49-F238E27FC236}">
                  <a16:creationId xmlns:a16="http://schemas.microsoft.com/office/drawing/2014/main" id="{3186F78E-5F69-4999-A383-F13E2476C529}"/>
                </a:ext>
              </a:extLst>
            </p:cNvPr>
            <p:cNvSpPr/>
            <p:nvPr/>
          </p:nvSpPr>
          <p:spPr>
            <a:xfrm>
              <a:off x="4798555" y="5262934"/>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Source Orientation</a:t>
              </a:r>
            </a:p>
          </p:txBody>
        </p:sp>
        <p:sp>
          <p:nvSpPr>
            <p:cNvPr id="80" name="Rectangle 79">
              <a:extLst>
                <a:ext uri="{FF2B5EF4-FFF2-40B4-BE49-F238E27FC236}">
                  <a16:creationId xmlns:a16="http://schemas.microsoft.com/office/drawing/2014/main" id="{0FFF3D5D-E55F-43A3-9C1A-9AA61756B87C}"/>
                </a:ext>
              </a:extLst>
            </p:cNvPr>
            <p:cNvSpPr/>
            <p:nvPr/>
          </p:nvSpPr>
          <p:spPr>
            <a:xfrm>
              <a:off x="5503555" y="594092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4772035" y="560984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5503555" y="559740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4772035" y="5927797"/>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sp>
        <p:nvSpPr>
          <p:cNvPr id="86" name="Rectangle 85">
            <a:extLst>
              <a:ext uri="{FF2B5EF4-FFF2-40B4-BE49-F238E27FC236}">
                <a16:creationId xmlns:a16="http://schemas.microsoft.com/office/drawing/2014/main" id="{A3FA1FA4-8D2B-43AF-9335-1E6D3FDFEEF6}"/>
              </a:ext>
            </a:extLst>
          </p:cNvPr>
          <p:cNvSpPr/>
          <p:nvPr/>
        </p:nvSpPr>
        <p:spPr>
          <a:xfrm>
            <a:off x="182571" y="4541747"/>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Time:</a:t>
            </a:r>
          </a:p>
        </p:txBody>
      </p:sp>
      <p:sp>
        <p:nvSpPr>
          <p:cNvPr id="87" name="Rectangle 86">
            <a:extLst>
              <a:ext uri="{FF2B5EF4-FFF2-40B4-BE49-F238E27FC236}">
                <a16:creationId xmlns:a16="http://schemas.microsoft.com/office/drawing/2014/main" id="{F50B9038-FD6F-4A64-A0FC-80557506F9AB}"/>
              </a:ext>
            </a:extLst>
          </p:cNvPr>
          <p:cNvSpPr/>
          <p:nvPr/>
        </p:nvSpPr>
        <p:spPr>
          <a:xfrm>
            <a:off x="1615815" y="454998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8" name="Rectangle 87">
            <a:extLst>
              <a:ext uri="{FF2B5EF4-FFF2-40B4-BE49-F238E27FC236}">
                <a16:creationId xmlns:a16="http://schemas.microsoft.com/office/drawing/2014/main" id="{4F20B693-5024-4419-BDC4-F56ED55D86EC}"/>
              </a:ext>
            </a:extLst>
          </p:cNvPr>
          <p:cNvSpPr/>
          <p:nvPr/>
        </p:nvSpPr>
        <p:spPr>
          <a:xfrm>
            <a:off x="116794" y="4030979"/>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Source Input:</a:t>
            </a:r>
          </a:p>
        </p:txBody>
      </p:sp>
      <p:sp>
        <p:nvSpPr>
          <p:cNvPr id="89" name="Rectangle 88">
            <a:extLst>
              <a:ext uri="{FF2B5EF4-FFF2-40B4-BE49-F238E27FC236}">
                <a16:creationId xmlns:a16="http://schemas.microsoft.com/office/drawing/2014/main" id="{F9B7393E-43A2-4D0E-848C-B68D88457055}"/>
              </a:ext>
            </a:extLst>
          </p:cNvPr>
          <p:cNvSpPr/>
          <p:nvPr/>
        </p:nvSpPr>
        <p:spPr>
          <a:xfrm>
            <a:off x="6780578" y="4465260"/>
            <a:ext cx="1521229" cy="12709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0" name="Rectangle 89">
            <a:extLst>
              <a:ext uri="{FF2B5EF4-FFF2-40B4-BE49-F238E27FC236}">
                <a16:creationId xmlns:a16="http://schemas.microsoft.com/office/drawing/2014/main" id="{634E546E-09FD-4607-A89C-DB5CEC7031B7}"/>
              </a:ext>
            </a:extLst>
          </p:cNvPr>
          <p:cNvSpPr/>
          <p:nvPr/>
        </p:nvSpPr>
        <p:spPr>
          <a:xfrm>
            <a:off x="2864835" y="4467440"/>
            <a:ext cx="3394452" cy="5944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1" name="Rectangle 90">
            <a:extLst>
              <a:ext uri="{FF2B5EF4-FFF2-40B4-BE49-F238E27FC236}">
                <a16:creationId xmlns:a16="http://schemas.microsoft.com/office/drawing/2014/main" id="{2D1EFEAE-6853-4DE4-ABF9-2104335D1A89}"/>
              </a:ext>
            </a:extLst>
          </p:cNvPr>
          <p:cNvSpPr/>
          <p:nvPr/>
        </p:nvSpPr>
        <p:spPr>
          <a:xfrm>
            <a:off x="315471" y="4452314"/>
            <a:ext cx="2118827" cy="11076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2" name="Rectangle 91">
            <a:extLst>
              <a:ext uri="{FF2B5EF4-FFF2-40B4-BE49-F238E27FC236}">
                <a16:creationId xmlns:a16="http://schemas.microsoft.com/office/drawing/2014/main" id="{0AE8F7F9-1DEA-497F-9E4A-11649095EB9B}"/>
              </a:ext>
            </a:extLst>
          </p:cNvPr>
          <p:cNvSpPr/>
          <p:nvPr/>
        </p:nvSpPr>
        <p:spPr>
          <a:xfrm>
            <a:off x="3394841" y="5740309"/>
            <a:ext cx="2273075" cy="5944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 Simulation</a:t>
            </a:r>
          </a:p>
        </p:txBody>
      </p:sp>
    </p:spTree>
    <p:extLst>
      <p:ext uri="{BB962C8B-B14F-4D97-AF65-F5344CB8AC3E}">
        <p14:creationId xmlns:p14="http://schemas.microsoft.com/office/powerpoint/2010/main" val="37990941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TotalTime>
  <Words>442</Words>
  <Application>Microsoft Office PowerPoint</Application>
  <PresentationFormat>On-screen Show (4:3)</PresentationFormat>
  <Paragraphs>195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dc:creator>
  <cp:lastModifiedBy>Alex Thacker</cp:lastModifiedBy>
  <cp:revision>25</cp:revision>
  <dcterms:created xsi:type="dcterms:W3CDTF">2019-11-24T19:54:43Z</dcterms:created>
  <dcterms:modified xsi:type="dcterms:W3CDTF">2019-12-08T18:57:18Z</dcterms:modified>
</cp:coreProperties>
</file>