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1"/>
  </p:notesMasterIdLst>
  <p:handoutMasterIdLst>
    <p:handoutMasterId r:id="rId12"/>
  </p:handoutMasterIdLst>
  <p:sldIdLst>
    <p:sldId id="256" r:id="rId5"/>
    <p:sldId id="258" r:id="rId6"/>
    <p:sldId id="260" r:id="rId7"/>
    <p:sldId id="264" r:id="rId8"/>
    <p:sldId id="274"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8FF9D-1FE0-AA7D-45E1-B98D8E03948B}" v="10" dt="2023-03-19T21:31:02.171"/>
    <p1510:client id="{FB3BE547-FB09-C544-A5AE-2D9C06BBBF7A}" v="79" vWet="83" dt="2023-03-19T21:29:54.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1D8FF9D-1FE0-AA7D-45E1-B98D8E03948B}"/>
    <pc:docChg chg="modSld">
      <pc:chgData name="" userId="" providerId="" clId="Web-{61D8FF9D-1FE0-AA7D-45E1-B98D8E03948B}" dt="2023-03-19T21:30:43.420" v="8" actId="20577"/>
      <pc:docMkLst>
        <pc:docMk/>
      </pc:docMkLst>
      <pc:sldChg chg="modSp">
        <pc:chgData name="" userId="" providerId="" clId="Web-{61D8FF9D-1FE0-AA7D-45E1-B98D8E03948B}" dt="2023-03-19T21:30:07.589" v="3" actId="20577"/>
        <pc:sldMkLst>
          <pc:docMk/>
          <pc:sldMk cId="2913824905" sldId="258"/>
        </pc:sldMkLst>
        <pc:spChg chg="mod">
          <ac:chgData name="" userId="" providerId="" clId="Web-{61D8FF9D-1FE0-AA7D-45E1-B98D8E03948B}" dt="2023-03-19T21:30:07.589" v="3" actId="20577"/>
          <ac:spMkLst>
            <pc:docMk/>
            <pc:sldMk cId="2913824905" sldId="258"/>
            <ac:spMk id="2" creationId="{BE99F444-FCBD-B140-9C05-E443FA0805C4}"/>
          </ac:spMkLst>
        </pc:spChg>
      </pc:sldChg>
      <pc:sldChg chg="modSp">
        <pc:chgData name="" userId="" providerId="" clId="Web-{61D8FF9D-1FE0-AA7D-45E1-B98D8E03948B}" dt="2023-03-19T21:30:17.465" v="5" actId="1076"/>
        <pc:sldMkLst>
          <pc:docMk/>
          <pc:sldMk cId="1429390259" sldId="260"/>
        </pc:sldMkLst>
        <pc:spChg chg="mod">
          <ac:chgData name="" userId="" providerId="" clId="Web-{61D8FF9D-1FE0-AA7D-45E1-B98D8E03948B}" dt="2023-03-19T21:30:17.465" v="5" actId="1076"/>
          <ac:spMkLst>
            <pc:docMk/>
            <pc:sldMk cId="1429390259" sldId="260"/>
            <ac:spMk id="2" creationId="{F188652B-B439-4AB5-8773-417F1E05177E}"/>
          </ac:spMkLst>
        </pc:spChg>
      </pc:sldChg>
      <pc:sldChg chg="modSp">
        <pc:chgData name="" userId="" providerId="" clId="Web-{61D8FF9D-1FE0-AA7D-45E1-B98D8E03948B}" dt="2023-03-19T21:30:43.420" v="8" actId="20577"/>
        <pc:sldMkLst>
          <pc:docMk/>
          <pc:sldMk cId="1974828406" sldId="264"/>
        </pc:sldMkLst>
        <pc:spChg chg="mod">
          <ac:chgData name="" userId="" providerId="" clId="Web-{61D8FF9D-1FE0-AA7D-45E1-B98D8E03948B}" dt="2023-03-19T21:30:43.420" v="8" actId="20577"/>
          <ac:spMkLst>
            <pc:docMk/>
            <pc:sldMk cId="1974828406" sldId="264"/>
            <ac:spMk id="2" creationId="{144E241E-3110-4B1C-B9B0-F17B90FEEC1D}"/>
          </ac:spMkLst>
        </pc:spChg>
      </pc:sldChg>
    </pc:docChg>
  </pc:docChgLst>
  <pc:docChgLst>
    <pc:chgData name="Gray, Christopher" userId="0826f02a-312d-42ce-9553-01a3744e2653" providerId="ADAL" clId="{FB3BE547-FB09-C544-A5AE-2D9C06BBBF7A}"/>
    <pc:docChg chg="undo redo custSel addSld delSld modSld addSection delSection modSection">
      <pc:chgData name="Gray, Christopher" userId="0826f02a-312d-42ce-9553-01a3744e2653" providerId="ADAL" clId="{FB3BE547-FB09-C544-A5AE-2D9C06BBBF7A}" dt="2023-03-19T21:25:46.672" v="2391" actId="255"/>
      <pc:docMkLst>
        <pc:docMk/>
      </pc:docMkLst>
      <pc:sldChg chg="addSp modSp mod">
        <pc:chgData name="Gray, Christopher" userId="0826f02a-312d-42ce-9553-01a3744e2653" providerId="ADAL" clId="{FB3BE547-FB09-C544-A5AE-2D9C06BBBF7A}" dt="2023-03-19T21:18:57.304" v="2352" actId="2711"/>
        <pc:sldMkLst>
          <pc:docMk/>
          <pc:sldMk cId="3417721485" sldId="256"/>
        </pc:sldMkLst>
        <pc:spChg chg="mod">
          <ac:chgData name="Gray, Christopher" userId="0826f02a-312d-42ce-9553-01a3744e2653" providerId="ADAL" clId="{FB3BE547-FB09-C544-A5AE-2D9C06BBBF7A}" dt="2023-03-19T21:09:43.600" v="2186" actId="1076"/>
          <ac:spMkLst>
            <pc:docMk/>
            <pc:sldMk cId="3417721485" sldId="256"/>
            <ac:spMk id="2" creationId="{340C7600-5BA8-4A54-887F-74AF87750A31}"/>
          </ac:spMkLst>
        </pc:spChg>
        <pc:spChg chg="mod">
          <ac:chgData name="Gray, Christopher" userId="0826f02a-312d-42ce-9553-01a3744e2653" providerId="ADAL" clId="{FB3BE547-FB09-C544-A5AE-2D9C06BBBF7A}" dt="2023-03-19T21:10:11.812" v="2190" actId="2711"/>
          <ac:spMkLst>
            <pc:docMk/>
            <pc:sldMk cId="3417721485" sldId="256"/>
            <ac:spMk id="3" creationId="{AE584786-6548-4BB4-95FD-977AD1F362C6}"/>
          </ac:spMkLst>
        </pc:spChg>
        <pc:spChg chg="add mod">
          <ac:chgData name="Gray, Christopher" userId="0826f02a-312d-42ce-9553-01a3744e2653" providerId="ADAL" clId="{FB3BE547-FB09-C544-A5AE-2D9C06BBBF7A}" dt="2023-03-19T21:18:57.304" v="2352" actId="2711"/>
          <ac:spMkLst>
            <pc:docMk/>
            <pc:sldMk cId="3417721485" sldId="256"/>
            <ac:spMk id="6" creationId="{08CAACBA-7F4C-1AB7-C033-549947CE3EA6}"/>
          </ac:spMkLst>
        </pc:spChg>
        <pc:picChg chg="add mod">
          <ac:chgData name="Gray, Christopher" userId="0826f02a-312d-42ce-9553-01a3744e2653" providerId="ADAL" clId="{FB3BE547-FB09-C544-A5AE-2D9C06BBBF7A}" dt="2023-03-19T21:09:55.577" v="2188" actId="14100"/>
          <ac:picMkLst>
            <pc:docMk/>
            <pc:sldMk cId="3417721485" sldId="256"/>
            <ac:picMk id="4" creationId="{0245F249-B583-E890-7C9F-463F4BD59C86}"/>
          </ac:picMkLst>
        </pc:picChg>
        <pc:picChg chg="mod">
          <ac:chgData name="Gray, Christopher" userId="0826f02a-312d-42ce-9553-01a3744e2653" providerId="ADAL" clId="{FB3BE547-FB09-C544-A5AE-2D9C06BBBF7A}" dt="2023-03-19T18:56:36.272" v="1124" actId="1076"/>
          <ac:picMkLst>
            <pc:docMk/>
            <pc:sldMk cId="3417721485" sldId="256"/>
            <ac:picMk id="5" creationId="{7C454B0C-0819-4D56-9275-BCE254DA659D}"/>
          </ac:picMkLst>
        </pc:picChg>
      </pc:sldChg>
      <pc:sldChg chg="addSp delSp modSp mod modClrScheme delDesignElem chgLayout modNotesTx">
        <pc:chgData name="Gray, Christopher" userId="0826f02a-312d-42ce-9553-01a3744e2653" providerId="ADAL" clId="{FB3BE547-FB09-C544-A5AE-2D9C06BBBF7A}" dt="2023-03-19T21:15:14.645" v="2310" actId="1076"/>
        <pc:sldMkLst>
          <pc:docMk/>
          <pc:sldMk cId="2913824905" sldId="258"/>
        </pc:sldMkLst>
        <pc:spChg chg="mod ord">
          <ac:chgData name="Gray, Christopher" userId="0826f02a-312d-42ce-9553-01a3744e2653" providerId="ADAL" clId="{FB3BE547-FB09-C544-A5AE-2D9C06BBBF7A}" dt="2023-03-19T21:10:40.244" v="2192" actId="2711"/>
          <ac:spMkLst>
            <pc:docMk/>
            <pc:sldMk cId="2913824905" sldId="258"/>
            <ac:spMk id="2" creationId="{BE99F444-FCBD-B140-9C05-E443FA0805C4}"/>
          </ac:spMkLst>
        </pc:spChg>
        <pc:spChg chg="add del mod ord">
          <ac:chgData name="Gray, Christopher" userId="0826f02a-312d-42ce-9553-01a3744e2653" providerId="ADAL" clId="{FB3BE547-FB09-C544-A5AE-2D9C06BBBF7A}" dt="2023-03-19T18:20:52.136" v="841" actId="700"/>
          <ac:spMkLst>
            <pc:docMk/>
            <pc:sldMk cId="2913824905" sldId="258"/>
            <ac:spMk id="3" creationId="{C406F6D9-0263-D1FD-9591-9B27F64619AF}"/>
          </ac:spMkLst>
        </pc:spChg>
        <pc:spChg chg="add del mod ord">
          <ac:chgData name="Gray, Christopher" userId="0826f02a-312d-42ce-9553-01a3744e2653" providerId="ADAL" clId="{FB3BE547-FB09-C544-A5AE-2D9C06BBBF7A}" dt="2023-03-19T18:19:56.618" v="832" actId="700"/>
          <ac:spMkLst>
            <pc:docMk/>
            <pc:sldMk cId="2913824905" sldId="258"/>
            <ac:spMk id="4" creationId="{CDCC144D-24D7-6D8F-D361-141931E1411F}"/>
          </ac:spMkLst>
        </pc:spChg>
        <pc:spChg chg="add del mod">
          <ac:chgData name="Gray, Christopher" userId="0826f02a-312d-42ce-9553-01a3744e2653" providerId="ADAL" clId="{FB3BE547-FB09-C544-A5AE-2D9C06BBBF7A}" dt="2023-03-19T18:19:55.627" v="831"/>
          <ac:spMkLst>
            <pc:docMk/>
            <pc:sldMk cId="2913824905" sldId="258"/>
            <ac:spMk id="5" creationId="{745CC680-11D9-0BFF-6455-0ED27DFA681E}"/>
          </ac:spMkLst>
        </pc:spChg>
        <pc:spChg chg="add mod ord">
          <ac:chgData name="Gray, Christopher" userId="0826f02a-312d-42ce-9553-01a3744e2653" providerId="ADAL" clId="{FB3BE547-FB09-C544-A5AE-2D9C06BBBF7A}" dt="2023-03-19T18:26:27.095" v="918" actId="700"/>
          <ac:spMkLst>
            <pc:docMk/>
            <pc:sldMk cId="2913824905" sldId="258"/>
            <ac:spMk id="6" creationId="{610FD1FF-EFB8-CE89-6028-0EBE047A26C4}"/>
          </ac:spMkLst>
        </pc:spChg>
        <pc:spChg chg="add del mod">
          <ac:chgData name="Gray, Christopher" userId="0826f02a-312d-42ce-9553-01a3744e2653" providerId="ADAL" clId="{FB3BE547-FB09-C544-A5AE-2D9C06BBBF7A}" dt="2023-03-19T18:19:55.627" v="831"/>
          <ac:spMkLst>
            <pc:docMk/>
            <pc:sldMk cId="2913824905" sldId="258"/>
            <ac:spMk id="8" creationId="{15CFF5BD-6B05-5206-47F2-84387905EBAA}"/>
          </ac:spMkLst>
        </pc:spChg>
        <pc:spChg chg="add del mod ord">
          <ac:chgData name="Gray, Christopher" userId="0826f02a-312d-42ce-9553-01a3744e2653" providerId="ADAL" clId="{FB3BE547-FB09-C544-A5AE-2D9C06BBBF7A}" dt="2023-03-17T20:50:39.376" v="449" actId="700"/>
          <ac:spMkLst>
            <pc:docMk/>
            <pc:sldMk cId="2913824905" sldId="258"/>
            <ac:spMk id="8" creationId="{9C79A404-3D10-BF7F-D8DE-80B447AFE598}"/>
          </ac:spMkLst>
        </pc:spChg>
        <pc:spChg chg="add del mod ord">
          <ac:chgData name="Gray, Christopher" userId="0826f02a-312d-42ce-9553-01a3744e2653" providerId="ADAL" clId="{FB3BE547-FB09-C544-A5AE-2D9C06BBBF7A}" dt="2023-03-19T18:26:27.095" v="918" actId="700"/>
          <ac:spMkLst>
            <pc:docMk/>
            <pc:sldMk cId="2913824905" sldId="258"/>
            <ac:spMk id="9" creationId="{1012CC23-A681-67CD-7BC2-A22B17E5E099}"/>
          </ac:spMkLst>
        </pc:spChg>
        <pc:spChg chg="add del mod">
          <ac:chgData name="Gray, Christopher" userId="0826f02a-312d-42ce-9553-01a3744e2653" providerId="ADAL" clId="{FB3BE547-FB09-C544-A5AE-2D9C06BBBF7A}" dt="2023-03-19T18:19:55.627" v="831"/>
          <ac:spMkLst>
            <pc:docMk/>
            <pc:sldMk cId="2913824905" sldId="258"/>
            <ac:spMk id="10" creationId="{7BD5DE84-519D-35B7-6127-DF6DE5207CF4}"/>
          </ac:spMkLst>
        </pc:spChg>
        <pc:spChg chg="add del mod">
          <ac:chgData name="Gray, Christopher" userId="0826f02a-312d-42ce-9553-01a3744e2653" providerId="ADAL" clId="{FB3BE547-FB09-C544-A5AE-2D9C06BBBF7A}" dt="2023-03-17T21:03:45.342" v="515"/>
          <ac:spMkLst>
            <pc:docMk/>
            <pc:sldMk cId="2913824905" sldId="258"/>
            <ac:spMk id="10" creationId="{F30747F4-06FC-F058-B7AC-C56D4A4D4611}"/>
          </ac:spMkLst>
        </pc:spChg>
        <pc:spChg chg="add del mod">
          <ac:chgData name="Gray, Christopher" userId="0826f02a-312d-42ce-9553-01a3744e2653" providerId="ADAL" clId="{FB3BE547-FB09-C544-A5AE-2D9C06BBBF7A}" dt="2023-03-19T18:30:07.076" v="990" actId="21"/>
          <ac:spMkLst>
            <pc:docMk/>
            <pc:sldMk cId="2913824905" sldId="258"/>
            <ac:spMk id="12" creationId="{8EDB2486-2AC0-5184-CEF0-D8C4752F8F65}"/>
          </ac:spMkLst>
        </pc:spChg>
        <pc:spChg chg="add del mod">
          <ac:chgData name="Gray, Christopher" userId="0826f02a-312d-42ce-9553-01a3744e2653" providerId="ADAL" clId="{FB3BE547-FB09-C544-A5AE-2D9C06BBBF7A}" dt="2023-03-19T21:10:46.727" v="2193" actId="2711"/>
          <ac:spMkLst>
            <pc:docMk/>
            <pc:sldMk cId="2913824905" sldId="258"/>
            <ac:spMk id="13" creationId="{6FCCD756-CADC-5BE8-3D2F-C34AA0C272C5}"/>
          </ac:spMkLst>
        </pc:spChg>
        <pc:spChg chg="add del mod">
          <ac:chgData name="Gray, Christopher" userId="0826f02a-312d-42ce-9553-01a3744e2653" providerId="ADAL" clId="{FB3BE547-FB09-C544-A5AE-2D9C06BBBF7A}" dt="2023-03-19T18:19:43.080" v="830"/>
          <ac:spMkLst>
            <pc:docMk/>
            <pc:sldMk cId="2913824905" sldId="258"/>
            <ac:spMk id="14" creationId="{9F12E2BB-123F-864A-48CB-B835F0FA908D}"/>
          </ac:spMkLst>
        </pc:spChg>
        <pc:spChg chg="add del mod">
          <ac:chgData name="Gray, Christopher" userId="0826f02a-312d-42ce-9553-01a3744e2653" providerId="ADAL" clId="{FB3BE547-FB09-C544-A5AE-2D9C06BBBF7A}" dt="2023-03-19T18:19:43.080" v="830"/>
          <ac:spMkLst>
            <pc:docMk/>
            <pc:sldMk cId="2913824905" sldId="258"/>
            <ac:spMk id="15" creationId="{76FD935C-E892-716C-7688-D494C7052309}"/>
          </ac:spMkLst>
        </pc:spChg>
        <pc:spChg chg="add del mod">
          <ac:chgData name="Gray, Christopher" userId="0826f02a-312d-42ce-9553-01a3744e2653" providerId="ADAL" clId="{FB3BE547-FB09-C544-A5AE-2D9C06BBBF7A}" dt="2023-03-19T18:19:43.080" v="830"/>
          <ac:spMkLst>
            <pc:docMk/>
            <pc:sldMk cId="2913824905" sldId="258"/>
            <ac:spMk id="16" creationId="{F8CFDE84-CC3B-4658-0C01-88AFD79A0AE5}"/>
          </ac:spMkLst>
        </pc:spChg>
        <pc:spChg chg="add del mod">
          <ac:chgData name="Gray, Christopher" userId="0826f02a-312d-42ce-9553-01a3744e2653" providerId="ADAL" clId="{FB3BE547-FB09-C544-A5AE-2D9C06BBBF7A}" dt="2023-03-19T18:24:48.721" v="904" actId="21"/>
          <ac:spMkLst>
            <pc:docMk/>
            <pc:sldMk cId="2913824905" sldId="258"/>
            <ac:spMk id="18" creationId="{94359455-71A6-6A61-4AFB-70DCFD687D71}"/>
          </ac:spMkLst>
        </pc:spChg>
        <pc:spChg chg="add mod ord">
          <ac:chgData name="Gray, Christopher" userId="0826f02a-312d-42ce-9553-01a3744e2653" providerId="ADAL" clId="{FB3BE547-FB09-C544-A5AE-2D9C06BBBF7A}" dt="2023-03-19T21:15:14.645" v="2310" actId="1076"/>
          <ac:spMkLst>
            <pc:docMk/>
            <pc:sldMk cId="2913824905" sldId="258"/>
            <ac:spMk id="19" creationId="{DC7CD75D-505D-7AB9-C919-F2DA0338BCD4}"/>
          </ac:spMkLst>
        </pc:spChg>
        <pc:grpChg chg="del">
          <ac:chgData name="Gray, Christopher" userId="0826f02a-312d-42ce-9553-01a3744e2653" providerId="ADAL" clId="{FB3BE547-FB09-C544-A5AE-2D9C06BBBF7A}" dt="2023-03-17T20:50:31.849" v="448" actId="700"/>
          <ac:grpSpMkLst>
            <pc:docMk/>
            <pc:sldMk cId="2913824905" sldId="258"/>
            <ac:grpSpMk id="179" creationId="{CFEF753B-CA1B-4178-80F5-095B7FEA21C4}"/>
          </ac:grpSpMkLst>
        </pc:grpChg>
        <pc:grpChg chg="del">
          <ac:chgData name="Gray, Christopher" userId="0826f02a-312d-42ce-9553-01a3744e2653" providerId="ADAL" clId="{FB3BE547-FB09-C544-A5AE-2D9C06BBBF7A}" dt="2023-03-17T20:50:31.849" v="448" actId="700"/>
          <ac:grpSpMkLst>
            <pc:docMk/>
            <pc:sldMk cId="2913824905" sldId="258"/>
            <ac:grpSpMk id="261" creationId="{29858C9E-401F-4216-8087-A25D1B58814D}"/>
          </ac:grpSpMkLst>
        </pc:grpChg>
        <pc:graphicFrameChg chg="del mod">
          <ac:chgData name="Gray, Christopher" userId="0826f02a-312d-42ce-9553-01a3744e2653" providerId="ADAL" clId="{FB3BE547-FB09-C544-A5AE-2D9C06BBBF7A}" dt="2023-03-17T20:31:23.110" v="350" actId="21"/>
          <ac:graphicFrameMkLst>
            <pc:docMk/>
            <pc:sldMk cId="2913824905" sldId="258"/>
            <ac:graphicFrameMk id="5" creationId="{C983627E-F26C-354F-BF0A-ECCD7E968A2B}"/>
          </ac:graphicFrameMkLst>
        </pc:graphicFrameChg>
        <pc:graphicFrameChg chg="add del">
          <ac:chgData name="Gray, Christopher" userId="0826f02a-312d-42ce-9553-01a3744e2653" providerId="ADAL" clId="{FB3BE547-FB09-C544-A5AE-2D9C06BBBF7A}" dt="2023-03-19T18:19:41.828" v="828" actId="26606"/>
          <ac:graphicFrameMkLst>
            <pc:docMk/>
            <pc:sldMk cId="2913824905" sldId="258"/>
            <ac:graphicFrameMk id="17" creationId="{48030C36-CD89-32FC-0932-82F31CCDEC6C}"/>
          </ac:graphicFrameMkLst>
        </pc:graphicFrameChg>
        <pc:picChg chg="del mod">
          <ac:chgData name="Gray, Christopher" userId="0826f02a-312d-42ce-9553-01a3744e2653" providerId="ADAL" clId="{FB3BE547-FB09-C544-A5AE-2D9C06BBBF7A}" dt="2023-03-17T21:00:07.314" v="483" actId="21"/>
          <ac:picMkLst>
            <pc:docMk/>
            <pc:sldMk cId="2913824905" sldId="258"/>
            <ac:picMk id="4" creationId="{D4F2268B-BB87-42FB-B84F-C145C01B497A}"/>
          </ac:picMkLst>
        </pc:picChg>
        <pc:picChg chg="del mod">
          <ac:chgData name="Gray, Christopher" userId="0826f02a-312d-42ce-9553-01a3744e2653" providerId="ADAL" clId="{FB3BE547-FB09-C544-A5AE-2D9C06BBBF7A}" dt="2023-03-19T18:23:21.050" v="849" actId="21"/>
          <ac:picMkLst>
            <pc:docMk/>
            <pc:sldMk cId="2913824905" sldId="258"/>
            <ac:picMk id="7" creationId="{FE6C54C5-D2F4-48F8-B65E-7506F07BCCF3}"/>
          </ac:picMkLst>
        </pc:picChg>
        <pc:picChg chg="add del mod">
          <ac:chgData name="Gray, Christopher" userId="0826f02a-312d-42ce-9553-01a3744e2653" providerId="ADAL" clId="{FB3BE547-FB09-C544-A5AE-2D9C06BBBF7A}" dt="2023-03-19T18:29:49.715" v="987" actId="21"/>
          <ac:picMkLst>
            <pc:docMk/>
            <pc:sldMk cId="2913824905" sldId="258"/>
            <ac:picMk id="11" creationId="{066CA69B-4D99-950D-8A41-D5865AD34735}"/>
          </ac:picMkLst>
        </pc:picChg>
        <pc:picChg chg="add del mod">
          <ac:chgData name="Gray, Christopher" userId="0826f02a-312d-42ce-9553-01a3744e2653" providerId="ADAL" clId="{FB3BE547-FB09-C544-A5AE-2D9C06BBBF7A}" dt="2023-03-17T20:56:57.582" v="461"/>
          <ac:picMkLst>
            <pc:docMk/>
            <pc:sldMk cId="2913824905" sldId="258"/>
            <ac:picMk id="1026" creationId="{AB1CC1F9-14C2-4B0B-9B2D-277030A89BF0}"/>
          </ac:picMkLst>
        </pc:picChg>
        <pc:picChg chg="add del mod">
          <ac:chgData name="Gray, Christopher" userId="0826f02a-312d-42ce-9553-01a3744e2653" providerId="ADAL" clId="{FB3BE547-FB09-C544-A5AE-2D9C06BBBF7A}" dt="2023-03-17T21:03:44.830" v="513" actId="21"/>
          <ac:picMkLst>
            <pc:docMk/>
            <pc:sldMk cId="2913824905" sldId="258"/>
            <ac:picMk id="1028" creationId="{BCC8A391-B793-8815-B4AD-CF2533074969}"/>
          </ac:picMkLst>
        </pc:picChg>
      </pc:sldChg>
      <pc:sldChg chg="addSp delSp modSp mod modClrScheme chgLayout">
        <pc:chgData name="Gray, Christopher" userId="0826f02a-312d-42ce-9553-01a3744e2653" providerId="ADAL" clId="{FB3BE547-FB09-C544-A5AE-2D9C06BBBF7A}" dt="2023-03-19T21:14:51.862" v="2309" actId="1076"/>
        <pc:sldMkLst>
          <pc:docMk/>
          <pc:sldMk cId="1429390259" sldId="260"/>
        </pc:sldMkLst>
        <pc:spChg chg="mod ord">
          <ac:chgData name="Gray, Christopher" userId="0826f02a-312d-42ce-9553-01a3744e2653" providerId="ADAL" clId="{FB3BE547-FB09-C544-A5AE-2D9C06BBBF7A}" dt="2023-03-19T21:14:51.862" v="2309" actId="1076"/>
          <ac:spMkLst>
            <pc:docMk/>
            <pc:sldMk cId="1429390259" sldId="260"/>
            <ac:spMk id="2" creationId="{F188652B-B439-4AB5-8773-417F1E05177E}"/>
          </ac:spMkLst>
        </pc:spChg>
        <pc:spChg chg="add del mod ord">
          <ac:chgData name="Gray, Christopher" userId="0826f02a-312d-42ce-9553-01a3744e2653" providerId="ADAL" clId="{FB3BE547-FB09-C544-A5AE-2D9C06BBBF7A}" dt="2023-03-19T19:17:10.497" v="1300" actId="700"/>
          <ac:spMkLst>
            <pc:docMk/>
            <pc:sldMk cId="1429390259" sldId="260"/>
            <ac:spMk id="3" creationId="{A9E984C7-5C98-B823-876A-63C7D59D76E5}"/>
          </ac:spMkLst>
        </pc:spChg>
        <pc:spChg chg="add mod ord">
          <ac:chgData name="Gray, Christopher" userId="0826f02a-312d-42ce-9553-01a3744e2653" providerId="ADAL" clId="{FB3BE547-FB09-C544-A5AE-2D9C06BBBF7A}" dt="2023-03-19T21:11:05.577" v="2196" actId="1076"/>
          <ac:spMkLst>
            <pc:docMk/>
            <pc:sldMk cId="1429390259" sldId="260"/>
            <ac:spMk id="4" creationId="{EF157D87-E586-3E0A-F087-78CD5C48E3DC}"/>
          </ac:spMkLst>
        </pc:spChg>
        <pc:spChg chg="add del mod">
          <ac:chgData name="Gray, Christopher" userId="0826f02a-312d-42ce-9553-01a3744e2653" providerId="ADAL" clId="{FB3BE547-FB09-C544-A5AE-2D9C06BBBF7A}" dt="2023-03-19T20:34:15.034" v="1509"/>
          <ac:spMkLst>
            <pc:docMk/>
            <pc:sldMk cId="1429390259" sldId="260"/>
            <ac:spMk id="5" creationId="{2706E84D-24BD-0C4D-7DB0-7A7D976E224F}"/>
          </ac:spMkLst>
        </pc:spChg>
        <pc:spChg chg="add mod">
          <ac:chgData name="Gray, Christopher" userId="0826f02a-312d-42ce-9553-01a3744e2653" providerId="ADAL" clId="{FB3BE547-FB09-C544-A5AE-2D9C06BBBF7A}" dt="2023-03-19T21:11:21.334" v="2198" actId="2711"/>
          <ac:spMkLst>
            <pc:docMk/>
            <pc:sldMk cId="1429390259" sldId="260"/>
            <ac:spMk id="7" creationId="{3F89DAE9-16B8-37BB-4394-4BBF2C2D5835}"/>
          </ac:spMkLst>
        </pc:spChg>
        <pc:graphicFrameChg chg="del mod ord">
          <ac:chgData name="Gray, Christopher" userId="0826f02a-312d-42ce-9553-01a3744e2653" providerId="ADAL" clId="{FB3BE547-FB09-C544-A5AE-2D9C06BBBF7A}" dt="2023-03-19T20:33:30.668" v="1508" actId="21"/>
          <ac:graphicFrameMkLst>
            <pc:docMk/>
            <pc:sldMk cId="1429390259" sldId="260"/>
            <ac:graphicFrameMk id="6" creationId="{B969B0A3-888C-49AE-AB43-78DF29C9BE9B}"/>
          </ac:graphicFrameMkLst>
        </pc:graphicFrameChg>
        <pc:picChg chg="add del mod">
          <ac:chgData name="Gray, Christopher" userId="0826f02a-312d-42ce-9553-01a3744e2653" providerId="ADAL" clId="{FB3BE547-FB09-C544-A5AE-2D9C06BBBF7A}" dt="2023-03-19T20:33:30.668" v="1508" actId="21"/>
          <ac:picMkLst>
            <pc:docMk/>
            <pc:sldMk cId="1429390259" sldId="260"/>
            <ac:picMk id="1026" creationId="{93C5A710-C498-01A2-CD2E-6773D06C551A}"/>
          </ac:picMkLst>
        </pc:picChg>
        <pc:picChg chg="add mod">
          <ac:chgData name="Gray, Christopher" userId="0826f02a-312d-42ce-9553-01a3744e2653" providerId="ADAL" clId="{FB3BE547-FB09-C544-A5AE-2D9C06BBBF7A}" dt="2023-03-19T20:34:26.515" v="1511" actId="1076"/>
          <ac:picMkLst>
            <pc:docMk/>
            <pc:sldMk cId="1429390259" sldId="260"/>
            <ac:picMk id="1028" creationId="{3E758E74-9E7A-F263-D2F5-7BBD2C92870D}"/>
          </ac:picMkLst>
        </pc:picChg>
      </pc:sldChg>
      <pc:sldChg chg="addSp delSp modSp mod">
        <pc:chgData name="Gray, Christopher" userId="0826f02a-312d-42ce-9553-01a3744e2653" providerId="ADAL" clId="{FB3BE547-FB09-C544-A5AE-2D9C06BBBF7A}" dt="2023-03-19T21:20:53.455" v="2364" actId="14100"/>
        <pc:sldMkLst>
          <pc:docMk/>
          <pc:sldMk cId="1974828406" sldId="264"/>
        </pc:sldMkLst>
        <pc:spChg chg="mod">
          <ac:chgData name="Gray, Christopher" userId="0826f02a-312d-42ce-9553-01a3744e2653" providerId="ADAL" clId="{FB3BE547-FB09-C544-A5AE-2D9C06BBBF7A}" dt="2023-03-19T21:14:03.811" v="2303" actId="2711"/>
          <ac:spMkLst>
            <pc:docMk/>
            <pc:sldMk cId="1974828406" sldId="264"/>
            <ac:spMk id="2" creationId="{144E241E-3110-4B1C-B9B0-F17B90FEEC1D}"/>
          </ac:spMkLst>
        </pc:spChg>
        <pc:spChg chg="add mod">
          <ac:chgData name="Gray, Christopher" userId="0826f02a-312d-42ce-9553-01a3744e2653" providerId="ADAL" clId="{FB3BE547-FB09-C544-A5AE-2D9C06BBBF7A}" dt="2023-03-19T21:20:53.455" v="2364" actId="14100"/>
          <ac:spMkLst>
            <pc:docMk/>
            <pc:sldMk cId="1974828406" sldId="264"/>
            <ac:spMk id="5" creationId="{B04E4946-8EBC-3666-0F90-8325BC9E55BC}"/>
          </ac:spMkLst>
        </pc:spChg>
        <pc:spChg chg="add mod">
          <ac:chgData name="Gray, Christopher" userId="0826f02a-312d-42ce-9553-01a3744e2653" providerId="ADAL" clId="{FB3BE547-FB09-C544-A5AE-2D9C06BBBF7A}" dt="2023-03-19T21:14:19.240" v="2306" actId="255"/>
          <ac:spMkLst>
            <pc:docMk/>
            <pc:sldMk cId="1974828406" sldId="264"/>
            <ac:spMk id="6" creationId="{B4D10FE3-92F1-408C-67BE-8ADE4BACB1C5}"/>
          </ac:spMkLst>
        </pc:spChg>
        <pc:graphicFrameChg chg="del">
          <ac:chgData name="Gray, Christopher" userId="0826f02a-312d-42ce-9553-01a3744e2653" providerId="ADAL" clId="{FB3BE547-FB09-C544-A5AE-2D9C06BBBF7A}" dt="2023-03-17T20:38:16.295" v="351" actId="21"/>
          <ac:graphicFrameMkLst>
            <pc:docMk/>
            <pc:sldMk cId="1974828406" sldId="264"/>
            <ac:graphicFrameMk id="5" creationId="{21A182E9-AC38-4344-9247-5AB4B8F03A26}"/>
          </ac:graphicFrameMkLst>
        </pc:graphicFrameChg>
        <pc:picChg chg="add mod">
          <ac:chgData name="Gray, Christopher" userId="0826f02a-312d-42ce-9553-01a3744e2653" providerId="ADAL" clId="{FB3BE547-FB09-C544-A5AE-2D9C06BBBF7A}" dt="2023-03-19T21:17:10.608" v="2318" actId="1076"/>
          <ac:picMkLst>
            <pc:docMk/>
            <pc:sldMk cId="1974828406" sldId="264"/>
            <ac:picMk id="3" creationId="{63E07818-9E46-F2FA-1249-70F71FB34A02}"/>
          </ac:picMkLst>
        </pc:picChg>
      </pc:sldChg>
      <pc:sldChg chg="modSp mod chgLayout">
        <pc:chgData name="Gray, Christopher" userId="0826f02a-312d-42ce-9553-01a3744e2653" providerId="ADAL" clId="{FB3BE547-FB09-C544-A5AE-2D9C06BBBF7A}" dt="2023-03-19T21:25:21.180" v="2389"/>
        <pc:sldMkLst>
          <pc:docMk/>
          <pc:sldMk cId="2939930866" sldId="274"/>
        </pc:sldMkLst>
        <pc:spChg chg="mod ord">
          <ac:chgData name="Gray, Christopher" userId="0826f02a-312d-42ce-9553-01a3744e2653" providerId="ADAL" clId="{FB3BE547-FB09-C544-A5AE-2D9C06BBBF7A}" dt="2023-03-19T21:25:21.180" v="2389"/>
          <ac:spMkLst>
            <pc:docMk/>
            <pc:sldMk cId="2939930866" sldId="274"/>
            <ac:spMk id="2" creationId="{D44BCB7C-A6FC-4118-9027-468ECFDE6455}"/>
          </ac:spMkLst>
        </pc:spChg>
        <pc:spChg chg="mod ord">
          <ac:chgData name="Gray, Christopher" userId="0826f02a-312d-42ce-9553-01a3744e2653" providerId="ADAL" clId="{FB3BE547-FB09-C544-A5AE-2D9C06BBBF7A}" dt="2023-03-19T21:23:06.259" v="2379" actId="20577"/>
          <ac:spMkLst>
            <pc:docMk/>
            <pc:sldMk cId="2939930866" sldId="274"/>
            <ac:spMk id="3" creationId="{4B64FA72-B055-4AE3-A6FD-8071BD687CBE}"/>
          </ac:spMkLst>
        </pc:spChg>
        <pc:picChg chg="mod">
          <ac:chgData name="Gray, Christopher" userId="0826f02a-312d-42ce-9553-01a3744e2653" providerId="ADAL" clId="{FB3BE547-FB09-C544-A5AE-2D9C06BBBF7A}" dt="2023-03-19T19:04:19.499" v="1135" actId="14100"/>
          <ac:picMkLst>
            <pc:docMk/>
            <pc:sldMk cId="2939930866" sldId="274"/>
            <ac:picMk id="5" creationId="{20A520D0-11CF-4639-8537-F56A8A2FDCFD}"/>
          </ac:picMkLst>
        </pc:picChg>
      </pc:sldChg>
      <pc:sldChg chg="addSp delSp modSp new mod">
        <pc:chgData name="Gray, Christopher" userId="0826f02a-312d-42ce-9553-01a3744e2653" providerId="ADAL" clId="{FB3BE547-FB09-C544-A5AE-2D9C06BBBF7A}" dt="2023-03-19T21:25:46.672" v="2391" actId="255"/>
        <pc:sldMkLst>
          <pc:docMk/>
          <pc:sldMk cId="735781898" sldId="275"/>
        </pc:sldMkLst>
        <pc:spChg chg="add mod">
          <ac:chgData name="Gray, Christopher" userId="0826f02a-312d-42ce-9553-01a3744e2653" providerId="ADAL" clId="{FB3BE547-FB09-C544-A5AE-2D9C06BBBF7A}" dt="2023-03-19T21:25:46.672" v="2391" actId="255"/>
          <ac:spMkLst>
            <pc:docMk/>
            <pc:sldMk cId="735781898" sldId="275"/>
            <ac:spMk id="2" creationId="{1B293F34-2727-155B-E458-15DD95D0B5FB}"/>
          </ac:spMkLst>
        </pc:spChg>
        <pc:spChg chg="add del mod">
          <ac:chgData name="Gray, Christopher" userId="0826f02a-312d-42ce-9553-01a3744e2653" providerId="ADAL" clId="{FB3BE547-FB09-C544-A5AE-2D9C06BBBF7A}" dt="2023-03-19T20:31:23.675" v="1504"/>
          <ac:spMkLst>
            <pc:docMk/>
            <pc:sldMk cId="735781898" sldId="275"/>
            <ac:spMk id="3" creationId="{3B2EBBA2-2EB1-4103-D1A2-7B697BB6E515}"/>
          </ac:spMkLst>
        </pc:spChg>
        <pc:spChg chg="add mod">
          <ac:chgData name="Gray, Christopher" userId="0826f02a-312d-42ce-9553-01a3744e2653" providerId="ADAL" clId="{FB3BE547-FB09-C544-A5AE-2D9C06BBBF7A}" dt="2023-03-19T21:23:27.731" v="2382" actId="2710"/>
          <ac:spMkLst>
            <pc:docMk/>
            <pc:sldMk cId="735781898" sldId="275"/>
            <ac:spMk id="4" creationId="{319ADB84-0D5A-BFA7-7DF0-1B80B0E9872A}"/>
          </ac:spMkLst>
        </pc:spChg>
      </pc:sldChg>
      <pc:sldChg chg="new del">
        <pc:chgData name="Gray, Christopher" userId="0826f02a-312d-42ce-9553-01a3744e2653" providerId="ADAL" clId="{FB3BE547-FB09-C544-A5AE-2D9C06BBBF7A}" dt="2023-03-19T21:09:11.688" v="2182" actId="2696"/>
        <pc:sldMkLst>
          <pc:docMk/>
          <pc:sldMk cId="3818913478" sldId="2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3/19/2023</a:t>
            </a:fld>
            <a:endParaRPr lang="en-US"/>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3/19/2023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3/19/2023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security-guidance.service.justice.gov.uk/"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security-guidance.service.justice.gov.uk/personnel-risk-assessment/#personnel-risk-assessment" TargetMode="External"/><Relationship Id="rId2" Type="http://schemas.openxmlformats.org/officeDocument/2006/relationships/hyperlink" Target="https://info-savvy.com/top-5-key-elements-of-an-information-security/#:~:text=It%20relies%20on%20five%20major,authenticity%2C%20and%20non%2Drepudiat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3604519"/>
            <a:ext cx="8046535" cy="1547281"/>
          </a:xfrm>
        </p:spPr>
        <p:txBody>
          <a:bodyPr>
            <a:normAutofit fontScale="90000"/>
          </a:bodyPr>
          <a:lstStyle/>
          <a:p>
            <a:r>
              <a:rPr lang="en-US" b="1">
                <a:latin typeface="Times New Roman" panose="02020603050405020304" pitchFamily="18" charset="0"/>
                <a:cs typeface="Times New Roman" panose="02020603050405020304" pitchFamily="18" charset="0"/>
              </a:rPr>
              <a:t>7-2 Final project part 3: Information Assurance</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811208" y="4976281"/>
            <a:ext cx="7197726" cy="1881708"/>
          </a:xfrm>
        </p:spPr>
        <p:txBody>
          <a:bodyPr>
            <a:normAutofit fontScale="92500" lnSpcReduction="10000"/>
          </a:bodyPr>
          <a:lstStyle/>
          <a:p>
            <a:r>
              <a:rPr lang="en-US">
                <a:solidFill>
                  <a:schemeClr val="accent1">
                    <a:lumMod val="40000"/>
                    <a:lumOff val="60000"/>
                  </a:schemeClr>
                </a:solidFill>
                <a:latin typeface="Times New Roman" panose="02020603050405020304" pitchFamily="18" charset="0"/>
                <a:cs typeface="Times New Roman" panose="02020603050405020304" pitchFamily="18" charset="0"/>
              </a:rPr>
              <a:t>Christopher Gray</a:t>
            </a:r>
          </a:p>
          <a:p>
            <a:r>
              <a:rPr lang="en-US">
                <a:solidFill>
                  <a:schemeClr val="accent1">
                    <a:lumMod val="40000"/>
                    <a:lumOff val="60000"/>
                  </a:schemeClr>
                </a:solidFill>
                <a:latin typeface="Times New Roman" panose="02020603050405020304" pitchFamily="18" charset="0"/>
                <a:cs typeface="Times New Roman" panose="02020603050405020304" pitchFamily="18" charset="0"/>
              </a:rPr>
              <a:t>IT-505: Core Technologies</a:t>
            </a:r>
          </a:p>
          <a:p>
            <a:r>
              <a:rPr lang="en-US">
                <a:solidFill>
                  <a:schemeClr val="accent1">
                    <a:lumMod val="40000"/>
                    <a:lumOff val="60000"/>
                  </a:schemeClr>
                </a:solidFill>
                <a:latin typeface="Times New Roman" panose="02020603050405020304" pitchFamily="18" charset="0"/>
                <a:cs typeface="Times New Roman" panose="02020603050405020304" pitchFamily="18" charset="0"/>
              </a:rPr>
              <a:t>Southern New Hampshire</a:t>
            </a:r>
          </a:p>
          <a:p>
            <a:r>
              <a:rPr lang="en-US">
                <a:solidFill>
                  <a:schemeClr val="accent1">
                    <a:lumMod val="40000"/>
                    <a:lumOff val="60000"/>
                  </a:schemeClr>
                </a:solidFill>
                <a:latin typeface="Times New Roman" panose="02020603050405020304" pitchFamily="18" charset="0"/>
                <a:cs typeface="Times New Roman" panose="02020603050405020304" pitchFamily="18" charset="0"/>
              </a:rPr>
              <a:t>Dr. Keith Washington</a:t>
            </a:r>
          </a:p>
          <a:p>
            <a:r>
              <a:rPr lang="en-US">
                <a:solidFill>
                  <a:schemeClr val="accent1">
                    <a:lumMod val="40000"/>
                    <a:lumOff val="60000"/>
                  </a:schemeClr>
                </a:solidFill>
                <a:latin typeface="Times New Roman" panose="02020603050405020304" pitchFamily="18" charset="0"/>
                <a:cs typeface="Times New Roman" panose="02020603050405020304" pitchFamily="18" charset="0"/>
              </a:rPr>
              <a:t>3/16/2023</a:t>
            </a:r>
          </a:p>
        </p:txBody>
      </p:sp>
      <p:pic>
        <p:nvPicPr>
          <p:cNvPr id="4" name="Picture 3">
            <a:extLst>
              <a:ext uri="{FF2B5EF4-FFF2-40B4-BE49-F238E27FC236}">
                <a16:creationId xmlns:a16="http://schemas.microsoft.com/office/drawing/2014/main" id="{0245F249-B583-E890-7C9F-463F4BD59C86}"/>
              </a:ext>
            </a:extLst>
          </p:cNvPr>
          <p:cNvPicPr>
            <a:picLocks noChangeAspect="1"/>
          </p:cNvPicPr>
          <p:nvPr/>
        </p:nvPicPr>
        <p:blipFill>
          <a:blip r:embed="rId4"/>
          <a:stretch>
            <a:fillRect/>
          </a:stretch>
        </p:blipFill>
        <p:spPr>
          <a:xfrm>
            <a:off x="0" y="0"/>
            <a:ext cx="4930983" cy="3604520"/>
          </a:xfrm>
          <a:prstGeom prst="rect">
            <a:avLst/>
          </a:prstGeom>
        </p:spPr>
      </p:pic>
      <p:sp>
        <p:nvSpPr>
          <p:cNvPr id="6" name="TextBox 5">
            <a:extLst>
              <a:ext uri="{FF2B5EF4-FFF2-40B4-BE49-F238E27FC236}">
                <a16:creationId xmlns:a16="http://schemas.microsoft.com/office/drawing/2014/main" id="{08CAACBA-7F4C-1AB7-C033-549947CE3EA6}"/>
              </a:ext>
            </a:extLst>
          </p:cNvPr>
          <p:cNvSpPr txBox="1"/>
          <p:nvPr/>
        </p:nvSpPr>
        <p:spPr>
          <a:xfrm>
            <a:off x="-84083" y="3604518"/>
            <a:ext cx="4298731"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Image Retrieved from: Albuquerque et al., 2016</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2" y="0"/>
            <a:ext cx="10131425" cy="1456267"/>
          </a:xfrm>
        </p:spPr>
        <p:txBody>
          <a:bodyPr>
            <a:normAutofit/>
          </a:bodyPr>
          <a:lstStyle/>
          <a:p>
            <a:pPr algn="ctr"/>
            <a:r>
              <a:rPr lang="en-US" sz="2400">
                <a:latin typeface="Times New Roman"/>
                <a:cs typeface="Times New Roman"/>
              </a:rPr>
              <a:t>Information assurance (IA) needs:</a:t>
            </a:r>
            <a:endParaRPr lang="ru-RU">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DC7CD75D-505D-7AB9-C919-F2DA0338BCD4}"/>
              </a:ext>
            </a:extLst>
          </p:cNvPr>
          <p:cNvSpPr>
            <a:spLocks noGrp="1"/>
          </p:cNvSpPr>
          <p:nvPr>
            <p:ph sz="half" idx="1"/>
          </p:nvPr>
        </p:nvSpPr>
        <p:spPr>
          <a:xfrm>
            <a:off x="156886" y="1299821"/>
            <a:ext cx="4995334" cy="2307863"/>
          </a:xfrm>
        </p:spPr>
        <p:txBody>
          <a:bodyPr/>
          <a:lstStyle/>
          <a:p>
            <a:pPr>
              <a:buFont typeface="Wingdings" pitchFamily="2" charset="2"/>
              <a:buChar char="Ø"/>
            </a:pPr>
            <a:r>
              <a:rPr lang="en-US">
                <a:latin typeface="Times New Roman" panose="02020603050405020304" pitchFamily="18" charset="0"/>
                <a:cs typeface="Times New Roman" panose="02020603050405020304" pitchFamily="18" charset="0"/>
              </a:rPr>
              <a:t>Information Assurance is Defined as Security measures that ensure the availability, integrity, authenticity, secrecy, and non-repudiation of information and information systems. These methods include implementing protection, detection, and reaction capabilities to enable the restoration of information systems (csrc.nist.gov, n.d.). </a:t>
            </a:r>
          </a:p>
        </p:txBody>
      </p:sp>
      <p:sp>
        <p:nvSpPr>
          <p:cNvPr id="6" name="Content Placeholder 5">
            <a:extLst>
              <a:ext uri="{FF2B5EF4-FFF2-40B4-BE49-F238E27FC236}">
                <a16:creationId xmlns:a16="http://schemas.microsoft.com/office/drawing/2014/main" id="{610FD1FF-EFB8-CE89-6028-0EBE047A26C4}"/>
              </a:ext>
            </a:extLst>
          </p:cNvPr>
          <p:cNvSpPr>
            <a:spLocks noGrp="1"/>
          </p:cNvSpPr>
          <p:nvPr>
            <p:ph sz="half" idx="2"/>
          </p:nvPr>
        </p:nvSpPr>
        <p:spPr/>
        <p:txBody>
          <a:bodyPr/>
          <a:lstStyle/>
          <a:p>
            <a:pPr marL="285750" indent="-285750">
              <a:buFont typeface="Arial" panose="020B0604020202020204" pitchFamily="34" charset="0"/>
              <a:buChar char="•"/>
            </a:pPr>
            <a:endParaRPr lang="en-US">
              <a:effectLst/>
            </a:endParaRPr>
          </a:p>
          <a:p>
            <a:endParaRPr lang="en-US"/>
          </a:p>
          <a:p>
            <a:endParaRPr lang="en-US"/>
          </a:p>
        </p:txBody>
      </p:sp>
      <p:sp>
        <p:nvSpPr>
          <p:cNvPr id="13" name="TextBox 12">
            <a:extLst>
              <a:ext uri="{FF2B5EF4-FFF2-40B4-BE49-F238E27FC236}">
                <a16:creationId xmlns:a16="http://schemas.microsoft.com/office/drawing/2014/main" id="{6FCCD756-CADC-5BE8-3D2F-C34AA0C272C5}"/>
              </a:ext>
            </a:extLst>
          </p:cNvPr>
          <p:cNvSpPr txBox="1"/>
          <p:nvPr/>
        </p:nvSpPr>
        <p:spPr>
          <a:xfrm>
            <a:off x="6200547" y="1299821"/>
            <a:ext cx="5991453" cy="5786199"/>
          </a:xfrm>
          <a:prstGeom prst="rect">
            <a:avLst/>
          </a:prstGeom>
          <a:noFill/>
        </p:spPr>
        <p:txBody>
          <a:bodyPr wrap="square" rtlCol="0">
            <a:spAutoFit/>
          </a:bodyPr>
          <a:lstStyle/>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Confidentiality</a:t>
            </a:r>
            <a:r>
              <a:rPr lang="en-US" sz="1600">
                <a:latin typeface="Times New Roman" panose="02020603050405020304" pitchFamily="18" charset="0"/>
                <a:cs typeface="Times New Roman" panose="02020603050405020304" pitchFamily="18" charset="0"/>
              </a:rPr>
              <a:t>: Information must be kept secret and only authorized personnel should have access to it (</a:t>
            </a:r>
            <a:r>
              <a:rPr lang="en-US" sz="1600" err="1">
                <a:latin typeface="Times New Roman" panose="02020603050405020304" pitchFamily="18" charset="0"/>
                <a:cs typeface="Times New Roman" panose="02020603050405020304" pitchFamily="18" charset="0"/>
              </a:rPr>
              <a:t>Panhalkar</a:t>
            </a:r>
            <a:r>
              <a:rPr lang="en-US" sz="1600">
                <a:latin typeface="Times New Roman" panose="02020603050405020304" pitchFamily="18" charset="0"/>
                <a:cs typeface="Times New Roman" panose="02020603050405020304" pitchFamily="18" charset="0"/>
              </a:rPr>
              <a:t>, 2019).</a:t>
            </a:r>
          </a:p>
          <a:p>
            <a:pPr marL="285750" indent="-285750">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Integrity:</a:t>
            </a:r>
            <a:r>
              <a:rPr lang="en-US" sz="1600">
                <a:latin typeface="Times New Roman" panose="02020603050405020304" pitchFamily="18" charset="0"/>
                <a:cs typeface="Times New Roman" panose="02020603050405020304" pitchFamily="18" charset="0"/>
              </a:rPr>
              <a:t> Data must be safeguarded against unauthorized modification, alteration, or destruction (</a:t>
            </a:r>
            <a:r>
              <a:rPr lang="en-US" sz="1600" err="1">
                <a:latin typeface="Times New Roman" panose="02020603050405020304" pitchFamily="18" charset="0"/>
                <a:cs typeface="Times New Roman" panose="02020603050405020304" pitchFamily="18" charset="0"/>
              </a:rPr>
              <a:t>Panhalkar</a:t>
            </a:r>
            <a:r>
              <a:rPr lang="en-US" sz="1600">
                <a:latin typeface="Times New Roman" panose="02020603050405020304" pitchFamily="18" charset="0"/>
                <a:cs typeface="Times New Roman" panose="02020603050405020304" pitchFamily="18" charset="0"/>
              </a:rPr>
              <a:t>, 2019).</a:t>
            </a:r>
          </a:p>
          <a:p>
            <a:pPr marL="285750" indent="-285750">
              <a:buFont typeface="Wingdings" pitchFamily="2" charset="2"/>
              <a:buChar char="Ø"/>
            </a:pPr>
            <a:endParaRPr lang="en-US" sz="16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Availability:</a:t>
            </a:r>
            <a:r>
              <a:rPr lang="en-US" sz="1600">
                <a:latin typeface="Times New Roman" panose="02020603050405020304" pitchFamily="18" charset="0"/>
                <a:cs typeface="Times New Roman" panose="02020603050405020304" pitchFamily="18" charset="0"/>
              </a:rPr>
              <a:t> When information is needed, it must be available and accessible to authorized users (</a:t>
            </a:r>
            <a:r>
              <a:rPr lang="en-US" sz="1600" err="1">
                <a:latin typeface="Times New Roman" panose="02020603050405020304" pitchFamily="18" charset="0"/>
                <a:cs typeface="Times New Roman" panose="02020603050405020304" pitchFamily="18" charset="0"/>
              </a:rPr>
              <a:t>Panhalkar</a:t>
            </a:r>
            <a:r>
              <a:rPr lang="en-US" sz="1600">
                <a:latin typeface="Times New Roman" panose="02020603050405020304" pitchFamily="18" charset="0"/>
                <a:cs typeface="Times New Roman" panose="02020603050405020304" pitchFamily="18" charset="0"/>
              </a:rPr>
              <a:t>, 2019).</a:t>
            </a:r>
          </a:p>
          <a:p>
            <a:pPr marL="285750" indent="-285750">
              <a:buFont typeface="Wingdings" pitchFamily="2" charset="2"/>
              <a:buChar char="Ø"/>
            </a:pPr>
            <a:endParaRPr lang="en-US" sz="16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Authentication:</a:t>
            </a:r>
            <a:r>
              <a:rPr lang="en-US" sz="1600">
                <a:latin typeface="Times New Roman" panose="02020603050405020304" pitchFamily="18" charset="0"/>
                <a:cs typeface="Times New Roman" panose="02020603050405020304" pitchFamily="18" charset="0"/>
              </a:rPr>
              <a:t> To guarantee that only authorized persons may access information, the identities of those accessing it must be validated (</a:t>
            </a:r>
            <a:r>
              <a:rPr lang="en-US" sz="1600" err="1">
                <a:latin typeface="Times New Roman" panose="02020603050405020304" pitchFamily="18" charset="0"/>
                <a:cs typeface="Times New Roman" panose="02020603050405020304" pitchFamily="18" charset="0"/>
              </a:rPr>
              <a:t>Panhalkar</a:t>
            </a:r>
            <a:r>
              <a:rPr lang="en-US" sz="1600">
                <a:latin typeface="Times New Roman" panose="02020603050405020304" pitchFamily="18" charset="0"/>
                <a:cs typeface="Times New Roman" panose="02020603050405020304" pitchFamily="18" charset="0"/>
              </a:rPr>
              <a:t>, 2019).</a:t>
            </a:r>
          </a:p>
          <a:p>
            <a:pPr marL="285750" indent="-285750">
              <a:buFont typeface="Wingdings" pitchFamily="2" charset="2"/>
              <a:buChar char="Ø"/>
            </a:pPr>
            <a:endParaRPr lang="en-US" sz="16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Non-repudiation:</a:t>
            </a:r>
            <a:r>
              <a:rPr lang="en-US" sz="1600">
                <a:latin typeface="Times New Roman" panose="02020603050405020304" pitchFamily="18" charset="0"/>
                <a:cs typeface="Times New Roman" panose="02020603050405020304" pitchFamily="18" charset="0"/>
              </a:rPr>
              <a:t> The capacity to prevent someone from denying that they did a certain action or made a specific remark (</a:t>
            </a:r>
            <a:r>
              <a:rPr lang="en-US" sz="1600" err="1">
                <a:latin typeface="Times New Roman" panose="02020603050405020304" pitchFamily="18" charset="0"/>
                <a:cs typeface="Times New Roman" panose="02020603050405020304" pitchFamily="18" charset="0"/>
              </a:rPr>
              <a:t>Panhalkar</a:t>
            </a:r>
            <a:r>
              <a:rPr lang="en-US" sz="1600">
                <a:latin typeface="Times New Roman" panose="02020603050405020304" pitchFamily="18" charset="0"/>
                <a:cs typeface="Times New Roman" panose="02020603050405020304" pitchFamily="18" charset="0"/>
              </a:rPr>
              <a:t>, 2019).</a:t>
            </a:r>
          </a:p>
          <a:p>
            <a:pPr marL="285750" indent="-285750">
              <a:buFont typeface="Wingdings" pitchFamily="2" charset="2"/>
              <a:buChar char="Ø"/>
            </a:pPr>
            <a:endParaRPr lang="en-US" sz="16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Privacy: </a:t>
            </a:r>
            <a:r>
              <a:rPr lang="en-US" sz="1600">
                <a:latin typeface="Times New Roman" panose="02020603050405020304" pitchFamily="18" charset="0"/>
                <a:cs typeface="Times New Roman" panose="02020603050405020304" pitchFamily="18" charset="0"/>
              </a:rPr>
              <a:t>Personal information should be protected from unwanted access or use (</a:t>
            </a:r>
            <a:r>
              <a:rPr lang="en-US" sz="1600" err="1">
                <a:latin typeface="Times New Roman" panose="02020603050405020304" pitchFamily="18" charset="0"/>
                <a:cs typeface="Times New Roman" panose="02020603050405020304" pitchFamily="18" charset="0"/>
              </a:rPr>
              <a:t>Panhalkar</a:t>
            </a:r>
            <a:r>
              <a:rPr lang="en-US" sz="1600">
                <a:latin typeface="Times New Roman" panose="02020603050405020304" pitchFamily="18" charset="0"/>
                <a:cs typeface="Times New Roman" panose="02020603050405020304" pitchFamily="18" charset="0"/>
              </a:rPr>
              <a:t>, 2019).</a:t>
            </a:r>
          </a:p>
          <a:p>
            <a:pPr marL="285750" indent="-285750">
              <a:buFont typeface="Wingdings" pitchFamily="2" charset="2"/>
              <a:buChar char="Ø"/>
            </a:pPr>
            <a:endParaRPr lang="en-US" sz="160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Compliance: </a:t>
            </a:r>
            <a:r>
              <a:rPr lang="en-US" sz="1600">
                <a:latin typeface="Times New Roman" panose="02020603050405020304" pitchFamily="18" charset="0"/>
                <a:cs typeface="Times New Roman" panose="02020603050405020304" pitchFamily="18" charset="0"/>
              </a:rPr>
              <a:t>Measures must meet regulatory, legal, and contractual criteria (Goddard, 2021).</a:t>
            </a:r>
          </a:p>
          <a:p>
            <a:endParaRPr lang="en-US"/>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66886" y="-562034"/>
            <a:ext cx="8944303" cy="1371600"/>
          </a:xfrm>
        </p:spPr>
        <p:txBody>
          <a:bodyPr>
            <a:normAutofit/>
          </a:bodyPr>
          <a:lstStyle/>
          <a:p>
            <a:pPr algn="ctr"/>
            <a:r>
              <a:rPr lang="en-US" sz="2400">
                <a:latin typeface="Times New Roman"/>
                <a:cs typeface="Times New Roman"/>
              </a:rPr>
              <a:t>Risks associated with nonadherence to IA processes:</a:t>
            </a:r>
          </a:p>
        </p:txBody>
      </p:sp>
      <p:sp>
        <p:nvSpPr>
          <p:cNvPr id="4" name="Text Placeholder 3">
            <a:extLst>
              <a:ext uri="{FF2B5EF4-FFF2-40B4-BE49-F238E27FC236}">
                <a16:creationId xmlns:a16="http://schemas.microsoft.com/office/drawing/2014/main" id="{EF157D87-E586-3E0A-F087-78CD5C48E3DC}"/>
              </a:ext>
            </a:extLst>
          </p:cNvPr>
          <p:cNvSpPr>
            <a:spLocks noGrp="1"/>
          </p:cNvSpPr>
          <p:nvPr>
            <p:ph type="body" sz="half" idx="2"/>
          </p:nvPr>
        </p:nvSpPr>
        <p:spPr>
          <a:xfrm>
            <a:off x="0" y="1024758"/>
            <a:ext cx="6164653" cy="5486401"/>
          </a:xfrm>
        </p:spPr>
        <p:txBody>
          <a:bodyPr>
            <a:noAutofit/>
          </a:bodyPr>
          <a:lstStyle/>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Data Breaches: </a:t>
            </a:r>
            <a:r>
              <a:rPr lang="en-US" sz="1600">
                <a:latin typeface="Times New Roman" panose="02020603050405020304" pitchFamily="18" charset="0"/>
                <a:cs typeface="Times New Roman" panose="02020603050405020304" pitchFamily="18" charset="0"/>
              </a:rPr>
              <a:t>Failure to adhere to IA protocols might raise the likelihood of data breaches. This can result in the loss of sensitive data such as client information, intellectual property, and financial information. A data breach can have serious implications, including loss of reputation, financial damages, and legal liabilities (</a:t>
            </a:r>
            <a:r>
              <a:rPr lang="en-US" sz="1600" err="1">
                <a:latin typeface="Times New Roman" panose="02020603050405020304" pitchFamily="18" charset="0"/>
                <a:cs typeface="Times New Roman" panose="02020603050405020304" pitchFamily="18" charset="0"/>
              </a:rPr>
              <a:t>Merkulov</a:t>
            </a:r>
            <a:r>
              <a:rPr lang="en-US" sz="1600">
                <a:latin typeface="Times New Roman" panose="02020603050405020304" pitchFamily="18" charset="0"/>
                <a:cs typeface="Times New Roman" panose="02020603050405020304" pitchFamily="18" charset="0"/>
              </a:rPr>
              <a:t>, 2017).</a:t>
            </a:r>
          </a:p>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Lawsuits:</a:t>
            </a:r>
            <a:r>
              <a:rPr lang="en-US" sz="1600">
                <a:latin typeface="Times New Roman" panose="02020603050405020304" pitchFamily="18" charset="0"/>
                <a:cs typeface="Times New Roman" panose="02020603050405020304" pitchFamily="18" charset="0"/>
              </a:rPr>
              <a:t> A data breach affects not only the compromised corporation, but also its linked workers, clients, customers, partners, and service providers, all of whom may elect to pursue legal action in search of justice and protection. A lawsuit, whether won or lost, can be costly (</a:t>
            </a:r>
            <a:r>
              <a:rPr lang="en-US" sz="1600" err="1">
                <a:latin typeface="Times New Roman" panose="02020603050405020304" pitchFamily="18" charset="0"/>
                <a:cs typeface="Times New Roman" panose="02020603050405020304" pitchFamily="18" charset="0"/>
              </a:rPr>
              <a:t>Merkulov</a:t>
            </a:r>
            <a:r>
              <a:rPr lang="en-US" sz="1600">
                <a:latin typeface="Times New Roman" panose="02020603050405020304" pitchFamily="18" charset="0"/>
                <a:cs typeface="Times New Roman" panose="02020603050405020304" pitchFamily="18" charset="0"/>
              </a:rPr>
              <a:t>, 2017). </a:t>
            </a:r>
          </a:p>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Governmental Audits: </a:t>
            </a:r>
            <a:r>
              <a:rPr lang="en-US" sz="1600">
                <a:latin typeface="Times New Roman" panose="02020603050405020304" pitchFamily="18" charset="0"/>
                <a:cs typeface="Times New Roman" panose="02020603050405020304" pitchFamily="18" charset="0"/>
              </a:rPr>
              <a:t>Any gross breach of customer data may result in action by the Federal Trade Commission (FTC) on behalf of American consumers. If the organization is determined to be out of compliance and irresponsible, the FTC may not only punish the entity, but also mandate costly yearly compliance audits for the years following the negligent action (</a:t>
            </a:r>
            <a:r>
              <a:rPr lang="en-US" sz="1600" err="1">
                <a:latin typeface="Times New Roman" panose="02020603050405020304" pitchFamily="18" charset="0"/>
                <a:cs typeface="Times New Roman" panose="02020603050405020304" pitchFamily="18" charset="0"/>
              </a:rPr>
              <a:t>Merkulov</a:t>
            </a:r>
            <a:r>
              <a:rPr lang="en-US" sz="1600">
                <a:latin typeface="Times New Roman" panose="02020603050405020304" pitchFamily="18" charset="0"/>
                <a:cs typeface="Times New Roman" panose="02020603050405020304" pitchFamily="18" charset="0"/>
              </a:rPr>
              <a:t>, 2017). </a:t>
            </a:r>
          </a:p>
          <a:p>
            <a:pPr marL="285750" indent="-285750">
              <a:buFont typeface="Wingdings" pitchFamily="2" charset="2"/>
              <a:buChar char="Ø"/>
            </a:pPr>
            <a:r>
              <a:rPr lang="en-US" sz="1600" b="1">
                <a:latin typeface="Times New Roman" panose="02020603050405020304" pitchFamily="18" charset="0"/>
                <a:cs typeface="Times New Roman" panose="02020603050405020304" pitchFamily="18" charset="0"/>
              </a:rPr>
              <a:t>Damage to Reputation: </a:t>
            </a:r>
            <a:r>
              <a:rPr lang="en-US" sz="1600">
                <a:latin typeface="Times New Roman" panose="02020603050405020304" pitchFamily="18" charset="0"/>
                <a:cs typeface="Times New Roman" panose="02020603050405020304" pitchFamily="18" charset="0"/>
              </a:rPr>
              <a:t>A security event caused by noncompliance with IA protocols can harm an organization's reputation. This can lead to a loss of client trust, lower revenue, and difficulties in acquiring new customers or partners (</a:t>
            </a:r>
            <a:r>
              <a:rPr lang="en-US" sz="1600" err="1">
                <a:latin typeface="Times New Roman" panose="02020603050405020304" pitchFamily="18" charset="0"/>
                <a:cs typeface="Times New Roman" panose="02020603050405020304" pitchFamily="18" charset="0"/>
              </a:rPr>
              <a:t>Merkulov</a:t>
            </a:r>
            <a:r>
              <a:rPr lang="en-US" sz="1600">
                <a:latin typeface="Times New Roman" panose="02020603050405020304" pitchFamily="18" charset="0"/>
                <a:cs typeface="Times New Roman" panose="02020603050405020304" pitchFamily="18" charset="0"/>
              </a:rPr>
              <a:t>, 2017). </a:t>
            </a:r>
          </a:p>
        </p:txBody>
      </p:sp>
      <p:pic>
        <p:nvPicPr>
          <p:cNvPr id="1028" name="Picture 4" descr="Graduate course in Risk, Uncertainty and Decision Making – Environmental  Evidence Synthesis">
            <a:extLst>
              <a:ext uri="{FF2B5EF4-FFF2-40B4-BE49-F238E27FC236}">
                <a16:creationId xmlns:a16="http://schemas.microsoft.com/office/drawing/2014/main" id="{3E758E74-9E7A-F263-D2F5-7BBD2C92870D}"/>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4115" r="14115"/>
          <a:stretch>
            <a:fillRect/>
          </a:stretch>
        </p:blipFill>
        <p:spPr bwMode="auto">
          <a:xfrm>
            <a:off x="7570977" y="1024758"/>
            <a:ext cx="3280974"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F89DAE9-16B8-37BB-4394-4BBF2C2D5835}"/>
              </a:ext>
            </a:extLst>
          </p:cNvPr>
          <p:cNvSpPr txBox="1"/>
          <p:nvPr/>
        </p:nvSpPr>
        <p:spPr>
          <a:xfrm>
            <a:off x="7570977" y="5596758"/>
            <a:ext cx="4269924"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Image retrieved from: </a:t>
            </a:r>
            <a:r>
              <a:rPr lang="en-US" sz="1200" b="0" i="0" err="1">
                <a:effectLst/>
                <a:latin typeface="Times New Roman" panose="02020603050405020304" pitchFamily="18" charset="0"/>
                <a:cs typeface="Times New Roman" panose="02020603050405020304" pitchFamily="18" charset="0"/>
              </a:rPr>
              <a:t>evidence.blogg.lu.se</a:t>
            </a:r>
            <a:r>
              <a:rPr lang="en-US" sz="1200" b="0" i="0">
                <a:effectLst/>
                <a:latin typeface="Times New Roman" panose="02020603050405020304" pitchFamily="18" charset="0"/>
                <a:cs typeface="Times New Roman" panose="02020603050405020304" pitchFamily="18" charset="0"/>
              </a:rPr>
              <a:t>, 2016</a:t>
            </a:r>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056534" y="787400"/>
            <a:ext cx="7743049" cy="1278467"/>
          </a:xfrm>
        </p:spPr>
        <p:txBody>
          <a:bodyPr vert="horz" lIns="91440" tIns="45720" rIns="91440" bIns="45720" rtlCol="0" anchor="ctr">
            <a:normAutofit/>
          </a:bodyPr>
          <a:lstStyle/>
          <a:p>
            <a:pPr algn="ctr"/>
            <a:r>
              <a:rPr lang="en-US" sz="2400">
                <a:latin typeface="Times New Roman"/>
                <a:cs typeface="Times New Roman"/>
              </a:rPr>
              <a:t>Countermeasures to mitigate risks:</a:t>
            </a:r>
          </a:p>
        </p:txBody>
      </p:sp>
      <p:sp>
        <p:nvSpPr>
          <p:cNvPr id="6" name="Content Placeholder 5">
            <a:extLst>
              <a:ext uri="{FF2B5EF4-FFF2-40B4-BE49-F238E27FC236}">
                <a16:creationId xmlns:a16="http://schemas.microsoft.com/office/drawing/2014/main" id="{B4D10FE3-92F1-408C-67BE-8ADE4BACB1C5}"/>
              </a:ext>
            </a:extLst>
          </p:cNvPr>
          <p:cNvSpPr>
            <a:spLocks noGrp="1"/>
          </p:cNvSpPr>
          <p:nvPr>
            <p:ph sz="half" idx="2"/>
          </p:nvPr>
        </p:nvSpPr>
        <p:spPr>
          <a:xfrm>
            <a:off x="358644" y="2001992"/>
            <a:ext cx="4995332" cy="4595578"/>
          </a:xfrm>
        </p:spPr>
        <p:txBody>
          <a:bodyPr>
            <a:normAutofit fontScale="92500" lnSpcReduction="10000"/>
          </a:bodyPr>
          <a:lstStyle/>
          <a:p>
            <a:pPr>
              <a:buFont typeface="Wingdings" pitchFamily="2" charset="2"/>
              <a:buChar char="Ø"/>
            </a:pPr>
            <a:r>
              <a:rPr lang="en-US" sz="1700" b="1">
                <a:latin typeface="Times New Roman" panose="02020603050405020304" pitchFamily="18" charset="0"/>
                <a:cs typeface="Times New Roman" panose="02020603050405020304" pitchFamily="18" charset="0"/>
              </a:rPr>
              <a:t>Keep Software up-to-date: </a:t>
            </a:r>
            <a:r>
              <a:rPr lang="en-US" sz="1700">
                <a:latin typeface="Times New Roman" panose="02020603050405020304" pitchFamily="18" charset="0"/>
                <a:cs typeface="Times New Roman" panose="02020603050405020304" pitchFamily="18" charset="0"/>
              </a:rPr>
              <a:t>verify that all IT software and operating systems are patched with the most recent vendor security and operational fixes (Team, 2019). </a:t>
            </a:r>
          </a:p>
          <a:p>
            <a:pPr algn="l">
              <a:buFont typeface="Wingdings" pitchFamily="2" charset="2"/>
              <a:buChar char="Ø"/>
            </a:pPr>
            <a:r>
              <a:rPr lang="en-US" sz="1700" b="1" i="0">
                <a:effectLst/>
                <a:latin typeface="Times New Roman" panose="02020603050405020304" pitchFamily="18" charset="0"/>
                <a:cs typeface="Times New Roman" panose="02020603050405020304" pitchFamily="18" charset="0"/>
              </a:rPr>
              <a:t>Install Anti-Virus Protection Software: </a:t>
            </a:r>
            <a:r>
              <a:rPr lang="en-US" sz="1700" i="0">
                <a:effectLst/>
                <a:latin typeface="Times New Roman" panose="02020603050405020304" pitchFamily="18" charset="0"/>
                <a:cs typeface="Times New Roman" panose="02020603050405020304" pitchFamily="18" charset="0"/>
              </a:rPr>
              <a:t>Make sure your anti-virus (AV) software is up to date (Team, 2019). </a:t>
            </a:r>
          </a:p>
          <a:p>
            <a:pPr algn="l">
              <a:buFont typeface="Wingdings" pitchFamily="2" charset="2"/>
              <a:buChar char="Ø"/>
            </a:pPr>
            <a:r>
              <a:rPr lang="en-US" sz="1700" b="1">
                <a:latin typeface="Times New Roman" panose="02020603050405020304" pitchFamily="18" charset="0"/>
                <a:cs typeface="Times New Roman" panose="02020603050405020304" pitchFamily="18" charset="0"/>
              </a:rPr>
              <a:t>Back-Up Critical Data: </a:t>
            </a:r>
            <a:r>
              <a:rPr lang="en-US" sz="1700">
                <a:latin typeface="Times New Roman" panose="02020603050405020304" pitchFamily="18" charset="0"/>
                <a:cs typeface="Times New Roman" panose="02020603050405020304" pitchFamily="18" charset="0"/>
              </a:rPr>
              <a:t>Make backup copies of your systems that you can restore in the event of a significant crisis (Team, 2019). </a:t>
            </a:r>
          </a:p>
          <a:p>
            <a:pPr>
              <a:buFont typeface="Wingdings" pitchFamily="2" charset="2"/>
              <a:buChar char="Ø"/>
            </a:pPr>
            <a:r>
              <a:rPr lang="en-US" sz="1700" b="1">
                <a:latin typeface="Times New Roman" panose="02020603050405020304" pitchFamily="18" charset="0"/>
                <a:cs typeface="Times New Roman" panose="02020603050405020304" pitchFamily="18" charset="0"/>
              </a:rPr>
              <a:t>Have employees complete Security training: </a:t>
            </a:r>
            <a:r>
              <a:rPr lang="en-US" sz="1700">
                <a:latin typeface="Times New Roman" panose="02020603050405020304" pitchFamily="18" charset="0"/>
                <a:cs typeface="Times New Roman" panose="02020603050405020304" pitchFamily="18" charset="0"/>
              </a:rPr>
              <a:t>Ongoing staff education has the biggest influence on data protection and information system security. (Team, 2019). </a:t>
            </a:r>
          </a:p>
          <a:p>
            <a:pPr>
              <a:buFont typeface="Wingdings" pitchFamily="2" charset="2"/>
              <a:buChar char="Ø"/>
            </a:pPr>
            <a:r>
              <a:rPr lang="en-US" sz="1700">
                <a:latin typeface="Times New Roman" panose="02020603050405020304" pitchFamily="18" charset="0"/>
                <a:cs typeface="Times New Roman" panose="02020603050405020304" pitchFamily="18" charset="0"/>
              </a:rPr>
              <a:t>Secure the infrastructure: Conduct </a:t>
            </a:r>
            <a:r>
              <a:rPr lang="en-US" sz="1700" err="1">
                <a:latin typeface="Times New Roman" panose="02020603050405020304" pitchFamily="18" charset="0"/>
                <a:cs typeface="Times New Roman" panose="02020603050405020304" pitchFamily="18" charset="0"/>
              </a:rPr>
              <a:t>kRisk</a:t>
            </a:r>
            <a:r>
              <a:rPr lang="en-US" sz="1700">
                <a:latin typeface="Times New Roman" panose="02020603050405020304" pitchFamily="18" charset="0"/>
                <a:cs typeface="Times New Roman" panose="02020603050405020304" pitchFamily="18" charset="0"/>
              </a:rPr>
              <a:t> assessments, Implement security protocols, use multi-factor authentication, firewalls and intrusion detection devices (Team, 2019). </a:t>
            </a:r>
            <a:br>
              <a:rPr lang="en-US"/>
            </a:br>
            <a:endParaRPr lang="en-US"/>
          </a:p>
        </p:txBody>
      </p:sp>
      <p:pic>
        <p:nvPicPr>
          <p:cNvPr id="3" name="Picture 2">
            <a:extLst>
              <a:ext uri="{FF2B5EF4-FFF2-40B4-BE49-F238E27FC236}">
                <a16:creationId xmlns:a16="http://schemas.microsoft.com/office/drawing/2014/main" id="{63E07818-9E46-F2FA-1249-70F71FB34A02}"/>
              </a:ext>
            </a:extLst>
          </p:cNvPr>
          <p:cNvPicPr>
            <a:picLocks noChangeAspect="1"/>
          </p:cNvPicPr>
          <p:nvPr/>
        </p:nvPicPr>
        <p:blipFill>
          <a:blip r:embed="rId4"/>
          <a:stretch>
            <a:fillRect/>
          </a:stretch>
        </p:blipFill>
        <p:spPr>
          <a:xfrm>
            <a:off x="6298561" y="2216336"/>
            <a:ext cx="5443713" cy="3524706"/>
          </a:xfrm>
          <a:prstGeom prst="rect">
            <a:avLst/>
          </a:prstGeom>
        </p:spPr>
      </p:pic>
      <p:sp>
        <p:nvSpPr>
          <p:cNvPr id="5" name="TextBox 4">
            <a:extLst>
              <a:ext uri="{FF2B5EF4-FFF2-40B4-BE49-F238E27FC236}">
                <a16:creationId xmlns:a16="http://schemas.microsoft.com/office/drawing/2014/main" id="{B04E4946-8EBC-3666-0F90-8325BC9E55BC}"/>
              </a:ext>
            </a:extLst>
          </p:cNvPr>
          <p:cNvSpPr txBox="1"/>
          <p:nvPr/>
        </p:nvSpPr>
        <p:spPr>
          <a:xfrm>
            <a:off x="6838025" y="5793601"/>
            <a:ext cx="4995331"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Image Retrieved from: </a:t>
            </a:r>
            <a:r>
              <a:rPr lang="en-US" sz="1200">
                <a:latin typeface="Times New Roman" panose="02020603050405020304" pitchFamily="18" charset="0"/>
                <a:cs typeface="Times New Roman" panose="02020603050405020304" pitchFamily="18" charset="0"/>
                <a:hlinkClick r:id="rId5"/>
              </a:rPr>
              <a:t>https://security-guidance.service.justice.gov.uk/</a:t>
            </a:r>
            <a:r>
              <a:rPr lang="en-US" sz="1200">
                <a:latin typeface="Times New Roman" panose="02020603050405020304" pitchFamily="18" charset="0"/>
                <a:cs typeface="Times New Roman" panose="02020603050405020304" pitchFamily="18" charset="0"/>
              </a:rPr>
              <a:t>, n.d.</a:t>
            </a: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1" y="-1"/>
            <a:ext cx="12191980" cy="6857999"/>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idx="4294967295"/>
          </p:nvPr>
        </p:nvSpPr>
        <p:spPr>
          <a:xfrm>
            <a:off x="0" y="75411"/>
            <a:ext cx="7197725" cy="1254625"/>
          </a:xfrm>
        </p:spPr>
        <p:txBody>
          <a:bodyPr>
            <a:normAutofit/>
          </a:bodyPr>
          <a:lstStyle/>
          <a:p>
            <a:pPr algn="ctr"/>
            <a:r>
              <a:rPr lang="en-US" sz="1400" cap="none">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4294967295"/>
          </p:nvPr>
        </p:nvSpPr>
        <p:spPr>
          <a:xfrm>
            <a:off x="0" y="1684448"/>
            <a:ext cx="7197725" cy="5612524"/>
          </a:xfrm>
        </p:spPr>
        <p:txBody>
          <a:bodyPr>
            <a:normAutofit fontScale="25000" lnSpcReduction="20000"/>
          </a:bodyPr>
          <a:lstStyle/>
          <a:p>
            <a:pPr>
              <a:lnSpc>
                <a:spcPct val="220000"/>
              </a:lnSpc>
              <a:buFont typeface="Wingdings" pitchFamily="2" charset="2"/>
              <a:buChar char="Ø"/>
            </a:pPr>
            <a:r>
              <a:rPr lang="en-US" sz="4800">
                <a:latin typeface="Times New Roman" panose="02020603050405020304" pitchFamily="18" charset="0"/>
                <a:cs typeface="Times New Roman" panose="02020603050405020304" pitchFamily="18" charset="0"/>
              </a:rPr>
              <a:t>Albuquerque, Robson &amp; García </a:t>
            </a:r>
            <a:r>
              <a:rPr lang="en-US" sz="4800" err="1">
                <a:latin typeface="Times New Roman" panose="02020603050405020304" pitchFamily="18" charset="0"/>
                <a:cs typeface="Times New Roman" panose="02020603050405020304" pitchFamily="18" charset="0"/>
              </a:rPr>
              <a:t>Villalba</a:t>
            </a:r>
            <a:r>
              <a:rPr lang="en-US" sz="4800">
                <a:latin typeface="Times New Roman" panose="02020603050405020304" pitchFamily="18" charset="0"/>
                <a:cs typeface="Times New Roman" panose="02020603050405020304" pitchFamily="18" charset="0"/>
              </a:rPr>
              <a:t>, Luis &amp; Sandoval Orozco, Ana &amp; de Sousa Junior, Rafael &amp; Kim, Tai-</a:t>
            </a:r>
            <a:r>
              <a:rPr lang="en-US" sz="4800" err="1">
                <a:latin typeface="Times New Roman" panose="02020603050405020304" pitchFamily="18" charset="0"/>
                <a:cs typeface="Times New Roman" panose="02020603050405020304" pitchFamily="18" charset="0"/>
              </a:rPr>
              <a:t>Hoon</a:t>
            </a:r>
            <a:r>
              <a:rPr lang="en-US" sz="4800">
                <a:latin typeface="Times New Roman" panose="02020603050405020304" pitchFamily="18" charset="0"/>
                <a:cs typeface="Times New Roman" panose="02020603050405020304" pitchFamily="18" charset="0"/>
              </a:rPr>
              <a:t>. (2016). Leveraging information security and computational trust for cybersecurity. The Journal of Supercomputing. online. 1-35. 10.1007/s11227-015-1543-4. </a:t>
            </a:r>
          </a:p>
          <a:p>
            <a:pPr>
              <a:lnSpc>
                <a:spcPct val="220000"/>
              </a:lnSpc>
              <a:buFont typeface="Wingdings" pitchFamily="2" charset="2"/>
              <a:buChar char="Ø"/>
            </a:pPr>
            <a:r>
              <a:rPr lang="en-US" sz="4800">
                <a:latin typeface="Times New Roman" panose="02020603050405020304" pitchFamily="18" charset="0"/>
                <a:cs typeface="Times New Roman" panose="02020603050405020304" pitchFamily="18" charset="0"/>
              </a:rPr>
              <a:t>Data Security &amp; Privacy: The Risks of Not Playing by the Rules. (2017). Retrieved 19 March 2023, from https://</a:t>
            </a:r>
            <a:r>
              <a:rPr lang="en-US" sz="4800" err="1">
                <a:latin typeface="Times New Roman" panose="02020603050405020304" pitchFamily="18" charset="0"/>
                <a:cs typeface="Times New Roman" panose="02020603050405020304" pitchFamily="18" charset="0"/>
              </a:rPr>
              <a:t>www.darkreading.com</a:t>
            </a:r>
            <a:r>
              <a:rPr lang="en-US" sz="4800">
                <a:latin typeface="Times New Roman" panose="02020603050405020304" pitchFamily="18" charset="0"/>
                <a:cs typeface="Times New Roman" panose="02020603050405020304" pitchFamily="18" charset="0"/>
              </a:rPr>
              <a:t>/risk/data-security-privacy-the-risks-of-not-playing-by-the-rules</a:t>
            </a:r>
          </a:p>
          <a:p>
            <a:pPr>
              <a:lnSpc>
                <a:spcPct val="220000"/>
              </a:lnSpc>
              <a:buFont typeface="Wingdings" pitchFamily="2" charset="2"/>
              <a:buChar char="Ø"/>
            </a:pPr>
            <a:r>
              <a:rPr lang="en-US" sz="4800">
                <a:effectLst/>
                <a:latin typeface="Times New Roman" panose="02020603050405020304" pitchFamily="18" charset="0"/>
                <a:cs typeface="Times New Roman" panose="02020603050405020304" pitchFamily="18" charset="0"/>
              </a:rPr>
              <a:t>Editor, C. S. R. C. C. (n.d.). </a:t>
            </a:r>
            <a:r>
              <a:rPr lang="en-US" sz="4800" i="1">
                <a:effectLst/>
                <a:latin typeface="Times New Roman" panose="02020603050405020304" pitchFamily="18" charset="0"/>
                <a:cs typeface="Times New Roman" panose="02020603050405020304" pitchFamily="18" charset="0"/>
              </a:rPr>
              <a:t>Information assurance (IA) - glossary: CSRC</a:t>
            </a:r>
            <a:r>
              <a:rPr lang="en-US" sz="4800">
                <a:effectLst/>
                <a:latin typeface="Times New Roman" panose="02020603050405020304" pitchFamily="18" charset="0"/>
                <a:cs typeface="Times New Roman" panose="02020603050405020304" pitchFamily="18" charset="0"/>
              </a:rPr>
              <a:t>. CSRC Content Editor. Retrieved March 17, 2023, from https://csrc.nist.gov/glossary/term/</a:t>
            </a:r>
            <a:r>
              <a:rPr lang="en-US" sz="4800" err="1">
                <a:effectLst/>
                <a:latin typeface="Times New Roman" panose="02020603050405020304" pitchFamily="18" charset="0"/>
                <a:cs typeface="Times New Roman" panose="02020603050405020304" pitchFamily="18" charset="0"/>
              </a:rPr>
              <a:t>information_assurance</a:t>
            </a:r>
            <a:r>
              <a:rPr lang="en-US" sz="4800">
                <a:effectLst/>
                <a:latin typeface="Times New Roman" panose="02020603050405020304" pitchFamily="18" charset="0"/>
                <a:cs typeface="Times New Roman" panose="02020603050405020304" pitchFamily="18" charset="0"/>
              </a:rPr>
              <a:t># </a:t>
            </a:r>
          </a:p>
          <a:p>
            <a:pPr>
              <a:lnSpc>
                <a:spcPct val="220000"/>
              </a:lnSpc>
              <a:buFont typeface="Wingdings" pitchFamily="2" charset="2"/>
              <a:buChar char="Ø"/>
            </a:pPr>
            <a:r>
              <a:rPr lang="en-US" sz="4800">
                <a:effectLst/>
                <a:latin typeface="Times New Roman" panose="02020603050405020304" pitchFamily="18" charset="0"/>
                <a:cs typeface="Times New Roman" panose="02020603050405020304" pitchFamily="18" charset="0"/>
              </a:rPr>
              <a:t>Goddard, W. (2021, June 12). </a:t>
            </a:r>
            <a:r>
              <a:rPr lang="en-US" sz="4800" i="1">
                <a:effectLst/>
                <a:latin typeface="Times New Roman" panose="02020603050405020304" pitchFamily="18" charset="0"/>
                <a:cs typeface="Times New Roman" panose="02020603050405020304" pitchFamily="18" charset="0"/>
              </a:rPr>
              <a:t>The Importance of Information Security Compliance</a:t>
            </a:r>
            <a:r>
              <a:rPr lang="en-US" sz="4800">
                <a:effectLst/>
                <a:latin typeface="Times New Roman" panose="02020603050405020304" pitchFamily="18" charset="0"/>
                <a:cs typeface="Times New Roman" panose="02020603050405020304" pitchFamily="18" charset="0"/>
              </a:rPr>
              <a:t>. </a:t>
            </a:r>
            <a:r>
              <a:rPr lang="en-US" sz="4800" err="1">
                <a:effectLst/>
                <a:latin typeface="Times New Roman" panose="02020603050405020304" pitchFamily="18" charset="0"/>
                <a:cs typeface="Times New Roman" panose="02020603050405020304" pitchFamily="18" charset="0"/>
              </a:rPr>
              <a:t>ITChronicles</a:t>
            </a:r>
            <a:r>
              <a:rPr lang="en-US" sz="4800">
                <a:effectLst/>
                <a:latin typeface="Times New Roman" panose="02020603050405020304" pitchFamily="18" charset="0"/>
                <a:cs typeface="Times New Roman" panose="02020603050405020304" pitchFamily="18" charset="0"/>
              </a:rPr>
              <a:t>. Retrieved March 19, 2023, from https://</a:t>
            </a:r>
            <a:r>
              <a:rPr lang="en-US" sz="4800" err="1">
                <a:effectLst/>
                <a:latin typeface="Times New Roman" panose="02020603050405020304" pitchFamily="18" charset="0"/>
                <a:cs typeface="Times New Roman" panose="02020603050405020304" pitchFamily="18" charset="0"/>
              </a:rPr>
              <a:t>itchronicles.com</a:t>
            </a:r>
            <a:r>
              <a:rPr lang="en-US" sz="4800">
                <a:effectLst/>
                <a:latin typeface="Times New Roman" panose="02020603050405020304" pitchFamily="18" charset="0"/>
                <a:cs typeface="Times New Roman" panose="02020603050405020304" pitchFamily="18" charset="0"/>
              </a:rPr>
              <a:t>/information-security/the-importance-of-information-security-compliance/#:~:text=So%2C%20information%20security%20compliance%20means,requirements%20for%20data%20and%20information. </a:t>
            </a:r>
          </a:p>
          <a:p>
            <a:pPr marL="0" indent="0">
              <a:lnSpc>
                <a:spcPct val="220000"/>
              </a:lnSpc>
              <a:buNone/>
            </a:pPr>
            <a:endParaRPr lang="en-US" sz="4800" b="0" i="0">
              <a:effectLst/>
            </a:endParaRPr>
          </a:p>
          <a:p>
            <a:pPr marL="0" indent="0">
              <a:lnSpc>
                <a:spcPct val="220000"/>
              </a:lnSpc>
              <a:buNone/>
            </a:pPr>
            <a:endParaRPr lang="en-US" sz="4900">
              <a:effectLst/>
            </a:endParaRPr>
          </a:p>
          <a:p>
            <a:endParaRPr lang="en-US">
              <a:effectLst/>
            </a:endParaRPr>
          </a:p>
          <a:p>
            <a:endParaRPr lang="en-US">
              <a:effectLst/>
            </a:endParaRPr>
          </a:p>
          <a:p>
            <a:endParaRPr lang="en-US">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93F34-2727-155B-E458-15DD95D0B5FB}"/>
              </a:ext>
            </a:extLst>
          </p:cNvPr>
          <p:cNvSpPr txBox="1"/>
          <p:nvPr/>
        </p:nvSpPr>
        <p:spPr>
          <a:xfrm>
            <a:off x="4051140" y="486136"/>
            <a:ext cx="1737976"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References continued</a:t>
            </a:r>
          </a:p>
        </p:txBody>
      </p:sp>
      <p:sp>
        <p:nvSpPr>
          <p:cNvPr id="4" name="TextBox 3">
            <a:extLst>
              <a:ext uri="{FF2B5EF4-FFF2-40B4-BE49-F238E27FC236}">
                <a16:creationId xmlns:a16="http://schemas.microsoft.com/office/drawing/2014/main" id="{319ADB84-0D5A-BFA7-7DF0-1B80B0E9872A}"/>
              </a:ext>
            </a:extLst>
          </p:cNvPr>
          <p:cNvSpPr txBox="1"/>
          <p:nvPr/>
        </p:nvSpPr>
        <p:spPr>
          <a:xfrm>
            <a:off x="1" y="1180617"/>
            <a:ext cx="8102278" cy="4042132"/>
          </a:xfrm>
          <a:prstGeom prst="rect">
            <a:avLst/>
          </a:prstGeom>
          <a:noFill/>
        </p:spPr>
        <p:txBody>
          <a:bodyPr wrap="square" rtlCol="0">
            <a:spAutoFit/>
          </a:bodyPr>
          <a:lstStyle/>
          <a:p>
            <a:pPr marL="285750" indent="-285750">
              <a:lnSpc>
                <a:spcPct val="200000"/>
              </a:lnSpc>
              <a:spcAft>
                <a:spcPts val="1000"/>
              </a:spcAft>
              <a:buClr>
                <a:schemeClr val="tx1"/>
              </a:buClr>
              <a:buSzPct val="100000"/>
              <a:buFont typeface="Wingdings" pitchFamily="2" charset="2"/>
              <a:buChar char="Ø"/>
            </a:pPr>
            <a:r>
              <a:rPr lang="en-US" sz="1200">
                <a:latin typeface="Times New Roman" panose="02020603050405020304" pitchFamily="18" charset="0"/>
                <a:cs typeface="Times New Roman" panose="02020603050405020304" pitchFamily="18" charset="0"/>
              </a:rPr>
              <a:t>Graduate course in Risk, Uncertainty and Decision Making. (2016). Retrieved 19 March 2023, from https://</a:t>
            </a:r>
            <a:r>
              <a:rPr lang="en-US" sz="1200" err="1">
                <a:latin typeface="Times New Roman" panose="02020603050405020304" pitchFamily="18" charset="0"/>
                <a:cs typeface="Times New Roman" panose="02020603050405020304" pitchFamily="18" charset="0"/>
              </a:rPr>
              <a:t>evidence.blogg.lu.se</a:t>
            </a:r>
            <a:r>
              <a:rPr lang="en-US" sz="1200">
                <a:latin typeface="Times New Roman" panose="02020603050405020304" pitchFamily="18" charset="0"/>
                <a:cs typeface="Times New Roman" panose="02020603050405020304" pitchFamily="18" charset="0"/>
              </a:rPr>
              <a:t>/graduate-course-in-risk-uncertainty-and-decision-making/</a:t>
            </a:r>
          </a:p>
          <a:p>
            <a:pPr marL="285750" indent="-285750">
              <a:lnSpc>
                <a:spcPct val="200000"/>
              </a:lnSpc>
              <a:spcAft>
                <a:spcPts val="1000"/>
              </a:spcAft>
              <a:buClr>
                <a:schemeClr val="tx1"/>
              </a:buClr>
              <a:buSzPct val="100000"/>
              <a:buFont typeface="Wingdings" pitchFamily="2" charset="2"/>
              <a:buChar char="Ø"/>
            </a:pPr>
            <a:r>
              <a:rPr lang="en-US" sz="1200" err="1">
                <a:latin typeface="Times New Roman" panose="02020603050405020304" pitchFamily="18" charset="0"/>
                <a:cs typeface="Times New Roman" panose="02020603050405020304" pitchFamily="18" charset="0"/>
              </a:rPr>
              <a:t>Panhalkar</a:t>
            </a:r>
            <a:r>
              <a:rPr lang="en-US" sz="1200">
                <a:latin typeface="Times New Roman" panose="02020603050405020304" pitchFamily="18" charset="0"/>
                <a:cs typeface="Times New Roman" panose="02020603050405020304" pitchFamily="18" charset="0"/>
              </a:rPr>
              <a:t>, T. (2019). Top 5 Key Elements of an Information Security | </a:t>
            </a:r>
            <a:r>
              <a:rPr lang="en-US" sz="1200" err="1">
                <a:latin typeface="Times New Roman" panose="02020603050405020304" pitchFamily="18" charset="0"/>
                <a:cs typeface="Times New Roman" panose="02020603050405020304" pitchFamily="18" charset="0"/>
              </a:rPr>
              <a:t>Infosavvy</a:t>
            </a:r>
            <a:r>
              <a:rPr lang="en-US" sz="1200">
                <a:latin typeface="Times New Roman" panose="02020603050405020304" pitchFamily="18" charset="0"/>
                <a:cs typeface="Times New Roman" panose="02020603050405020304" pitchFamily="18" charset="0"/>
              </a:rPr>
              <a:t> Security and IT Management Training. Retrieved 19 March 2023, from </a:t>
            </a:r>
            <a:r>
              <a:rPr lang="en-US" sz="120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https://info-savvy.com/top-5-key-elements-of-an-information-security/#:~:text=It%20relies%20on%20five%20major,authenticity%2C%20and%20non%2Drepudiation</a:t>
            </a:r>
            <a:r>
              <a:rPr lang="en-US" sz="1200">
                <a:latin typeface="Times New Roman" panose="02020603050405020304" pitchFamily="18" charset="0"/>
                <a:cs typeface="Times New Roman" panose="02020603050405020304" pitchFamily="18" charset="0"/>
              </a:rPr>
              <a:t>.</a:t>
            </a:r>
            <a:endParaRPr lang="en-US" sz="1200"/>
          </a:p>
          <a:p>
            <a:pPr marL="171450" indent="-171450">
              <a:lnSpc>
                <a:spcPct val="200000"/>
              </a:lnSpc>
              <a:buFont typeface="Wingdings" pitchFamily="2" charset="2"/>
              <a:buChar char="Ø"/>
            </a:pPr>
            <a:r>
              <a:rPr lang="en-US" sz="1200" b="0" i="0">
                <a:effectLst/>
                <a:latin typeface="Times New Roman" panose="02020603050405020304" pitchFamily="18" charset="0"/>
                <a:cs typeface="Times New Roman" panose="02020603050405020304" pitchFamily="18" charset="0"/>
              </a:rPr>
              <a:t>Personnel risk assessment - Security Guidance. (n.d.). Retrieved 19 March 2023, from </a:t>
            </a:r>
            <a:r>
              <a:rPr lang="en-US" sz="1200" b="0" i="0">
                <a:effectLst/>
                <a:latin typeface="Times New Roman" panose="02020603050405020304" pitchFamily="18" charset="0"/>
                <a:cs typeface="Times New Roman" panose="02020603050405020304" pitchFamily="18" charset="0"/>
                <a:hlinkClick r:id="rId3"/>
              </a:rPr>
              <a:t>https://security-guidance.service.justice.gov.uk/personnel-risk-assessment/#personnel-risk-assessment</a:t>
            </a:r>
            <a:endParaRPr lang="en-US" sz="1200" b="0" i="0">
              <a:effectLst/>
              <a:latin typeface="Times New Roman" panose="02020603050405020304" pitchFamily="18" charset="0"/>
              <a:cs typeface="Times New Roman" panose="02020603050405020304" pitchFamily="18" charset="0"/>
            </a:endParaRPr>
          </a:p>
          <a:p>
            <a:pPr marL="171450" indent="-171450">
              <a:lnSpc>
                <a:spcPct val="200000"/>
              </a:lnSpc>
              <a:buFont typeface="Wingdings" pitchFamily="2" charset="2"/>
              <a:buChar char="Ø"/>
            </a:pPr>
            <a:r>
              <a:rPr lang="en-US" sz="1200" b="0" i="0">
                <a:effectLst/>
                <a:latin typeface="Times New Roman" panose="02020603050405020304" pitchFamily="18" charset="0"/>
                <a:cs typeface="Times New Roman" panose="02020603050405020304" pitchFamily="18" charset="0"/>
              </a:rPr>
              <a:t>Team, E. (2019). How to Best Mitigate Cybersecurity Risks and Protect Your Data. Retrieved 19 March 2023, from https://</a:t>
            </a:r>
            <a:r>
              <a:rPr lang="en-US" sz="1200" b="0" i="0" err="1">
                <a:effectLst/>
                <a:latin typeface="Times New Roman" panose="02020603050405020304" pitchFamily="18" charset="0"/>
                <a:cs typeface="Times New Roman" panose="02020603050405020304" pitchFamily="18" charset="0"/>
              </a:rPr>
              <a:t>www.atlantic.net</a:t>
            </a:r>
            <a:r>
              <a:rPr lang="en-US" sz="1200" b="0" i="0">
                <a:effectLst/>
                <a:latin typeface="Times New Roman" panose="02020603050405020304" pitchFamily="18" charset="0"/>
                <a:cs typeface="Times New Roman" panose="02020603050405020304" pitchFamily="18" charset="0"/>
              </a:rPr>
              <a:t>/</a:t>
            </a:r>
            <a:r>
              <a:rPr lang="en-US" sz="1200" b="0" i="0" err="1">
                <a:effectLst/>
                <a:latin typeface="Times New Roman" panose="02020603050405020304" pitchFamily="18" charset="0"/>
                <a:cs typeface="Times New Roman" panose="02020603050405020304" pitchFamily="18" charset="0"/>
              </a:rPr>
              <a:t>hipaa</a:t>
            </a:r>
            <a:r>
              <a:rPr lang="en-US" sz="1200" b="0" i="0">
                <a:effectLst/>
                <a:latin typeface="Times New Roman" panose="02020603050405020304" pitchFamily="18" charset="0"/>
                <a:cs typeface="Times New Roman" panose="02020603050405020304" pitchFamily="18" charset="0"/>
              </a:rPr>
              <a:t>-compliant-hosting/how-to-best-mitigate-cybersecurity-risks-and-protect-your-data/</a:t>
            </a:r>
            <a:endParaRPr lang="en-US" sz="1200">
              <a:effectLst/>
              <a:latin typeface="Times New Roman" panose="02020603050405020304" pitchFamily="18" charset="0"/>
              <a:cs typeface="Times New Roman" panose="02020603050405020304" pitchFamily="18" charset="0"/>
            </a:endParaRPr>
          </a:p>
          <a:p>
            <a:pPr marL="171450" indent="-171450">
              <a:buFont typeface="Wingdings" pitchFamily="2" charset="2"/>
              <a:buChar char="Ø"/>
            </a:pPr>
            <a:endParaRPr lang="en-US" sz="1200" b="0" i="0">
              <a:effectLst/>
              <a:latin typeface="Times New Roman" panose="02020603050405020304" pitchFamily="18" charset="0"/>
              <a:cs typeface="Times New Roman" panose="02020603050405020304" pitchFamily="18" charset="0"/>
            </a:endParaRPr>
          </a:p>
          <a:p>
            <a:pPr marL="171450" indent="-171450">
              <a:buFont typeface="Wingdings" pitchFamily="2" charset="2"/>
              <a:buChar char="Ø"/>
            </a:pPr>
            <a:endParaRPr lang="en-US" sz="1200"/>
          </a:p>
        </p:txBody>
      </p:sp>
    </p:spTree>
    <p:extLst>
      <p:ext uri="{BB962C8B-B14F-4D97-AF65-F5344CB8AC3E}">
        <p14:creationId xmlns:p14="http://schemas.microsoft.com/office/powerpoint/2010/main" val="735781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F08B90B-70ED-4539-9C14-FB2728D9064F}">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Celestial</Template>
  <Application>Microsoft Office PowerPoint</Application>
  <PresentationFormat>Widescreen</PresentationFormat>
  <Slides>6</Slides>
  <Notes>5</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7-2 Final project part 3: Information Assurance</vt:lpstr>
      <vt:lpstr>Information assurance (IA) needs:</vt:lpstr>
      <vt:lpstr>Risks associated with nonadherence to IA processes:</vt:lpstr>
      <vt:lpstr>Countermeasures to mitigate risks: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Gray, Christopher</dc:creator>
  <cp:revision>1</cp:revision>
  <dcterms:created xsi:type="dcterms:W3CDTF">2023-03-17T00:14:53Z</dcterms:created>
  <dcterms:modified xsi:type="dcterms:W3CDTF">2023-03-19T21:31:27Z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