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65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97013"/>
  </p:normalViewPr>
  <p:slideViewPr>
    <p:cSldViewPr snapToGrid="0" showGuides="1">
      <p:cViewPr varScale="1">
        <p:scale>
          <a:sx n="113" d="100"/>
          <a:sy n="11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youtu.be/W147ybOdg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Or can you just experiment to your hearts content?</a:t>
            </a:r>
            <a:endParaRPr lang="en-NZ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109" y="2313829"/>
            <a:ext cx="9144000" cy="110721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It’s all in the Permissions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04923" y="2883863"/>
            <a:ext cx="7748877" cy="310504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you start selecting your subjects and using them in your study regardless of what you are going to do with them you need to get permission from you subjects.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This requires you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 them of the nature of the study and what you hope to prove.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26072" y="2406069"/>
            <a:ext cx="7748877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What permissions do you need.</a:t>
            </a:r>
          </a:p>
          <a:p>
            <a:pPr marL="0" indent="0">
              <a:buNone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selecting participants for the study, the researcher needs to obtain permission from the participants to be the subjects of the study. This permission will ensure that they cooperate in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study.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26072" y="2406069"/>
            <a:ext cx="7748877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What permissions will you need.</a:t>
            </a:r>
          </a:p>
          <a:p>
            <a:pPr marL="0" indent="0">
              <a:buNone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an important part of the permissions is the idea of </a:t>
            </a:r>
            <a:r>
              <a:rPr lang="en-NZ" i="1" dirty="0">
                <a:latin typeface="Arial" panose="020B0604020202020204" pitchFamily="34" charset="0"/>
                <a:cs typeface="Arial" panose="020B0604020202020204" pitchFamily="34" charset="0"/>
              </a:rPr>
              <a:t>informed consent.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That the subject fully understands the purpose and intent of the study and what will happen to them and their data.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2570132"/>
            <a:ext cx="2888763" cy="19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24100" y="1690688"/>
            <a:ext cx="9202882" cy="4931785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Who to obtain permissions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from: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1. Institutions or organizations.</a:t>
            </a: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2. Specific sites.</a:t>
            </a: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3. Participants.</a:t>
            </a: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4. If participants are minor then their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	parent/caregiver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5. If participant is unable to give informed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consent 	then their caregiver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	6. A research board or ethics committee.</a:t>
            </a: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47" y="1690688"/>
            <a:ext cx="3501076" cy="4351338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6523" y="2353038"/>
            <a:ext cx="6846713" cy="338554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What permissions will you need</a:t>
            </a:r>
            <a:r>
              <a:rPr lang="en-N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Failure </a:t>
            </a: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to gain informed consent, could lead to the study being invalidated on ethical grounds. Subjects must be given the all the information, not half or different.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06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26072" y="2406069"/>
            <a:ext cx="7748877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Milgram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https://youtu.be/W147ybOdgpE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Stanley Milgram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63" y="2563086"/>
            <a:ext cx="2193637" cy="2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26072" y="2406069"/>
            <a:ext cx="7748877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to gain informed consent from your subject you cannot: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Allow them to come to any physical 	harm.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Allow them to come to any 	Psychological harm.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Lie to them about the nature or 	purpose of the study.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need to ask for!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72" y="3418609"/>
            <a:ext cx="2474191" cy="24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259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Cloud skipper design template</vt:lpstr>
      <vt:lpstr>It’s all in the Permissions</vt:lpstr>
      <vt:lpstr>What you need to ask for!</vt:lpstr>
      <vt:lpstr>What you need to ask for!</vt:lpstr>
      <vt:lpstr>What you need to ask for!</vt:lpstr>
      <vt:lpstr>What you need to ask for!</vt:lpstr>
      <vt:lpstr>What you need to ask for!</vt:lpstr>
      <vt:lpstr>What you need to ask for!</vt:lpstr>
      <vt:lpstr>What you need to ask for!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2015-08-11T22:14:14Z</dcterms:created>
  <dcterms:modified xsi:type="dcterms:W3CDTF">2016-08-03T23:40:03Z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