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0"/>
  </p:notesMasterIdLst>
  <p:sldIdLst>
    <p:sldId id="256" r:id="rId2"/>
    <p:sldId id="257" r:id="rId3"/>
    <p:sldId id="259" r:id="rId4"/>
    <p:sldId id="258"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71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2" d="100"/>
          <a:sy n="92" d="100"/>
        </p:scale>
        <p:origin x="96" y="4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A78860-B61B-4626-B47C-B57827C2E39E}" type="datetimeFigureOut">
              <a:rPr lang="en-NZ" smtClean="0"/>
              <a:t>25/07/2016</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AF35C4-B1DB-4330-977A-AEB8D43E958F}" type="slidenum">
              <a:rPr lang="en-NZ" smtClean="0"/>
              <a:t>‹#›</a:t>
            </a:fld>
            <a:endParaRPr lang="en-NZ"/>
          </a:p>
        </p:txBody>
      </p:sp>
    </p:spTree>
    <p:extLst>
      <p:ext uri="{BB962C8B-B14F-4D97-AF65-F5344CB8AC3E}">
        <p14:creationId xmlns:p14="http://schemas.microsoft.com/office/powerpoint/2010/main" val="4091143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2BAF35C4-B1DB-4330-977A-AEB8D43E958F}" type="slidenum">
              <a:rPr lang="en-NZ" smtClean="0"/>
              <a:t>2</a:t>
            </a:fld>
            <a:endParaRPr lang="en-NZ"/>
          </a:p>
        </p:txBody>
      </p:sp>
    </p:spTree>
    <p:extLst>
      <p:ext uri="{BB962C8B-B14F-4D97-AF65-F5344CB8AC3E}">
        <p14:creationId xmlns:p14="http://schemas.microsoft.com/office/powerpoint/2010/main" val="717786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2BAF35C4-B1DB-4330-977A-AEB8D43E958F}" type="slidenum">
              <a:rPr lang="en-NZ" smtClean="0"/>
              <a:t>3</a:t>
            </a:fld>
            <a:endParaRPr lang="en-NZ"/>
          </a:p>
        </p:txBody>
      </p:sp>
    </p:spTree>
    <p:extLst>
      <p:ext uri="{BB962C8B-B14F-4D97-AF65-F5344CB8AC3E}">
        <p14:creationId xmlns:p14="http://schemas.microsoft.com/office/powerpoint/2010/main" val="3349575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2BAF35C4-B1DB-4330-977A-AEB8D43E958F}" type="slidenum">
              <a:rPr lang="en-NZ" smtClean="0"/>
              <a:t>4</a:t>
            </a:fld>
            <a:endParaRPr lang="en-NZ"/>
          </a:p>
        </p:txBody>
      </p:sp>
    </p:spTree>
    <p:extLst>
      <p:ext uri="{BB962C8B-B14F-4D97-AF65-F5344CB8AC3E}">
        <p14:creationId xmlns:p14="http://schemas.microsoft.com/office/powerpoint/2010/main" val="972412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2BAF35C4-B1DB-4330-977A-AEB8D43E958F}" type="slidenum">
              <a:rPr lang="en-NZ" smtClean="0"/>
              <a:t>5</a:t>
            </a:fld>
            <a:endParaRPr lang="en-NZ"/>
          </a:p>
        </p:txBody>
      </p:sp>
    </p:spTree>
    <p:extLst>
      <p:ext uri="{BB962C8B-B14F-4D97-AF65-F5344CB8AC3E}">
        <p14:creationId xmlns:p14="http://schemas.microsoft.com/office/powerpoint/2010/main" val="1598036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2BAF35C4-B1DB-4330-977A-AEB8D43E958F}" type="slidenum">
              <a:rPr lang="en-NZ" smtClean="0"/>
              <a:t>6</a:t>
            </a:fld>
            <a:endParaRPr lang="en-NZ"/>
          </a:p>
        </p:txBody>
      </p:sp>
    </p:spTree>
    <p:extLst>
      <p:ext uri="{BB962C8B-B14F-4D97-AF65-F5344CB8AC3E}">
        <p14:creationId xmlns:p14="http://schemas.microsoft.com/office/powerpoint/2010/main" val="1598036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2BAF35C4-B1DB-4330-977A-AEB8D43E958F}" type="slidenum">
              <a:rPr lang="en-NZ" smtClean="0"/>
              <a:t>7</a:t>
            </a:fld>
            <a:endParaRPr lang="en-NZ"/>
          </a:p>
        </p:txBody>
      </p:sp>
    </p:spTree>
    <p:extLst>
      <p:ext uri="{BB962C8B-B14F-4D97-AF65-F5344CB8AC3E}">
        <p14:creationId xmlns:p14="http://schemas.microsoft.com/office/powerpoint/2010/main" val="1598036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2BAF35C4-B1DB-4330-977A-AEB8D43E958F}" type="slidenum">
              <a:rPr lang="en-NZ" smtClean="0"/>
              <a:t>8</a:t>
            </a:fld>
            <a:endParaRPr lang="en-NZ"/>
          </a:p>
        </p:txBody>
      </p:sp>
    </p:spTree>
    <p:extLst>
      <p:ext uri="{BB962C8B-B14F-4D97-AF65-F5344CB8AC3E}">
        <p14:creationId xmlns:p14="http://schemas.microsoft.com/office/powerpoint/2010/main" val="4270771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4639C0E6-DB26-445D-8B91-3A9B08710FB6}" type="datetime1">
              <a:rPr lang="en-US" smtClean="0"/>
              <a:t>7/25/2016</a:t>
            </a:fld>
            <a:endParaRPr lang="en-US" dirty="0"/>
          </a:p>
        </p:txBody>
      </p:sp>
      <p:sp>
        <p:nvSpPr>
          <p:cNvPr id="8" name="Footer Placeholder 7"/>
          <p:cNvSpPr>
            <a:spLocks noGrp="1"/>
          </p:cNvSpPr>
          <p:nvPr>
            <p:ph type="ftr" sz="quarter" idx="11"/>
          </p:nvPr>
        </p:nvSpPr>
        <p:spPr/>
        <p:txBody>
          <a:bodyPr/>
          <a:lstStyle/>
          <a:p>
            <a:r>
              <a:rPr lang="en-US" smtClean="0"/>
              <a:t>IT 6201 - Introduction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4E499A-59E8-4D16-A2AF-70DDEB2CE6B3}" type="datetime1">
              <a:rPr lang="en-US" smtClean="0"/>
              <a:t>7/25/2016</a:t>
            </a:fld>
            <a:endParaRPr lang="en-US" dirty="0"/>
          </a:p>
        </p:txBody>
      </p:sp>
      <p:sp>
        <p:nvSpPr>
          <p:cNvPr id="6" name="Footer Placeholder 5"/>
          <p:cNvSpPr>
            <a:spLocks noGrp="1"/>
          </p:cNvSpPr>
          <p:nvPr>
            <p:ph type="ftr" sz="quarter" idx="11"/>
          </p:nvPr>
        </p:nvSpPr>
        <p:spPr/>
        <p:txBody>
          <a:bodyPr/>
          <a:lstStyle/>
          <a:p>
            <a:r>
              <a:rPr lang="en-US" smtClean="0"/>
              <a:t>IT 6201 - Introduction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EA9528-3BDF-4888-826E-68C854260317}" type="datetime1">
              <a:rPr lang="en-US" smtClean="0"/>
              <a:t>7/25/2016</a:t>
            </a:fld>
            <a:endParaRPr lang="en-US" dirty="0"/>
          </a:p>
        </p:txBody>
      </p:sp>
      <p:sp>
        <p:nvSpPr>
          <p:cNvPr id="6" name="Footer Placeholder 5"/>
          <p:cNvSpPr>
            <a:spLocks noGrp="1"/>
          </p:cNvSpPr>
          <p:nvPr>
            <p:ph type="ftr" sz="quarter" idx="11"/>
          </p:nvPr>
        </p:nvSpPr>
        <p:spPr/>
        <p:txBody>
          <a:bodyPr/>
          <a:lstStyle/>
          <a:p>
            <a:r>
              <a:rPr lang="en-US" smtClean="0"/>
              <a:t>IT 6201 - Introduction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FA725E-BC73-4171-8BE3-E2B958E34E4A}" type="datetime1">
              <a:rPr lang="en-US" smtClean="0"/>
              <a:t>7/25/2016</a:t>
            </a:fld>
            <a:endParaRPr lang="en-US" dirty="0"/>
          </a:p>
        </p:txBody>
      </p:sp>
      <p:sp>
        <p:nvSpPr>
          <p:cNvPr id="6" name="Footer Placeholder 5"/>
          <p:cNvSpPr>
            <a:spLocks noGrp="1"/>
          </p:cNvSpPr>
          <p:nvPr>
            <p:ph type="ftr" sz="quarter" idx="11"/>
          </p:nvPr>
        </p:nvSpPr>
        <p:spPr/>
        <p:txBody>
          <a:bodyPr/>
          <a:lstStyle/>
          <a:p>
            <a:r>
              <a:rPr lang="en-US" smtClean="0"/>
              <a:t>IT 6201 - Introduction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F2A716-E765-46D6-82DD-EE8D72C50619}" type="datetime1">
              <a:rPr lang="en-US" smtClean="0"/>
              <a:t>7/25/2016</a:t>
            </a:fld>
            <a:endParaRPr lang="en-US" dirty="0"/>
          </a:p>
        </p:txBody>
      </p:sp>
      <p:sp>
        <p:nvSpPr>
          <p:cNvPr id="6" name="Footer Placeholder 5"/>
          <p:cNvSpPr>
            <a:spLocks noGrp="1"/>
          </p:cNvSpPr>
          <p:nvPr>
            <p:ph type="ftr" sz="quarter" idx="11"/>
          </p:nvPr>
        </p:nvSpPr>
        <p:spPr/>
        <p:txBody>
          <a:bodyPr/>
          <a:lstStyle/>
          <a:p>
            <a:r>
              <a:rPr lang="en-US" smtClean="0"/>
              <a:t>IT 6201 - Introduction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8D21502-5E2A-4396-9C46-63CB6E9B7512}" type="datetime1">
              <a:rPr lang="en-US" smtClean="0"/>
              <a:t>7/25/2016</a:t>
            </a:fld>
            <a:endParaRPr lang="en-US" dirty="0"/>
          </a:p>
        </p:txBody>
      </p:sp>
      <p:sp>
        <p:nvSpPr>
          <p:cNvPr id="4" name="Footer Placeholder 3"/>
          <p:cNvSpPr>
            <a:spLocks noGrp="1"/>
          </p:cNvSpPr>
          <p:nvPr>
            <p:ph type="ftr" sz="quarter" idx="11"/>
          </p:nvPr>
        </p:nvSpPr>
        <p:spPr/>
        <p:txBody>
          <a:bodyPr/>
          <a:lstStyle/>
          <a:p>
            <a:r>
              <a:rPr lang="en-US" smtClean="0"/>
              <a:t>IT 6201 - Introduction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BEDA4C6-19A0-4881-847B-05E147C0B952}" type="datetime1">
              <a:rPr lang="en-US" smtClean="0"/>
              <a:t>7/25/2016</a:t>
            </a:fld>
            <a:endParaRPr lang="en-US" dirty="0"/>
          </a:p>
        </p:txBody>
      </p:sp>
      <p:sp>
        <p:nvSpPr>
          <p:cNvPr id="4" name="Footer Placeholder 3"/>
          <p:cNvSpPr>
            <a:spLocks noGrp="1"/>
          </p:cNvSpPr>
          <p:nvPr>
            <p:ph type="ftr" sz="quarter" idx="11"/>
          </p:nvPr>
        </p:nvSpPr>
        <p:spPr/>
        <p:txBody>
          <a:bodyPr/>
          <a:lstStyle/>
          <a:p>
            <a:r>
              <a:rPr lang="en-US" smtClean="0"/>
              <a:t>IT 6201 - Introduction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6E5967-8CA9-472C-8777-466FFA05E0C3}" type="datetime1">
              <a:rPr lang="en-US" smtClean="0"/>
              <a:t>7/25/2016</a:t>
            </a:fld>
            <a:endParaRPr lang="en-US" dirty="0"/>
          </a:p>
        </p:txBody>
      </p:sp>
      <p:sp>
        <p:nvSpPr>
          <p:cNvPr id="5" name="Footer Placeholder 4"/>
          <p:cNvSpPr>
            <a:spLocks noGrp="1"/>
          </p:cNvSpPr>
          <p:nvPr>
            <p:ph type="ftr" sz="quarter" idx="11"/>
          </p:nvPr>
        </p:nvSpPr>
        <p:spPr/>
        <p:txBody>
          <a:bodyPr/>
          <a:lstStyle/>
          <a:p>
            <a:r>
              <a:rPr lang="en-US" smtClean="0"/>
              <a:t>IT 6201 - Introduction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2B3256-D22C-4692-980C-413822CC84E6}" type="datetime1">
              <a:rPr lang="en-US" smtClean="0"/>
              <a:t>7/25/2016</a:t>
            </a:fld>
            <a:endParaRPr lang="en-US" dirty="0"/>
          </a:p>
        </p:txBody>
      </p:sp>
      <p:sp>
        <p:nvSpPr>
          <p:cNvPr id="5" name="Footer Placeholder 4"/>
          <p:cNvSpPr>
            <a:spLocks noGrp="1"/>
          </p:cNvSpPr>
          <p:nvPr>
            <p:ph type="ftr" sz="quarter" idx="11"/>
          </p:nvPr>
        </p:nvSpPr>
        <p:spPr/>
        <p:txBody>
          <a:bodyPr/>
          <a:lstStyle/>
          <a:p>
            <a:r>
              <a:rPr lang="en-US" smtClean="0"/>
              <a:t>IT 6201 - Introduction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406059-C0B9-499A-B9BE-7CF729D2BAFC}" type="datetime1">
              <a:rPr lang="en-US" smtClean="0"/>
              <a:t>7/25/2016</a:t>
            </a:fld>
            <a:endParaRPr lang="en-US" dirty="0"/>
          </a:p>
        </p:txBody>
      </p:sp>
      <p:sp>
        <p:nvSpPr>
          <p:cNvPr id="5" name="Footer Placeholder 4"/>
          <p:cNvSpPr>
            <a:spLocks noGrp="1"/>
          </p:cNvSpPr>
          <p:nvPr>
            <p:ph type="ftr" sz="quarter" idx="11"/>
          </p:nvPr>
        </p:nvSpPr>
        <p:spPr/>
        <p:txBody>
          <a:bodyPr/>
          <a:lstStyle/>
          <a:p>
            <a:r>
              <a:rPr lang="en-US" smtClean="0"/>
              <a:t>IT 6201 - Introduction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6272E0-FA33-4EFC-8DB6-0CA911B5DB37}" type="datetime1">
              <a:rPr lang="en-US" smtClean="0"/>
              <a:t>7/25/2016</a:t>
            </a:fld>
            <a:endParaRPr lang="en-US" dirty="0"/>
          </a:p>
        </p:txBody>
      </p:sp>
      <p:sp>
        <p:nvSpPr>
          <p:cNvPr id="5" name="Footer Placeholder 4"/>
          <p:cNvSpPr>
            <a:spLocks noGrp="1"/>
          </p:cNvSpPr>
          <p:nvPr>
            <p:ph type="ftr" sz="quarter" idx="11"/>
          </p:nvPr>
        </p:nvSpPr>
        <p:spPr/>
        <p:txBody>
          <a:bodyPr/>
          <a:lstStyle/>
          <a:p>
            <a:r>
              <a:rPr lang="en-US" smtClean="0"/>
              <a:t>IT 6201 - Introduction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1AF73D1-D4DB-4DC8-B89D-59699308E0AC}" type="datetime1">
              <a:rPr lang="en-US" smtClean="0"/>
              <a:t>7/25/2016</a:t>
            </a:fld>
            <a:endParaRPr lang="en-US" dirty="0"/>
          </a:p>
        </p:txBody>
      </p:sp>
      <p:sp>
        <p:nvSpPr>
          <p:cNvPr id="6" name="Footer Placeholder 5"/>
          <p:cNvSpPr>
            <a:spLocks noGrp="1"/>
          </p:cNvSpPr>
          <p:nvPr>
            <p:ph type="ftr" sz="quarter" idx="11"/>
          </p:nvPr>
        </p:nvSpPr>
        <p:spPr/>
        <p:txBody>
          <a:bodyPr/>
          <a:lstStyle/>
          <a:p>
            <a:r>
              <a:rPr lang="en-US" smtClean="0"/>
              <a:t>IT 6201 - Introduction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1ACC4BA-6147-4A22-9A4D-728875BA2D43}" type="datetime1">
              <a:rPr lang="en-US" smtClean="0"/>
              <a:t>7/25/2016</a:t>
            </a:fld>
            <a:endParaRPr lang="en-US" dirty="0"/>
          </a:p>
        </p:txBody>
      </p:sp>
      <p:sp>
        <p:nvSpPr>
          <p:cNvPr id="8" name="Footer Placeholder 7"/>
          <p:cNvSpPr>
            <a:spLocks noGrp="1"/>
          </p:cNvSpPr>
          <p:nvPr>
            <p:ph type="ftr" sz="quarter" idx="11"/>
          </p:nvPr>
        </p:nvSpPr>
        <p:spPr/>
        <p:txBody>
          <a:bodyPr/>
          <a:lstStyle/>
          <a:p>
            <a:r>
              <a:rPr lang="en-US" smtClean="0"/>
              <a:t>IT 6201 - Introduction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0580040-F470-4E8F-908C-10FA276A8F54}" type="datetime1">
              <a:rPr lang="en-US" smtClean="0"/>
              <a:t>7/25/2016</a:t>
            </a:fld>
            <a:endParaRPr lang="en-US" dirty="0"/>
          </a:p>
        </p:txBody>
      </p:sp>
      <p:sp>
        <p:nvSpPr>
          <p:cNvPr id="4" name="Footer Placeholder 3"/>
          <p:cNvSpPr>
            <a:spLocks noGrp="1"/>
          </p:cNvSpPr>
          <p:nvPr>
            <p:ph type="ftr" sz="quarter" idx="11"/>
          </p:nvPr>
        </p:nvSpPr>
        <p:spPr/>
        <p:txBody>
          <a:bodyPr/>
          <a:lstStyle/>
          <a:p>
            <a:r>
              <a:rPr lang="en-US" smtClean="0"/>
              <a:t>IT 6201 - Introduction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13777E-1A7A-46B5-ACB3-EF19047041EE}" type="datetime1">
              <a:rPr lang="en-US" smtClean="0"/>
              <a:t>7/25/2016</a:t>
            </a:fld>
            <a:endParaRPr lang="en-US" dirty="0"/>
          </a:p>
        </p:txBody>
      </p:sp>
      <p:sp>
        <p:nvSpPr>
          <p:cNvPr id="3" name="Footer Placeholder 2"/>
          <p:cNvSpPr>
            <a:spLocks noGrp="1"/>
          </p:cNvSpPr>
          <p:nvPr>
            <p:ph type="ftr" sz="quarter" idx="11"/>
          </p:nvPr>
        </p:nvSpPr>
        <p:spPr/>
        <p:txBody>
          <a:bodyPr/>
          <a:lstStyle/>
          <a:p>
            <a:r>
              <a:rPr lang="en-US" smtClean="0"/>
              <a:t>IT 6201 - Introduction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71879-01E3-4C6D-BDA2-B59ABA83E92F}" type="datetime1">
              <a:rPr lang="en-US" smtClean="0"/>
              <a:t>7/25/2016</a:t>
            </a:fld>
            <a:endParaRPr lang="en-US" dirty="0"/>
          </a:p>
        </p:txBody>
      </p:sp>
      <p:sp>
        <p:nvSpPr>
          <p:cNvPr id="6" name="Footer Placeholder 5"/>
          <p:cNvSpPr>
            <a:spLocks noGrp="1"/>
          </p:cNvSpPr>
          <p:nvPr>
            <p:ph type="ftr" sz="quarter" idx="11"/>
          </p:nvPr>
        </p:nvSpPr>
        <p:spPr/>
        <p:txBody>
          <a:bodyPr/>
          <a:lstStyle/>
          <a:p>
            <a:r>
              <a:rPr lang="en-US" smtClean="0"/>
              <a:t>IT 6201 - Introduction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0300BD-100B-44EF-80F4-4CD761C37E6B}" type="datetime1">
              <a:rPr lang="en-US" smtClean="0"/>
              <a:t>7/25/2016</a:t>
            </a:fld>
            <a:endParaRPr lang="en-US" dirty="0"/>
          </a:p>
        </p:txBody>
      </p:sp>
      <p:sp>
        <p:nvSpPr>
          <p:cNvPr id="6" name="Footer Placeholder 5"/>
          <p:cNvSpPr>
            <a:spLocks noGrp="1"/>
          </p:cNvSpPr>
          <p:nvPr>
            <p:ph type="ftr" sz="quarter" idx="11"/>
          </p:nvPr>
        </p:nvSpPr>
        <p:spPr/>
        <p:txBody>
          <a:bodyPr/>
          <a:lstStyle/>
          <a:p>
            <a:r>
              <a:rPr lang="en-US" smtClean="0"/>
              <a:t>IT 6201 - Introduction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D7EDB33-0B7F-42F2-8196-BABB9B2BAD01}" type="datetime1">
              <a:rPr lang="en-US" smtClean="0"/>
              <a:t>7/25/2016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n-US" smtClean="0"/>
              <a:t>IT 6201 - Introduction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880735" cy="6858000"/>
          </a:xfrm>
          <a:prstGeom prst="rect">
            <a:avLst/>
          </a:prstGeom>
        </p:spPr>
      </p:pic>
      <p:sp>
        <p:nvSpPr>
          <p:cNvPr id="2" name="Title 1"/>
          <p:cNvSpPr>
            <a:spLocks noGrp="1"/>
          </p:cNvSpPr>
          <p:nvPr>
            <p:ph type="ctrTitle"/>
          </p:nvPr>
        </p:nvSpPr>
        <p:spPr>
          <a:xfrm>
            <a:off x="2813141" y="1300306"/>
            <a:ext cx="9144000" cy="1641490"/>
          </a:xfrm>
        </p:spPr>
        <p:txBody>
          <a:bodyPr>
            <a:normAutofit/>
          </a:bodyPr>
          <a:lstStyle/>
          <a:p>
            <a:r>
              <a:rPr lang="en-NZ" sz="6600" dirty="0" smtClean="0">
                <a:solidFill>
                  <a:schemeClr val="tx2">
                    <a:lumMod val="50000"/>
                  </a:schemeClr>
                </a:solidFill>
                <a:latin typeface="Calibri" panose="020F0502020204030204" pitchFamily="34" charset="0"/>
              </a:rPr>
              <a:t>Research &amp; Theory</a:t>
            </a:r>
            <a:endParaRPr lang="en-NZ" sz="6600" dirty="0">
              <a:latin typeface="Calibri" panose="020F0502020204030204" pitchFamily="34" charset="0"/>
            </a:endParaRPr>
          </a:p>
        </p:txBody>
      </p:sp>
      <p:sp>
        <p:nvSpPr>
          <p:cNvPr id="3" name="Subtitle 2"/>
          <p:cNvSpPr>
            <a:spLocks noGrp="1"/>
          </p:cNvSpPr>
          <p:nvPr>
            <p:ph type="subTitle" idx="1"/>
          </p:nvPr>
        </p:nvSpPr>
        <p:spPr>
          <a:xfrm>
            <a:off x="1581031" y="5982191"/>
            <a:ext cx="10350015" cy="754025"/>
          </a:xfrm>
        </p:spPr>
        <p:txBody>
          <a:bodyPr>
            <a:normAutofit/>
          </a:bodyPr>
          <a:lstStyle/>
          <a:p>
            <a:r>
              <a:rPr lang="en-NZ" b="1" dirty="0" smtClean="0">
                <a:solidFill>
                  <a:srgbClr val="217184"/>
                </a:solidFill>
              </a:rPr>
              <a:t>IT 6111 </a:t>
            </a:r>
            <a:r>
              <a:rPr lang="en-NZ" dirty="0" smtClean="0">
                <a:solidFill>
                  <a:srgbClr val="217184"/>
                </a:solidFill>
              </a:rPr>
              <a:t>– </a:t>
            </a:r>
            <a:r>
              <a:rPr lang="en-US" b="1" dirty="0">
                <a:solidFill>
                  <a:srgbClr val="217184"/>
                </a:solidFill>
              </a:rPr>
              <a:t>Research and </a:t>
            </a:r>
            <a:r>
              <a:rPr lang="en-US" b="1" dirty="0"/>
              <a:t>Theory in Information Technology	</a:t>
            </a:r>
          </a:p>
        </p:txBody>
      </p:sp>
    </p:spTree>
    <p:extLst>
      <p:ext uri="{BB962C8B-B14F-4D97-AF65-F5344CB8AC3E}">
        <p14:creationId xmlns:p14="http://schemas.microsoft.com/office/powerpoint/2010/main" val="15966751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4800" dirty="0" smtClean="0">
                <a:latin typeface="Calibri" panose="020F0502020204030204" pitchFamily="34" charset="0"/>
              </a:rPr>
              <a:t>Introduction</a:t>
            </a:r>
            <a:endParaRPr lang="en-NZ" sz="4800" dirty="0">
              <a:latin typeface="Calibri" panose="020F0502020204030204" pitchFamily="34" charset="0"/>
            </a:endParaRPr>
          </a:p>
        </p:txBody>
      </p:sp>
      <p:sp>
        <p:nvSpPr>
          <p:cNvPr id="3" name="Content Placeholder 2"/>
          <p:cNvSpPr>
            <a:spLocks noGrp="1"/>
          </p:cNvSpPr>
          <p:nvPr>
            <p:ph idx="1"/>
          </p:nvPr>
        </p:nvSpPr>
        <p:spPr>
          <a:xfrm>
            <a:off x="1120000" y="3127207"/>
            <a:ext cx="10233800" cy="1016429"/>
          </a:xfrm>
        </p:spPr>
        <p:txBody>
          <a:bodyPr>
            <a:normAutofit/>
          </a:bodyPr>
          <a:lstStyle/>
          <a:p>
            <a:pPr marL="0" indent="0">
              <a:buNone/>
            </a:pPr>
            <a:r>
              <a:rPr lang="en-NZ" sz="2400" dirty="0" smtClean="0">
                <a:solidFill>
                  <a:schemeClr val="tx1"/>
                </a:solidFill>
                <a:latin typeface="Calibri" panose="020F0502020204030204" pitchFamily="34" charset="0"/>
              </a:rPr>
              <a:t>This paper consists of two parts, the larger of the two parts is research methods and the second part of this paper is theory.</a:t>
            </a:r>
            <a:endParaRPr lang="en-NZ" sz="2400" dirty="0">
              <a:solidFill>
                <a:schemeClr val="tx1"/>
              </a:solidFill>
              <a:latin typeface="Calibri" panose="020F0502020204030204" pitchFamily="34" charset="0"/>
            </a:endParaRPr>
          </a:p>
        </p:txBody>
      </p:sp>
      <p:sp>
        <p:nvSpPr>
          <p:cNvPr id="4" name="Footer Placeholder 3"/>
          <p:cNvSpPr>
            <a:spLocks noGrp="1"/>
          </p:cNvSpPr>
          <p:nvPr>
            <p:ph type="ftr" sz="quarter" idx="11"/>
          </p:nvPr>
        </p:nvSpPr>
        <p:spPr/>
        <p:txBody>
          <a:bodyPr/>
          <a:lstStyle/>
          <a:p>
            <a:r>
              <a:rPr lang="en-US" smtClean="0"/>
              <a:t>IT 6201 - Introduction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33005501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4800" dirty="0" smtClean="0">
                <a:latin typeface="Calibri" panose="020F0502020204030204" pitchFamily="34" charset="0"/>
              </a:rPr>
              <a:t>Introduction</a:t>
            </a:r>
            <a:endParaRPr lang="en-NZ" sz="4800" dirty="0">
              <a:latin typeface="Calibri" panose="020F0502020204030204" pitchFamily="34" charset="0"/>
            </a:endParaRPr>
          </a:p>
        </p:txBody>
      </p:sp>
      <p:sp>
        <p:nvSpPr>
          <p:cNvPr id="3" name="Content Placeholder 2"/>
          <p:cNvSpPr>
            <a:spLocks noGrp="1"/>
          </p:cNvSpPr>
          <p:nvPr>
            <p:ph idx="1"/>
          </p:nvPr>
        </p:nvSpPr>
        <p:spPr>
          <a:xfrm>
            <a:off x="1120000" y="2492890"/>
            <a:ext cx="10233800" cy="1378894"/>
          </a:xfrm>
        </p:spPr>
        <p:txBody>
          <a:bodyPr>
            <a:normAutofit/>
          </a:bodyPr>
          <a:lstStyle/>
          <a:p>
            <a:pPr marL="0" indent="0">
              <a:buNone/>
            </a:pPr>
            <a:r>
              <a:rPr lang="en-NZ" sz="2400" dirty="0" smtClean="0">
                <a:solidFill>
                  <a:schemeClr val="tx1"/>
                </a:solidFill>
                <a:latin typeface="Calibri" panose="020F0502020204030204" pitchFamily="34" charset="0"/>
              </a:rPr>
              <a:t>This paper is a 15 credit paper and is compulsory, you must complete this paper to be able to complete your degree.</a:t>
            </a:r>
            <a:endParaRPr lang="en-NZ" sz="2400" dirty="0">
              <a:solidFill>
                <a:schemeClr val="tx1"/>
              </a:solidFill>
              <a:latin typeface="Calibri" panose="020F0502020204030204" pitchFamily="34" charset="0"/>
            </a:endParaRPr>
          </a:p>
        </p:txBody>
      </p:sp>
      <p:sp>
        <p:nvSpPr>
          <p:cNvPr id="4" name="Footer Placeholder 3"/>
          <p:cNvSpPr>
            <a:spLocks noGrp="1"/>
          </p:cNvSpPr>
          <p:nvPr>
            <p:ph type="ftr" sz="quarter" idx="11"/>
          </p:nvPr>
        </p:nvSpPr>
        <p:spPr/>
        <p:txBody>
          <a:bodyPr/>
          <a:lstStyle/>
          <a:p>
            <a:r>
              <a:rPr lang="en-US" smtClean="0"/>
              <a:t>IT 6201 - Introduction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3036866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4800" dirty="0" smtClean="0">
                <a:latin typeface="Calibri" panose="020F0502020204030204" pitchFamily="34" charset="0"/>
              </a:rPr>
              <a:t>Introduction</a:t>
            </a:r>
            <a:endParaRPr lang="en-NZ" sz="4800" dirty="0">
              <a:latin typeface="Calibri" panose="020F0502020204030204" pitchFamily="34" charset="0"/>
            </a:endParaRPr>
          </a:p>
        </p:txBody>
      </p:sp>
      <p:sp>
        <p:nvSpPr>
          <p:cNvPr id="3" name="Content Placeholder 2"/>
          <p:cNvSpPr>
            <a:spLocks noGrp="1"/>
          </p:cNvSpPr>
          <p:nvPr>
            <p:ph idx="1"/>
          </p:nvPr>
        </p:nvSpPr>
        <p:spPr/>
        <p:txBody>
          <a:bodyPr>
            <a:normAutofit/>
          </a:bodyPr>
          <a:lstStyle/>
          <a:p>
            <a:pPr marL="0" indent="0">
              <a:buNone/>
            </a:pPr>
            <a:r>
              <a:rPr lang="en-NZ" sz="2400" dirty="0" smtClean="0">
                <a:solidFill>
                  <a:schemeClr val="tx1"/>
                </a:solidFill>
                <a:latin typeface="Calibri" panose="020F0502020204030204" pitchFamily="34" charset="0"/>
              </a:rPr>
              <a:t>This paper will consist four assessments worth 60% of the final grade.</a:t>
            </a:r>
          </a:p>
          <a:p>
            <a:pPr marL="0" indent="0">
              <a:buNone/>
            </a:pPr>
            <a:r>
              <a:rPr lang="en-NZ" sz="2400" dirty="0" smtClean="0">
                <a:solidFill>
                  <a:schemeClr val="tx1"/>
                </a:solidFill>
                <a:latin typeface="Calibri" panose="020F0502020204030204" pitchFamily="34" charset="0"/>
              </a:rPr>
              <a:t>		1. Literature Review = </a:t>
            </a:r>
            <a:r>
              <a:rPr lang="en-NZ" sz="2400" dirty="0" smtClean="0">
                <a:solidFill>
                  <a:schemeClr val="tx1"/>
                </a:solidFill>
                <a:latin typeface="Calibri" panose="020F0502020204030204" pitchFamily="34" charset="0"/>
              </a:rPr>
              <a:t>30</a:t>
            </a:r>
            <a:r>
              <a:rPr lang="en-NZ" sz="2400" dirty="0" smtClean="0">
                <a:solidFill>
                  <a:schemeClr val="tx1"/>
                </a:solidFill>
                <a:latin typeface="Calibri" panose="020F0502020204030204" pitchFamily="34" charset="0"/>
              </a:rPr>
              <a:t>%</a:t>
            </a:r>
          </a:p>
          <a:p>
            <a:pPr marL="0" indent="0">
              <a:buNone/>
            </a:pPr>
            <a:r>
              <a:rPr lang="en-NZ" sz="2400" dirty="0">
                <a:solidFill>
                  <a:schemeClr val="tx1"/>
                </a:solidFill>
                <a:latin typeface="Calibri" panose="020F0502020204030204" pitchFamily="34" charset="0"/>
              </a:rPr>
              <a:t>	</a:t>
            </a:r>
            <a:r>
              <a:rPr lang="en-NZ" sz="2400" dirty="0" smtClean="0">
                <a:solidFill>
                  <a:schemeClr val="tx1"/>
                </a:solidFill>
                <a:latin typeface="Calibri" panose="020F0502020204030204" pitchFamily="34" charset="0"/>
              </a:rPr>
              <a:t>	2. Statistics lab reports = </a:t>
            </a:r>
            <a:r>
              <a:rPr lang="en-NZ" sz="2400" dirty="0" smtClean="0">
                <a:solidFill>
                  <a:schemeClr val="tx1"/>
                </a:solidFill>
                <a:latin typeface="Calibri" panose="020F0502020204030204" pitchFamily="34" charset="0"/>
              </a:rPr>
              <a:t>20</a:t>
            </a:r>
            <a:r>
              <a:rPr lang="en-NZ" sz="2400" dirty="0" smtClean="0">
                <a:solidFill>
                  <a:schemeClr val="tx1"/>
                </a:solidFill>
                <a:latin typeface="Calibri" panose="020F0502020204030204" pitchFamily="34" charset="0"/>
              </a:rPr>
              <a:t>%</a:t>
            </a:r>
          </a:p>
          <a:p>
            <a:pPr marL="0" indent="0">
              <a:buNone/>
            </a:pPr>
            <a:r>
              <a:rPr lang="en-NZ" sz="2400" dirty="0">
                <a:solidFill>
                  <a:schemeClr val="tx1"/>
                </a:solidFill>
                <a:latin typeface="Calibri" panose="020F0502020204030204" pitchFamily="34" charset="0"/>
              </a:rPr>
              <a:t>	</a:t>
            </a:r>
            <a:r>
              <a:rPr lang="en-NZ" sz="2400" dirty="0" smtClean="0">
                <a:solidFill>
                  <a:schemeClr val="tx1"/>
                </a:solidFill>
                <a:latin typeface="Calibri" panose="020F0502020204030204" pitchFamily="34" charset="0"/>
              </a:rPr>
              <a:t>	3. </a:t>
            </a:r>
            <a:r>
              <a:rPr lang="en-NZ" sz="2400" dirty="0">
                <a:solidFill>
                  <a:schemeClr val="tx1"/>
                </a:solidFill>
                <a:latin typeface="Calibri" panose="020F0502020204030204" pitchFamily="34" charset="0"/>
              </a:rPr>
              <a:t>A </a:t>
            </a:r>
            <a:r>
              <a:rPr lang="en-NZ" sz="2400" dirty="0" smtClean="0">
                <a:solidFill>
                  <a:schemeClr val="tx1"/>
                </a:solidFill>
                <a:latin typeface="Calibri" panose="020F0502020204030204" pitchFamily="34" charset="0"/>
              </a:rPr>
              <a:t>Presentation = 10%</a:t>
            </a:r>
          </a:p>
          <a:p>
            <a:pPr marL="0" indent="0">
              <a:buNone/>
            </a:pPr>
            <a:r>
              <a:rPr lang="en-NZ" sz="2400" dirty="0">
                <a:solidFill>
                  <a:schemeClr val="tx1"/>
                </a:solidFill>
                <a:latin typeface="Calibri" panose="020F0502020204030204" pitchFamily="34" charset="0"/>
              </a:rPr>
              <a:t>	</a:t>
            </a:r>
            <a:r>
              <a:rPr lang="en-NZ" sz="2400" dirty="0" smtClean="0">
                <a:solidFill>
                  <a:schemeClr val="tx1"/>
                </a:solidFill>
                <a:latin typeface="Calibri" panose="020F0502020204030204" pitchFamily="34" charset="0"/>
              </a:rPr>
              <a:t>	4. Final exam = 40%</a:t>
            </a:r>
            <a:endParaRPr lang="en-NZ" sz="2400" dirty="0">
              <a:solidFill>
                <a:schemeClr val="tx1"/>
              </a:solidFill>
              <a:latin typeface="Calibri" panose="020F0502020204030204" pitchFamily="34" charset="0"/>
            </a:endParaRPr>
          </a:p>
          <a:p>
            <a:pPr marL="0" indent="0">
              <a:buNone/>
            </a:pPr>
            <a:r>
              <a:rPr lang="en-NZ" sz="2400" dirty="0" smtClean="0">
                <a:solidFill>
                  <a:schemeClr val="tx1"/>
                </a:solidFill>
                <a:latin typeface="Calibri" panose="020F0502020204030204" pitchFamily="34" charset="0"/>
              </a:rPr>
              <a:t>To pass this paper you need pass of at least 40% in the final exam and an average of at least 50% overall to pass. </a:t>
            </a:r>
            <a:endParaRPr lang="en-NZ" sz="2400" dirty="0">
              <a:solidFill>
                <a:schemeClr val="tx1"/>
              </a:solidFill>
              <a:latin typeface="Calibri" panose="020F0502020204030204" pitchFamily="34" charset="0"/>
            </a:endParaRPr>
          </a:p>
        </p:txBody>
      </p:sp>
      <p:sp>
        <p:nvSpPr>
          <p:cNvPr id="4" name="Footer Placeholder 3"/>
          <p:cNvSpPr>
            <a:spLocks noGrp="1"/>
          </p:cNvSpPr>
          <p:nvPr>
            <p:ph type="ftr" sz="quarter" idx="11"/>
          </p:nvPr>
        </p:nvSpPr>
        <p:spPr/>
        <p:txBody>
          <a:bodyPr/>
          <a:lstStyle/>
          <a:p>
            <a:r>
              <a:rPr lang="en-US" smtClean="0"/>
              <a:t>IT 6201 - Introduction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1180962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4800" dirty="0" smtClean="0">
                <a:latin typeface="Calibri" panose="020F0502020204030204" pitchFamily="34" charset="0"/>
              </a:rPr>
              <a:t>Introduction</a:t>
            </a:r>
            <a:endParaRPr lang="en-NZ" sz="4800" dirty="0">
              <a:latin typeface="Calibri" panose="020F0502020204030204" pitchFamily="34" charset="0"/>
            </a:endParaRPr>
          </a:p>
        </p:txBody>
      </p:sp>
      <p:sp>
        <p:nvSpPr>
          <p:cNvPr id="3" name="Content Placeholder 2"/>
          <p:cNvSpPr>
            <a:spLocks noGrp="1"/>
          </p:cNvSpPr>
          <p:nvPr>
            <p:ph idx="1"/>
          </p:nvPr>
        </p:nvSpPr>
        <p:spPr>
          <a:xfrm>
            <a:off x="1120000" y="2377560"/>
            <a:ext cx="10233800" cy="1551889"/>
          </a:xfrm>
        </p:spPr>
        <p:txBody>
          <a:bodyPr>
            <a:normAutofit/>
          </a:bodyPr>
          <a:lstStyle/>
          <a:p>
            <a:pPr marL="0" indent="0">
              <a:buNone/>
            </a:pPr>
            <a:r>
              <a:rPr lang="en-NZ" sz="2400" dirty="0" smtClean="0">
                <a:solidFill>
                  <a:schemeClr val="tx1"/>
                </a:solidFill>
                <a:latin typeface="Calibri" panose="020F0502020204030204" pitchFamily="34" charset="0"/>
              </a:rPr>
              <a:t>Please note that rules of collaboration and copying are in the course outline and also the time table for this paper. You will need to read the course outline  to get an idea of rules governing this and other papers. This course outline is available on moodle</a:t>
            </a:r>
            <a:r>
              <a:rPr lang="en-NZ" sz="2400" dirty="0">
                <a:solidFill>
                  <a:schemeClr val="tx1"/>
                </a:solidFill>
                <a:latin typeface="Calibri" panose="020F0502020204030204" pitchFamily="34" charset="0"/>
              </a:rPr>
              <a:t> </a:t>
            </a:r>
            <a:r>
              <a:rPr lang="en-NZ" sz="2400" dirty="0" smtClean="0">
                <a:solidFill>
                  <a:schemeClr val="tx1"/>
                </a:solidFill>
                <a:latin typeface="Calibri" panose="020F0502020204030204" pitchFamily="34" charset="0"/>
              </a:rPr>
              <a:t>in the IT6111 page.</a:t>
            </a:r>
            <a:endParaRPr lang="en-NZ" sz="2400" dirty="0">
              <a:solidFill>
                <a:schemeClr val="tx1"/>
              </a:solidFill>
              <a:latin typeface="Calibri" panose="020F0502020204030204" pitchFamily="34" charset="0"/>
            </a:endParaRPr>
          </a:p>
        </p:txBody>
      </p:sp>
      <p:sp>
        <p:nvSpPr>
          <p:cNvPr id="4" name="Footer Placeholder 3"/>
          <p:cNvSpPr>
            <a:spLocks noGrp="1"/>
          </p:cNvSpPr>
          <p:nvPr>
            <p:ph type="ftr" sz="quarter" idx="11"/>
          </p:nvPr>
        </p:nvSpPr>
        <p:spPr/>
        <p:txBody>
          <a:bodyPr/>
          <a:lstStyle/>
          <a:p>
            <a:r>
              <a:rPr lang="en-US" smtClean="0"/>
              <a:t>IT 6201 - Introduction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4155818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4800" dirty="0" smtClean="0">
                <a:latin typeface="Calibri" panose="020F0502020204030204" pitchFamily="34" charset="0"/>
              </a:rPr>
              <a:t>Introduction</a:t>
            </a:r>
            <a:endParaRPr lang="en-NZ" sz="4800" dirty="0">
              <a:latin typeface="Calibri" panose="020F0502020204030204" pitchFamily="34" charset="0"/>
            </a:endParaRPr>
          </a:p>
        </p:txBody>
      </p:sp>
      <p:sp>
        <p:nvSpPr>
          <p:cNvPr id="3" name="Content Placeholder 2"/>
          <p:cNvSpPr>
            <a:spLocks noGrp="1"/>
          </p:cNvSpPr>
          <p:nvPr>
            <p:ph idx="1"/>
          </p:nvPr>
        </p:nvSpPr>
        <p:spPr>
          <a:xfrm>
            <a:off x="1120000" y="2377561"/>
            <a:ext cx="10233800" cy="1436348"/>
          </a:xfrm>
        </p:spPr>
        <p:txBody>
          <a:bodyPr>
            <a:normAutofit/>
          </a:bodyPr>
          <a:lstStyle/>
          <a:p>
            <a:pPr marL="0" indent="0">
              <a:buNone/>
            </a:pPr>
            <a:r>
              <a:rPr lang="en-NZ" sz="2400" dirty="0" smtClean="0">
                <a:solidFill>
                  <a:schemeClr val="tx1"/>
                </a:solidFill>
                <a:latin typeface="Calibri" panose="020F0502020204030204" pitchFamily="34" charset="0"/>
              </a:rPr>
              <a:t>Classes are two hours long and there will be a ten minute break approx 1 hour into the class.</a:t>
            </a:r>
          </a:p>
          <a:p>
            <a:pPr marL="0" indent="0">
              <a:buNone/>
            </a:pPr>
            <a:r>
              <a:rPr lang="en-NZ" sz="2400" dirty="0" smtClean="0">
                <a:solidFill>
                  <a:schemeClr val="tx1"/>
                </a:solidFill>
                <a:latin typeface="Calibri" panose="020F0502020204030204" pitchFamily="34" charset="0"/>
              </a:rPr>
              <a:t>The second class of the week be a mixture of research in IT and statistics labs. </a:t>
            </a:r>
            <a:endParaRPr lang="en-NZ" sz="2400" dirty="0">
              <a:solidFill>
                <a:schemeClr val="tx1"/>
              </a:solidFill>
              <a:latin typeface="Calibri" panose="020F0502020204030204" pitchFamily="34" charset="0"/>
            </a:endParaRPr>
          </a:p>
        </p:txBody>
      </p:sp>
      <p:sp>
        <p:nvSpPr>
          <p:cNvPr id="4" name="Footer Placeholder 3"/>
          <p:cNvSpPr>
            <a:spLocks noGrp="1"/>
          </p:cNvSpPr>
          <p:nvPr>
            <p:ph type="ftr" sz="quarter" idx="11"/>
          </p:nvPr>
        </p:nvSpPr>
        <p:spPr/>
        <p:txBody>
          <a:bodyPr/>
          <a:lstStyle/>
          <a:p>
            <a:r>
              <a:rPr lang="en-US" dirty="0" smtClean="0"/>
              <a:t>IT 6111 - Introduction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2037081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4800" dirty="0" smtClean="0">
                <a:latin typeface="Calibri" panose="020F0502020204030204" pitchFamily="34" charset="0"/>
              </a:rPr>
              <a:t>Introduction</a:t>
            </a:r>
            <a:endParaRPr lang="en-NZ" sz="4800" dirty="0">
              <a:latin typeface="Calibri" panose="020F0502020204030204" pitchFamily="34" charset="0"/>
            </a:endParaRPr>
          </a:p>
        </p:txBody>
      </p:sp>
      <p:sp>
        <p:nvSpPr>
          <p:cNvPr id="3" name="Content Placeholder 2"/>
          <p:cNvSpPr>
            <a:spLocks noGrp="1"/>
          </p:cNvSpPr>
          <p:nvPr>
            <p:ph idx="1"/>
          </p:nvPr>
        </p:nvSpPr>
        <p:spPr>
          <a:xfrm>
            <a:off x="1120000" y="2377560"/>
            <a:ext cx="10233800" cy="1551889"/>
          </a:xfrm>
        </p:spPr>
        <p:txBody>
          <a:bodyPr>
            <a:normAutofit/>
          </a:bodyPr>
          <a:lstStyle/>
          <a:p>
            <a:pPr marL="0" indent="0">
              <a:buNone/>
            </a:pPr>
            <a:r>
              <a:rPr lang="en-NZ" sz="2400" dirty="0" smtClean="0">
                <a:solidFill>
                  <a:schemeClr val="tx1"/>
                </a:solidFill>
                <a:latin typeface="Calibri" panose="020F0502020204030204" pitchFamily="34" charset="0"/>
              </a:rPr>
              <a:t>All Powerpoint slides used in this course will be available to students before the class starts. </a:t>
            </a:r>
            <a:endParaRPr lang="en-NZ" sz="2400" dirty="0">
              <a:solidFill>
                <a:schemeClr val="tx1"/>
              </a:solidFill>
              <a:latin typeface="Calibri" panose="020F0502020204030204" pitchFamily="34" charset="0"/>
            </a:endParaRPr>
          </a:p>
        </p:txBody>
      </p:sp>
      <p:sp>
        <p:nvSpPr>
          <p:cNvPr id="4" name="Footer Placeholder 3"/>
          <p:cNvSpPr>
            <a:spLocks noGrp="1"/>
          </p:cNvSpPr>
          <p:nvPr>
            <p:ph type="ftr" sz="quarter" idx="11"/>
          </p:nvPr>
        </p:nvSpPr>
        <p:spPr/>
        <p:txBody>
          <a:bodyPr/>
          <a:lstStyle/>
          <a:p>
            <a:r>
              <a:rPr lang="en-US" smtClean="0"/>
              <a:t>IT 6201 - Introduction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1195758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4800" dirty="0" smtClean="0">
                <a:latin typeface="Calibri" panose="020F0502020204030204" pitchFamily="34" charset="0"/>
              </a:rPr>
              <a:t>Introduction</a:t>
            </a:r>
            <a:endParaRPr lang="en-NZ" sz="4800" dirty="0">
              <a:latin typeface="Calibri" panose="020F0502020204030204" pitchFamily="34" charset="0"/>
            </a:endParaRPr>
          </a:p>
        </p:txBody>
      </p:sp>
      <p:sp>
        <p:nvSpPr>
          <p:cNvPr id="3" name="Content Placeholder 2"/>
          <p:cNvSpPr>
            <a:spLocks noGrp="1"/>
          </p:cNvSpPr>
          <p:nvPr>
            <p:ph idx="1"/>
          </p:nvPr>
        </p:nvSpPr>
        <p:spPr>
          <a:xfrm>
            <a:off x="1229415" y="3159098"/>
            <a:ext cx="10233800" cy="1551889"/>
          </a:xfrm>
        </p:spPr>
        <p:txBody>
          <a:bodyPr>
            <a:normAutofit/>
          </a:bodyPr>
          <a:lstStyle/>
          <a:p>
            <a:pPr marL="0" indent="0">
              <a:buNone/>
            </a:pPr>
            <a:r>
              <a:rPr lang="en-NZ" sz="2400" dirty="0" smtClean="0">
                <a:solidFill>
                  <a:schemeClr val="tx1"/>
                </a:solidFill>
                <a:latin typeface="Calibri" panose="020F0502020204030204" pitchFamily="34" charset="0"/>
              </a:rPr>
              <a:t>Please note that OfFA will apply to all the assignments and the exam. All requests for extensions must  be submitted by email before the due time stated in the assignment handout which is on the </a:t>
            </a:r>
            <a:r>
              <a:rPr lang="en-NZ" sz="2400" smtClean="0">
                <a:solidFill>
                  <a:schemeClr val="tx1"/>
                </a:solidFill>
                <a:latin typeface="Calibri" panose="020F0502020204030204" pitchFamily="34" charset="0"/>
              </a:rPr>
              <a:t>IT6x11 Moodle </a:t>
            </a:r>
            <a:r>
              <a:rPr lang="en-NZ" sz="2400" dirty="0" smtClean="0">
                <a:solidFill>
                  <a:schemeClr val="tx1"/>
                </a:solidFill>
                <a:latin typeface="Calibri" panose="020F0502020204030204" pitchFamily="34" charset="0"/>
              </a:rPr>
              <a:t>page.</a:t>
            </a:r>
            <a:endParaRPr lang="en-NZ" sz="2400" dirty="0">
              <a:solidFill>
                <a:schemeClr val="tx1"/>
              </a:solidFill>
              <a:latin typeface="Calibri" panose="020F0502020204030204" pitchFamily="34" charset="0"/>
            </a:endParaRPr>
          </a:p>
        </p:txBody>
      </p:sp>
      <p:sp>
        <p:nvSpPr>
          <p:cNvPr id="4" name="Footer Placeholder 3"/>
          <p:cNvSpPr>
            <a:spLocks noGrp="1"/>
          </p:cNvSpPr>
          <p:nvPr>
            <p:ph type="ftr" sz="quarter" idx="11"/>
          </p:nvPr>
        </p:nvSpPr>
        <p:spPr/>
        <p:txBody>
          <a:bodyPr/>
          <a:lstStyle/>
          <a:p>
            <a:r>
              <a:rPr lang="en-US" smtClean="0"/>
              <a:t>IT 6201 - Introduction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3540892158"/>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TC104033923[[fn=Depth]]</Template>
  <TotalTime>101</TotalTime>
  <Words>273</Words>
  <Application>Microsoft Office PowerPoint</Application>
  <PresentationFormat>Widescreen</PresentationFormat>
  <Paragraphs>43</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Corbel</vt:lpstr>
      <vt:lpstr>Depth</vt:lpstr>
      <vt:lpstr>Research &amp; Theory</vt:lpstr>
      <vt:lpstr>Introduction</vt:lpstr>
      <vt:lpstr>Introduction</vt:lpstr>
      <vt:lpstr>Introduction</vt:lpstr>
      <vt:lpstr>Introduction</vt:lpstr>
      <vt:lpstr>Introduction</vt:lpstr>
      <vt:lpstr>Introduction</vt:lpstr>
      <vt:lpstr>Introduction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Communications</dc:title>
  <dc:creator>Simon Dixon</dc:creator>
  <cp:lastModifiedBy>Simon Dixon</cp:lastModifiedBy>
  <cp:revision>13</cp:revision>
  <dcterms:created xsi:type="dcterms:W3CDTF">2013-06-13T22:16:47Z</dcterms:created>
  <dcterms:modified xsi:type="dcterms:W3CDTF">2016-07-25T04:16:14Z</dcterms:modified>
</cp:coreProperties>
</file>