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2" r:id="rId2"/>
    <p:sldId id="350" r:id="rId3"/>
    <p:sldId id="325" r:id="rId4"/>
    <p:sldId id="356" r:id="rId5"/>
    <p:sldId id="326" r:id="rId6"/>
    <p:sldId id="352" r:id="rId7"/>
    <p:sldId id="328" r:id="rId8"/>
    <p:sldId id="360" r:id="rId9"/>
    <p:sldId id="327" r:id="rId10"/>
    <p:sldId id="331" r:id="rId11"/>
    <p:sldId id="354" r:id="rId12"/>
    <p:sldId id="351" r:id="rId13"/>
    <p:sldId id="334" r:id="rId14"/>
    <p:sldId id="340" r:id="rId15"/>
    <p:sldId id="336" r:id="rId16"/>
    <p:sldId id="364" r:id="rId17"/>
    <p:sldId id="365" r:id="rId18"/>
    <p:sldId id="324" r:id="rId19"/>
    <p:sldId id="357" r:id="rId20"/>
    <p:sldId id="344" r:id="rId21"/>
    <p:sldId id="362" r:id="rId22"/>
    <p:sldId id="347" r:id="rId23"/>
    <p:sldId id="36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chnical Review" id="{BBD1F7AF-8D3A-4329-BE24-F8A690025343}">
          <p14:sldIdLst>
            <p14:sldId id="322"/>
            <p14:sldId id="350"/>
            <p14:sldId id="325"/>
            <p14:sldId id="356"/>
            <p14:sldId id="326"/>
            <p14:sldId id="352"/>
            <p14:sldId id="328"/>
            <p14:sldId id="360"/>
            <p14:sldId id="327"/>
            <p14:sldId id="331"/>
            <p14:sldId id="354"/>
            <p14:sldId id="351"/>
          </p14:sldIdLst>
        </p14:section>
        <p14:section name="Control of Documented Info" id="{56E033FC-1FF4-4F1B-A0DB-81C31BB18CCC}">
          <p14:sldIdLst>
            <p14:sldId id="334"/>
            <p14:sldId id="340"/>
            <p14:sldId id="336"/>
            <p14:sldId id="364"/>
            <p14:sldId id="365"/>
            <p14:sldId id="324"/>
            <p14:sldId id="357"/>
            <p14:sldId id="344"/>
            <p14:sldId id="362"/>
            <p14:sldId id="347"/>
            <p14:sldId id="3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1E1"/>
    <a:srgbClr val="A9D18E"/>
    <a:srgbClr val="D5E3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6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4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B8F73-BAA2-229C-7D71-0DE57003D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FAF892-79C2-2AF3-0844-F1910B727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FB1B8-9B4B-7428-7942-17A1E19FA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3081-977C-4E08-B8F1-FAC222BC6863}" type="datetimeFigureOut">
              <a:rPr lang="en-PH" smtClean="0"/>
              <a:t>30/10/2023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25D66-84D7-E86A-A6DD-28D16E66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E37FE-1A8B-1A12-6133-BC682CFBC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3C61-8D9D-4963-812D-BCE25CE364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8075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3C9AE-1380-7A44-8314-D55EFF605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E83E33-56BA-DA77-7F36-D1DC20F1B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A60B9-0DB4-8396-1FB3-076898019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3081-977C-4E08-B8F1-FAC222BC6863}" type="datetimeFigureOut">
              <a:rPr lang="en-PH" smtClean="0"/>
              <a:t>30/10/2023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2B9FF-D300-82F3-1F85-9249E2CEA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1E222-2D25-E9E6-3CBB-A2CEDEEE6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3C61-8D9D-4963-812D-BCE25CE364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96130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947A3C-04E4-C1CA-D372-89779FAFAF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7D4F79-876E-665A-26D8-012442335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CEE19-2065-D8E0-A1BB-7F42C954D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3081-977C-4E08-B8F1-FAC222BC6863}" type="datetimeFigureOut">
              <a:rPr lang="en-PH" smtClean="0"/>
              <a:t>30/10/2023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60E1B-8BE1-1551-C829-89C65517C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4D7E0-64FF-49B5-78A2-4C1580470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3C61-8D9D-4963-812D-BCE25CE364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43980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1DE99-198F-E763-D9C3-5AEA01CA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AA700-2892-7E47-5AD2-24AC38D23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1C5C8-3BCA-BE59-3BAE-C554B6B0D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3081-977C-4E08-B8F1-FAC222BC6863}" type="datetimeFigureOut">
              <a:rPr lang="en-PH" smtClean="0"/>
              <a:t>30/10/2023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54E28-6EE3-4AED-A8B9-1956953CE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0DCC4-0DFC-230A-8F15-B46792255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3C61-8D9D-4963-812D-BCE25CE364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22301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61D88-269B-79B6-9F4B-75DCF813C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781A0-77AB-AD7C-605B-731FCECE0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66934-B93A-1A0E-88DB-D81A03CB5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3081-977C-4E08-B8F1-FAC222BC6863}" type="datetimeFigureOut">
              <a:rPr lang="en-PH" smtClean="0"/>
              <a:t>30/10/2023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41848-8D07-91CC-83DD-5299684DA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196FF-6B76-42C3-7583-FCC988CF7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3C61-8D9D-4963-812D-BCE25CE364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19638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C01D4-B015-C15A-0E1F-4426F0DC8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5BD60-E25D-C07C-FD56-7CB4547600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6A4CAA-4029-C983-05BC-873EC04DC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98BC4-F898-2DAF-C6BE-7CB721B38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3081-977C-4E08-B8F1-FAC222BC6863}" type="datetimeFigureOut">
              <a:rPr lang="en-PH" smtClean="0"/>
              <a:t>30/10/2023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2E4F4A-A5C7-03F9-1D77-552FE0163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DEE99-656E-1960-AA24-B8F023656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3C61-8D9D-4963-812D-BCE25CE364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76888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045C2-2DCF-214B-501B-C00C372FC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2B948-9785-746B-012D-6DCA143EA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7C12D-CF79-206B-E314-D1587B24D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1821-8131-CB8E-3891-A7BB395AAB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82EC17-F274-96AC-70DA-BBCDDB52B8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BA51A6-A70E-B4DB-0038-D0F0AD39C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3081-977C-4E08-B8F1-FAC222BC6863}" type="datetimeFigureOut">
              <a:rPr lang="en-PH" smtClean="0"/>
              <a:t>30/10/2023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CF64FB-D83A-662D-ABF6-E4CC66164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B8F1C7-8377-66CA-DB19-9A49A9ACA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3C61-8D9D-4963-812D-BCE25CE364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21258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A0FA4-9595-54DD-9879-0F19FEB62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ECDD6B-924C-FEFC-810A-D36735E0D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3081-977C-4E08-B8F1-FAC222BC6863}" type="datetimeFigureOut">
              <a:rPr lang="en-PH" smtClean="0"/>
              <a:t>30/10/2023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A2E68C-97A7-6F62-FB9C-736831CF6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67AE52-DF87-DA86-30D2-070448A9A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3C61-8D9D-4963-812D-BCE25CE364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43479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CBA303-44C9-37F9-E9A7-5C992612E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3081-977C-4E08-B8F1-FAC222BC6863}" type="datetimeFigureOut">
              <a:rPr lang="en-PH" smtClean="0"/>
              <a:t>30/10/2023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8E122-2E25-DB3A-47D1-A0F5EC5ED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79157-A22B-A5D8-6BAD-4FC7A4009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3C61-8D9D-4963-812D-BCE25CE364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3158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89514-5D31-2645-4E12-9E3D18EAE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B16B1-A18D-B382-C69B-681E75618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73A00B-9035-8EBE-BB85-B7CBB4BDA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D33C0-52E1-F968-F798-FD370524A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3081-977C-4E08-B8F1-FAC222BC6863}" type="datetimeFigureOut">
              <a:rPr lang="en-PH" smtClean="0"/>
              <a:t>30/10/2023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46624-1305-E931-183C-8438FAED5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AA527-5426-9071-2CBE-9D7F6AF2B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3C61-8D9D-4963-812D-BCE25CE364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2433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6694C-99FD-64EE-FF05-9E0F4FF7A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345A3B-CCC5-D9EB-7CF4-70D449FA4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51E6A0-DA33-E638-5D0D-166BEE712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6F12A-C82E-804E-71BB-93A35182F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3081-977C-4E08-B8F1-FAC222BC6863}" type="datetimeFigureOut">
              <a:rPr lang="en-PH" smtClean="0"/>
              <a:t>30/10/2023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EC4B8-6F3C-DFCE-9CEE-07DD9C6CB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BE9DF-EC71-26DF-D5C3-86B0AF1F7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3C61-8D9D-4963-812D-BCE25CE364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5510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4F1513-0122-72C9-7A60-E7D92B475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4682A-CBF8-7AD7-5A22-638F76AD4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C5FAF-E778-DC6B-59A2-E100D0F656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83081-977C-4E08-B8F1-FAC222BC6863}" type="datetimeFigureOut">
              <a:rPr lang="en-PH" smtClean="0"/>
              <a:t>30/10/2023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BA0FF-3924-B4EF-6D51-FCF4AFFB7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0AF41-A424-F116-6A0F-D098B3AF7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03C61-8D9D-4963-812D-BCE25CE364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216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D34D8F-2D15-F91F-7AEA-40D601D88B5A}"/>
              </a:ext>
            </a:extLst>
          </p:cNvPr>
          <p:cNvSpPr/>
          <p:nvPr/>
        </p:nvSpPr>
        <p:spPr>
          <a:xfrm>
            <a:off x="110838" y="1915813"/>
            <a:ext cx="1706393" cy="461665"/>
          </a:xfrm>
          <a:prstGeom prst="roundRect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100" b="1" dirty="0">
                <a:solidFill>
                  <a:schemeClr val="tx1"/>
                </a:solidFill>
              </a:rPr>
              <a:t>Control of Documented Information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6848D18-E469-69CC-5B77-64C49E93E5A5}"/>
              </a:ext>
            </a:extLst>
          </p:cNvPr>
          <p:cNvSpPr/>
          <p:nvPr/>
        </p:nvSpPr>
        <p:spPr>
          <a:xfrm>
            <a:off x="110839" y="1376218"/>
            <a:ext cx="1706393" cy="46166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chemeClr val="tx1"/>
                </a:solidFill>
              </a:rPr>
              <a:t>CAR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108234-C601-C317-3A5C-5843BCDEF9C4}"/>
              </a:ext>
            </a:extLst>
          </p:cNvPr>
          <p:cNvSpPr/>
          <p:nvPr/>
        </p:nvSpPr>
        <p:spPr>
          <a:xfrm>
            <a:off x="1542476" y="0"/>
            <a:ext cx="10649523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DF93A1-F6E3-BAE7-D501-0ED703E299F3}"/>
              </a:ext>
            </a:extLst>
          </p:cNvPr>
          <p:cNvSpPr txBox="1"/>
          <p:nvPr/>
        </p:nvSpPr>
        <p:spPr>
          <a:xfrm>
            <a:off x="1690254" y="1219956"/>
            <a:ext cx="10363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/>
              <a:t>Add New</a:t>
            </a:r>
          </a:p>
        </p:txBody>
      </p:sp>
      <p:pic>
        <p:nvPicPr>
          <p:cNvPr id="32" name="Picture 31" descr="A person with short hair&#10;&#10;Description automatically generated">
            <a:extLst>
              <a:ext uri="{FF2B5EF4-FFF2-40B4-BE49-F238E27FC236}">
                <a16:creationId xmlns:a16="http://schemas.microsoft.com/office/drawing/2014/main" id="{7F4048D8-93A3-508F-E63B-161130A04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078" y="168459"/>
            <a:ext cx="938641" cy="9386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C40DF51-6C8F-8175-7C0A-81878F8055DC}"/>
              </a:ext>
            </a:extLst>
          </p:cNvPr>
          <p:cNvSpPr txBox="1"/>
          <p:nvPr/>
        </p:nvSpPr>
        <p:spPr>
          <a:xfrm>
            <a:off x="9273302" y="611589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400" b="1" dirty="0">
                <a:solidFill>
                  <a:srgbClr val="0070C0"/>
                </a:solidFill>
              </a:rPr>
              <a:t>View Account Info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039FF8-6B82-989A-2513-E715B98D8FCA}"/>
              </a:ext>
            </a:extLst>
          </p:cNvPr>
          <p:cNvSpPr txBox="1"/>
          <p:nvPr/>
        </p:nvSpPr>
        <p:spPr>
          <a:xfrm>
            <a:off x="9277919" y="773225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400" b="1" dirty="0">
                <a:solidFill>
                  <a:srgbClr val="FF0000"/>
                </a:solidFill>
              </a:rPr>
              <a:t>Logout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889A80E-138F-E253-BEDA-870E64762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42691"/>
            <a:ext cx="9227690" cy="77922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4C42C52-2081-B776-D541-D125EA83C744}"/>
              </a:ext>
            </a:extLst>
          </p:cNvPr>
          <p:cNvSpPr txBox="1"/>
          <p:nvPr/>
        </p:nvSpPr>
        <p:spPr>
          <a:xfrm>
            <a:off x="9356436" y="231504"/>
            <a:ext cx="1584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200" b="1" dirty="0"/>
              <a:t>P.O./ISO Coordinator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8F99F12-B8C3-DBB5-552F-AE097B602E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618655"/>
              </p:ext>
            </p:extLst>
          </p:nvPr>
        </p:nvGraphicFramePr>
        <p:xfrm>
          <a:off x="1816935" y="1974680"/>
          <a:ext cx="10107786" cy="949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84631">
                  <a:extLst>
                    <a:ext uri="{9D8B030D-6E8A-4147-A177-3AD203B41FA5}">
                      <a16:colId xmlns:a16="http://schemas.microsoft.com/office/drawing/2014/main" val="544093284"/>
                    </a:ext>
                  </a:extLst>
                </a:gridCol>
                <a:gridCol w="1684631">
                  <a:extLst>
                    <a:ext uri="{9D8B030D-6E8A-4147-A177-3AD203B41FA5}">
                      <a16:colId xmlns:a16="http://schemas.microsoft.com/office/drawing/2014/main" val="447203520"/>
                    </a:ext>
                  </a:extLst>
                </a:gridCol>
                <a:gridCol w="1684631">
                  <a:extLst>
                    <a:ext uri="{9D8B030D-6E8A-4147-A177-3AD203B41FA5}">
                      <a16:colId xmlns:a16="http://schemas.microsoft.com/office/drawing/2014/main" val="1694841770"/>
                    </a:ext>
                  </a:extLst>
                </a:gridCol>
                <a:gridCol w="1968372">
                  <a:extLst>
                    <a:ext uri="{9D8B030D-6E8A-4147-A177-3AD203B41FA5}">
                      <a16:colId xmlns:a16="http://schemas.microsoft.com/office/drawing/2014/main" val="4041078327"/>
                    </a:ext>
                  </a:extLst>
                </a:gridCol>
                <a:gridCol w="1911927">
                  <a:extLst>
                    <a:ext uri="{9D8B030D-6E8A-4147-A177-3AD203B41FA5}">
                      <a16:colId xmlns:a16="http://schemas.microsoft.com/office/drawing/2014/main" val="663113556"/>
                    </a:ext>
                  </a:extLst>
                </a:gridCol>
                <a:gridCol w="1173594">
                  <a:extLst>
                    <a:ext uri="{9D8B030D-6E8A-4147-A177-3AD203B41FA5}">
                      <a16:colId xmlns:a16="http://schemas.microsoft.com/office/drawing/2014/main" val="3168227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Document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Department / Unit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dirty="0"/>
                        <a:t>Date Submitted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Action Items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0040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8840705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E9C7564-F1D7-D7E1-E630-B474E73959C9}"/>
              </a:ext>
            </a:extLst>
          </p:cNvPr>
          <p:cNvSpPr/>
          <p:nvPr/>
        </p:nvSpPr>
        <p:spPr>
          <a:xfrm>
            <a:off x="10218326" y="1446187"/>
            <a:ext cx="1706393" cy="405679"/>
          </a:xfrm>
          <a:prstGeom prst="round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Add New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7C61AA-1397-15D2-D634-79E459EAA719}"/>
              </a:ext>
            </a:extLst>
          </p:cNvPr>
          <p:cNvSpPr txBox="1"/>
          <p:nvPr/>
        </p:nvSpPr>
        <p:spPr>
          <a:xfrm>
            <a:off x="138542" y="2471153"/>
            <a:ext cx="17063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List of DI</a:t>
            </a:r>
            <a:endParaRPr lang="en-PH" sz="14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b="1" dirty="0">
                <a:solidFill>
                  <a:srgbClr val="0070C0"/>
                </a:solidFill>
              </a:rPr>
              <a:t>Technical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Forms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Final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Approval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Checking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Approval For Publishing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Published</a:t>
            </a:r>
          </a:p>
        </p:txBody>
      </p:sp>
    </p:spTree>
    <p:extLst>
      <p:ext uri="{BB962C8B-B14F-4D97-AF65-F5344CB8AC3E}">
        <p14:creationId xmlns:p14="http://schemas.microsoft.com/office/powerpoint/2010/main" val="6736778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D34D8F-2D15-F91F-7AEA-40D601D88B5A}"/>
              </a:ext>
            </a:extLst>
          </p:cNvPr>
          <p:cNvSpPr/>
          <p:nvPr/>
        </p:nvSpPr>
        <p:spPr>
          <a:xfrm>
            <a:off x="110838" y="1915813"/>
            <a:ext cx="1706393" cy="461665"/>
          </a:xfrm>
          <a:prstGeom prst="roundRect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600" b="1" dirty="0">
                <a:solidFill>
                  <a:schemeClr val="tx1"/>
                </a:solidFill>
              </a:rPr>
              <a:t>Documented Information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6848D18-E469-69CC-5B77-64C49E93E5A5}"/>
              </a:ext>
            </a:extLst>
          </p:cNvPr>
          <p:cNvSpPr/>
          <p:nvPr/>
        </p:nvSpPr>
        <p:spPr>
          <a:xfrm>
            <a:off x="110839" y="1376218"/>
            <a:ext cx="1706393" cy="46166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chemeClr val="tx1"/>
                </a:solidFill>
              </a:rPr>
              <a:t>CAR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108234-C601-C317-3A5C-5843BCDEF9C4}"/>
              </a:ext>
            </a:extLst>
          </p:cNvPr>
          <p:cNvSpPr/>
          <p:nvPr/>
        </p:nvSpPr>
        <p:spPr>
          <a:xfrm>
            <a:off x="1542476" y="8389"/>
            <a:ext cx="10649523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DF93A1-F6E3-BAE7-D501-0ED703E299F3}"/>
              </a:ext>
            </a:extLst>
          </p:cNvPr>
          <p:cNvSpPr txBox="1"/>
          <p:nvPr/>
        </p:nvSpPr>
        <p:spPr>
          <a:xfrm>
            <a:off x="1690254" y="1219956"/>
            <a:ext cx="10363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/>
              <a:t>Technical Review</a:t>
            </a:r>
          </a:p>
        </p:txBody>
      </p:sp>
      <p:pic>
        <p:nvPicPr>
          <p:cNvPr id="32" name="Picture 31" descr="A person with short hair&#10;&#10;Description automatically generated">
            <a:extLst>
              <a:ext uri="{FF2B5EF4-FFF2-40B4-BE49-F238E27FC236}">
                <a16:creationId xmlns:a16="http://schemas.microsoft.com/office/drawing/2014/main" id="{7F4048D8-93A3-508F-E63B-161130A04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078" y="168459"/>
            <a:ext cx="938641" cy="9386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C40DF51-6C8F-8175-7C0A-81878F8055DC}"/>
              </a:ext>
            </a:extLst>
          </p:cNvPr>
          <p:cNvSpPr txBox="1"/>
          <p:nvPr/>
        </p:nvSpPr>
        <p:spPr>
          <a:xfrm>
            <a:off x="9273302" y="611589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400" b="1" dirty="0">
                <a:solidFill>
                  <a:srgbClr val="0070C0"/>
                </a:solidFill>
              </a:rPr>
              <a:t>View Account Info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039FF8-6B82-989A-2513-E715B98D8FCA}"/>
              </a:ext>
            </a:extLst>
          </p:cNvPr>
          <p:cNvSpPr txBox="1"/>
          <p:nvPr/>
        </p:nvSpPr>
        <p:spPr>
          <a:xfrm>
            <a:off x="9277919" y="773225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400" b="1" dirty="0">
                <a:solidFill>
                  <a:srgbClr val="FF0000"/>
                </a:solidFill>
              </a:rPr>
              <a:t>Logout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889A80E-138F-E253-BEDA-870E64762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42691"/>
            <a:ext cx="9227690" cy="77922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4C42C52-2081-B776-D541-D125EA83C744}"/>
              </a:ext>
            </a:extLst>
          </p:cNvPr>
          <p:cNvSpPr txBox="1"/>
          <p:nvPr/>
        </p:nvSpPr>
        <p:spPr>
          <a:xfrm>
            <a:off x="9356436" y="231504"/>
            <a:ext cx="158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2800" b="1" dirty="0"/>
              <a:t>OSQM</a:t>
            </a: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641199CC-3EDD-A3E9-4909-AB5520755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401120"/>
              </p:ext>
            </p:extLst>
          </p:nvPr>
        </p:nvGraphicFramePr>
        <p:xfrm>
          <a:off x="1816935" y="1974680"/>
          <a:ext cx="10107786" cy="949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84631">
                  <a:extLst>
                    <a:ext uri="{9D8B030D-6E8A-4147-A177-3AD203B41FA5}">
                      <a16:colId xmlns:a16="http://schemas.microsoft.com/office/drawing/2014/main" val="544093284"/>
                    </a:ext>
                  </a:extLst>
                </a:gridCol>
                <a:gridCol w="1684631">
                  <a:extLst>
                    <a:ext uri="{9D8B030D-6E8A-4147-A177-3AD203B41FA5}">
                      <a16:colId xmlns:a16="http://schemas.microsoft.com/office/drawing/2014/main" val="447203520"/>
                    </a:ext>
                  </a:extLst>
                </a:gridCol>
                <a:gridCol w="1684631">
                  <a:extLst>
                    <a:ext uri="{9D8B030D-6E8A-4147-A177-3AD203B41FA5}">
                      <a16:colId xmlns:a16="http://schemas.microsoft.com/office/drawing/2014/main" val="1694841770"/>
                    </a:ext>
                  </a:extLst>
                </a:gridCol>
                <a:gridCol w="1968372">
                  <a:extLst>
                    <a:ext uri="{9D8B030D-6E8A-4147-A177-3AD203B41FA5}">
                      <a16:colId xmlns:a16="http://schemas.microsoft.com/office/drawing/2014/main" val="4041078327"/>
                    </a:ext>
                  </a:extLst>
                </a:gridCol>
                <a:gridCol w="1911927">
                  <a:extLst>
                    <a:ext uri="{9D8B030D-6E8A-4147-A177-3AD203B41FA5}">
                      <a16:colId xmlns:a16="http://schemas.microsoft.com/office/drawing/2014/main" val="663113556"/>
                    </a:ext>
                  </a:extLst>
                </a:gridCol>
                <a:gridCol w="1173594">
                  <a:extLst>
                    <a:ext uri="{9D8B030D-6E8A-4147-A177-3AD203B41FA5}">
                      <a16:colId xmlns:a16="http://schemas.microsoft.com/office/drawing/2014/main" val="3168227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Document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Department / Unit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dirty="0"/>
                        <a:t>Date Submitted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Action Items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0040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XXXX-XXXX-004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Legal Office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Quality Manual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September 14, 2023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For Technical Review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16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318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37ADC4C-E62F-8187-35DD-9E524737F970}"/>
              </a:ext>
            </a:extLst>
          </p:cNvPr>
          <p:cNvSpPr txBox="1"/>
          <p:nvPr/>
        </p:nvSpPr>
        <p:spPr>
          <a:xfrm>
            <a:off x="138542" y="2471153"/>
            <a:ext cx="17063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b="1" dirty="0">
                <a:solidFill>
                  <a:srgbClr val="0070C0"/>
                </a:solidFill>
              </a:rPr>
              <a:t>Technical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Forms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Final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Approval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Checking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Approval For Publishing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Published</a:t>
            </a:r>
          </a:p>
        </p:txBody>
      </p:sp>
      <p:pic>
        <p:nvPicPr>
          <p:cNvPr id="3" name="Picture 2" descr="A black and white logo&#10;&#10;Description automatically generated">
            <a:extLst>
              <a:ext uri="{FF2B5EF4-FFF2-40B4-BE49-F238E27FC236}">
                <a16:creationId xmlns:a16="http://schemas.microsoft.com/office/drawing/2014/main" id="{E7EDB0C6-266F-2974-60A6-6C65BC7577C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2016" y="2571315"/>
            <a:ext cx="261898" cy="300178"/>
          </a:xfrm>
          <a:prstGeom prst="rect">
            <a:avLst/>
          </a:prstGeom>
        </p:spPr>
      </p:pic>
      <p:pic>
        <p:nvPicPr>
          <p:cNvPr id="8" name="Graphic 7" descr="Eye with solid fill">
            <a:extLst>
              <a:ext uri="{FF2B5EF4-FFF2-40B4-BE49-F238E27FC236}">
                <a16:creationId xmlns:a16="http://schemas.microsoft.com/office/drawing/2014/main" id="{0F8DDB7E-47F8-082E-C692-B78EA43716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0466" y="2497927"/>
            <a:ext cx="446954" cy="44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724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D34D8F-2D15-F91F-7AEA-40D601D88B5A}"/>
              </a:ext>
            </a:extLst>
          </p:cNvPr>
          <p:cNvSpPr/>
          <p:nvPr/>
        </p:nvSpPr>
        <p:spPr>
          <a:xfrm>
            <a:off x="110838" y="1915813"/>
            <a:ext cx="1706393" cy="461665"/>
          </a:xfrm>
          <a:prstGeom prst="roundRect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600" b="1" dirty="0">
                <a:solidFill>
                  <a:schemeClr val="tx1"/>
                </a:solidFill>
              </a:rPr>
              <a:t>Documented Information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6848D18-E469-69CC-5B77-64C49E93E5A5}"/>
              </a:ext>
            </a:extLst>
          </p:cNvPr>
          <p:cNvSpPr/>
          <p:nvPr/>
        </p:nvSpPr>
        <p:spPr>
          <a:xfrm>
            <a:off x="110839" y="1376218"/>
            <a:ext cx="1706393" cy="46166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chemeClr val="tx1"/>
                </a:solidFill>
              </a:rPr>
              <a:t>CAR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108234-C601-C317-3A5C-5843BCDEF9C4}"/>
              </a:ext>
            </a:extLst>
          </p:cNvPr>
          <p:cNvSpPr/>
          <p:nvPr/>
        </p:nvSpPr>
        <p:spPr>
          <a:xfrm>
            <a:off x="1542476" y="-144011"/>
            <a:ext cx="10649523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DF93A1-F6E3-BAE7-D501-0ED703E299F3}"/>
              </a:ext>
            </a:extLst>
          </p:cNvPr>
          <p:cNvSpPr txBox="1"/>
          <p:nvPr/>
        </p:nvSpPr>
        <p:spPr>
          <a:xfrm>
            <a:off x="1690254" y="1219956"/>
            <a:ext cx="10363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/>
              <a:t>Technical Review</a:t>
            </a:r>
          </a:p>
        </p:txBody>
      </p:sp>
      <p:pic>
        <p:nvPicPr>
          <p:cNvPr id="32" name="Picture 31" descr="A person with short hair&#10;&#10;Description automatically generated">
            <a:extLst>
              <a:ext uri="{FF2B5EF4-FFF2-40B4-BE49-F238E27FC236}">
                <a16:creationId xmlns:a16="http://schemas.microsoft.com/office/drawing/2014/main" id="{7F4048D8-93A3-508F-E63B-161130A04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078" y="168459"/>
            <a:ext cx="938641" cy="9386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C40DF51-6C8F-8175-7C0A-81878F8055DC}"/>
              </a:ext>
            </a:extLst>
          </p:cNvPr>
          <p:cNvSpPr txBox="1"/>
          <p:nvPr/>
        </p:nvSpPr>
        <p:spPr>
          <a:xfrm>
            <a:off x="9273302" y="611589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400" b="1" dirty="0">
                <a:solidFill>
                  <a:srgbClr val="0070C0"/>
                </a:solidFill>
              </a:rPr>
              <a:t>View Account Info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039FF8-6B82-989A-2513-E715B98D8FCA}"/>
              </a:ext>
            </a:extLst>
          </p:cNvPr>
          <p:cNvSpPr txBox="1"/>
          <p:nvPr/>
        </p:nvSpPr>
        <p:spPr>
          <a:xfrm>
            <a:off x="9277919" y="773225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400" b="1" dirty="0">
                <a:solidFill>
                  <a:srgbClr val="FF0000"/>
                </a:solidFill>
              </a:rPr>
              <a:t>Logout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889A80E-138F-E253-BEDA-870E64762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42691"/>
            <a:ext cx="9227690" cy="77922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4C42C52-2081-B776-D541-D125EA83C744}"/>
              </a:ext>
            </a:extLst>
          </p:cNvPr>
          <p:cNvSpPr txBox="1"/>
          <p:nvPr/>
        </p:nvSpPr>
        <p:spPr>
          <a:xfrm>
            <a:off x="9356436" y="231504"/>
            <a:ext cx="158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2800" b="1" dirty="0"/>
              <a:t>OSQM</a:t>
            </a: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641199CC-3EDD-A3E9-4909-AB5520755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959347"/>
              </p:ext>
            </p:extLst>
          </p:nvPr>
        </p:nvGraphicFramePr>
        <p:xfrm>
          <a:off x="1816935" y="1974680"/>
          <a:ext cx="10107786" cy="1402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84631">
                  <a:extLst>
                    <a:ext uri="{9D8B030D-6E8A-4147-A177-3AD203B41FA5}">
                      <a16:colId xmlns:a16="http://schemas.microsoft.com/office/drawing/2014/main" val="544093284"/>
                    </a:ext>
                  </a:extLst>
                </a:gridCol>
                <a:gridCol w="1684631">
                  <a:extLst>
                    <a:ext uri="{9D8B030D-6E8A-4147-A177-3AD203B41FA5}">
                      <a16:colId xmlns:a16="http://schemas.microsoft.com/office/drawing/2014/main" val="447203520"/>
                    </a:ext>
                  </a:extLst>
                </a:gridCol>
                <a:gridCol w="1684631">
                  <a:extLst>
                    <a:ext uri="{9D8B030D-6E8A-4147-A177-3AD203B41FA5}">
                      <a16:colId xmlns:a16="http://schemas.microsoft.com/office/drawing/2014/main" val="1694841770"/>
                    </a:ext>
                  </a:extLst>
                </a:gridCol>
                <a:gridCol w="1968372">
                  <a:extLst>
                    <a:ext uri="{9D8B030D-6E8A-4147-A177-3AD203B41FA5}">
                      <a16:colId xmlns:a16="http://schemas.microsoft.com/office/drawing/2014/main" val="4041078327"/>
                    </a:ext>
                  </a:extLst>
                </a:gridCol>
                <a:gridCol w="1911927">
                  <a:extLst>
                    <a:ext uri="{9D8B030D-6E8A-4147-A177-3AD203B41FA5}">
                      <a16:colId xmlns:a16="http://schemas.microsoft.com/office/drawing/2014/main" val="663113556"/>
                    </a:ext>
                  </a:extLst>
                </a:gridCol>
                <a:gridCol w="1173594">
                  <a:extLst>
                    <a:ext uri="{9D8B030D-6E8A-4147-A177-3AD203B41FA5}">
                      <a16:colId xmlns:a16="http://schemas.microsoft.com/office/drawing/2014/main" val="3168227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Document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Department / Unit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dirty="0"/>
                        <a:t>Date Submitted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Action Items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0040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XXXX-XXXX-004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Legal Office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Quality Manual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September 14, 2023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600" dirty="0"/>
                        <a:t>Approved for transfer to PPT Template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31849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D0EE7E0-8C30-41B8-46E1-03927C774D4E}"/>
              </a:ext>
            </a:extLst>
          </p:cNvPr>
          <p:cNvSpPr/>
          <p:nvPr/>
        </p:nvSpPr>
        <p:spPr>
          <a:xfrm>
            <a:off x="3387410" y="3276600"/>
            <a:ext cx="7345245" cy="2071255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9" name="Picture 8" descr="A black and white logo&#10;&#10;Description automatically generated">
            <a:extLst>
              <a:ext uri="{FF2B5EF4-FFF2-40B4-BE49-F238E27FC236}">
                <a16:creationId xmlns:a16="http://schemas.microsoft.com/office/drawing/2014/main" id="{8CB82B4E-7256-4651-60E9-2C0B6E59FAE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398" y="2790084"/>
            <a:ext cx="261898" cy="3001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2FCC82-A0A2-1CB6-51E1-FC56F011459C}"/>
              </a:ext>
            </a:extLst>
          </p:cNvPr>
          <p:cNvSpPr txBox="1"/>
          <p:nvPr/>
        </p:nvSpPr>
        <p:spPr>
          <a:xfrm>
            <a:off x="138542" y="2471153"/>
            <a:ext cx="17063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b="1" dirty="0">
                <a:solidFill>
                  <a:srgbClr val="0070C0"/>
                </a:solidFill>
              </a:rPr>
              <a:t>Technical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Forms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Final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Approval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Checking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Approval For Publishing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Published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BDD0459-A825-C188-890B-5A3D6E436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85116"/>
              </p:ext>
            </p:extLst>
          </p:nvPr>
        </p:nvGraphicFramePr>
        <p:xfrm>
          <a:off x="3612703" y="3687126"/>
          <a:ext cx="684847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3217">
                  <a:extLst>
                    <a:ext uri="{9D8B030D-6E8A-4147-A177-3AD203B41FA5}">
                      <a16:colId xmlns:a16="http://schemas.microsoft.com/office/drawing/2014/main" val="2478383659"/>
                    </a:ext>
                  </a:extLst>
                </a:gridCol>
                <a:gridCol w="1521019">
                  <a:extLst>
                    <a:ext uri="{9D8B030D-6E8A-4147-A177-3AD203B41FA5}">
                      <a16:colId xmlns:a16="http://schemas.microsoft.com/office/drawing/2014/main" val="3735687139"/>
                    </a:ext>
                  </a:extLst>
                </a:gridCol>
                <a:gridCol w="1712118">
                  <a:extLst>
                    <a:ext uri="{9D8B030D-6E8A-4147-A177-3AD203B41FA5}">
                      <a16:colId xmlns:a16="http://schemas.microsoft.com/office/drawing/2014/main" val="1603143433"/>
                    </a:ext>
                  </a:extLst>
                </a:gridCol>
                <a:gridCol w="1712118">
                  <a:extLst>
                    <a:ext uri="{9D8B030D-6E8A-4147-A177-3AD203B41FA5}">
                      <a16:colId xmlns:a16="http://schemas.microsoft.com/office/drawing/2014/main" val="593154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Time and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911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Technical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Approved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10/12/2023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071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Forms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Approved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10/15/2023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11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Disapproved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18481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5BD872B-4C4B-388B-6845-26BC27DAA8F9}"/>
              </a:ext>
            </a:extLst>
          </p:cNvPr>
          <p:cNvSpPr txBox="1"/>
          <p:nvPr/>
        </p:nvSpPr>
        <p:spPr>
          <a:xfrm>
            <a:off x="3538815" y="3349052"/>
            <a:ext cx="2141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HISTORY</a:t>
            </a:r>
          </a:p>
        </p:txBody>
      </p:sp>
      <p:pic>
        <p:nvPicPr>
          <p:cNvPr id="14" name="Graphic 13" descr="Eye with solid fill">
            <a:extLst>
              <a:ext uri="{FF2B5EF4-FFF2-40B4-BE49-F238E27FC236}">
                <a16:creationId xmlns:a16="http://schemas.microsoft.com/office/drawing/2014/main" id="{40004DC7-EA3F-40EC-D919-76A630BC6B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83848" y="2716696"/>
            <a:ext cx="446954" cy="44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49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D34D8F-2D15-F91F-7AEA-40D601D88B5A}"/>
              </a:ext>
            </a:extLst>
          </p:cNvPr>
          <p:cNvSpPr/>
          <p:nvPr/>
        </p:nvSpPr>
        <p:spPr>
          <a:xfrm>
            <a:off x="110838" y="1915813"/>
            <a:ext cx="1706393" cy="461665"/>
          </a:xfrm>
          <a:prstGeom prst="roundRect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600" b="1" dirty="0">
                <a:solidFill>
                  <a:schemeClr val="tx1"/>
                </a:solidFill>
              </a:rPr>
              <a:t>Documented Information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6848D18-E469-69CC-5B77-64C49E93E5A5}"/>
              </a:ext>
            </a:extLst>
          </p:cNvPr>
          <p:cNvSpPr/>
          <p:nvPr/>
        </p:nvSpPr>
        <p:spPr>
          <a:xfrm>
            <a:off x="110839" y="1376218"/>
            <a:ext cx="1706393" cy="46166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chemeClr val="tx1"/>
                </a:solidFill>
              </a:rPr>
              <a:t>CAR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108234-C601-C317-3A5C-5843BCDEF9C4}"/>
              </a:ext>
            </a:extLst>
          </p:cNvPr>
          <p:cNvSpPr/>
          <p:nvPr/>
        </p:nvSpPr>
        <p:spPr>
          <a:xfrm>
            <a:off x="1542476" y="0"/>
            <a:ext cx="10649523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DF93A1-F6E3-BAE7-D501-0ED703E299F3}"/>
              </a:ext>
            </a:extLst>
          </p:cNvPr>
          <p:cNvSpPr txBox="1"/>
          <p:nvPr/>
        </p:nvSpPr>
        <p:spPr>
          <a:xfrm>
            <a:off x="1690254" y="1219956"/>
            <a:ext cx="10363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/>
              <a:t>Control of Documented Information</a:t>
            </a:r>
          </a:p>
        </p:txBody>
      </p:sp>
      <p:pic>
        <p:nvPicPr>
          <p:cNvPr id="32" name="Picture 31" descr="A person with short hair&#10;&#10;Description automatically generated">
            <a:extLst>
              <a:ext uri="{FF2B5EF4-FFF2-40B4-BE49-F238E27FC236}">
                <a16:creationId xmlns:a16="http://schemas.microsoft.com/office/drawing/2014/main" id="{7F4048D8-93A3-508F-E63B-161130A04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078" y="168459"/>
            <a:ext cx="938641" cy="9386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C40DF51-6C8F-8175-7C0A-81878F8055DC}"/>
              </a:ext>
            </a:extLst>
          </p:cNvPr>
          <p:cNvSpPr txBox="1"/>
          <p:nvPr/>
        </p:nvSpPr>
        <p:spPr>
          <a:xfrm>
            <a:off x="9698175" y="611589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400" b="1" dirty="0">
                <a:solidFill>
                  <a:srgbClr val="0070C0"/>
                </a:solidFill>
              </a:rPr>
              <a:t>View Account Info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039FF8-6B82-989A-2513-E715B98D8FCA}"/>
              </a:ext>
            </a:extLst>
          </p:cNvPr>
          <p:cNvSpPr txBox="1"/>
          <p:nvPr/>
        </p:nvSpPr>
        <p:spPr>
          <a:xfrm>
            <a:off x="9702792" y="773225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400" b="1" dirty="0">
                <a:solidFill>
                  <a:srgbClr val="FF0000"/>
                </a:solidFill>
              </a:rPr>
              <a:t>Logout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889A80E-138F-E253-BEDA-870E64762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42691"/>
            <a:ext cx="9227690" cy="77922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4C42C52-2081-B776-D541-D125EA83C744}"/>
              </a:ext>
            </a:extLst>
          </p:cNvPr>
          <p:cNvSpPr txBox="1"/>
          <p:nvPr/>
        </p:nvSpPr>
        <p:spPr>
          <a:xfrm>
            <a:off x="9781309" y="231504"/>
            <a:ext cx="158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2800" b="1" dirty="0"/>
              <a:t>OSQM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8F99F12-B8C3-DBB5-552F-AE097B602EB7}"/>
              </a:ext>
            </a:extLst>
          </p:cNvPr>
          <p:cNvGraphicFramePr>
            <a:graphicFrameLocks noGrp="1"/>
          </p:cNvGraphicFramePr>
          <p:nvPr/>
        </p:nvGraphicFramePr>
        <p:xfrm>
          <a:off x="1816935" y="1974680"/>
          <a:ext cx="10107786" cy="1691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84631">
                  <a:extLst>
                    <a:ext uri="{9D8B030D-6E8A-4147-A177-3AD203B41FA5}">
                      <a16:colId xmlns:a16="http://schemas.microsoft.com/office/drawing/2014/main" val="544093284"/>
                    </a:ext>
                  </a:extLst>
                </a:gridCol>
                <a:gridCol w="1684631">
                  <a:extLst>
                    <a:ext uri="{9D8B030D-6E8A-4147-A177-3AD203B41FA5}">
                      <a16:colId xmlns:a16="http://schemas.microsoft.com/office/drawing/2014/main" val="447203520"/>
                    </a:ext>
                  </a:extLst>
                </a:gridCol>
                <a:gridCol w="1684631">
                  <a:extLst>
                    <a:ext uri="{9D8B030D-6E8A-4147-A177-3AD203B41FA5}">
                      <a16:colId xmlns:a16="http://schemas.microsoft.com/office/drawing/2014/main" val="1694841770"/>
                    </a:ext>
                  </a:extLst>
                </a:gridCol>
                <a:gridCol w="1968372">
                  <a:extLst>
                    <a:ext uri="{9D8B030D-6E8A-4147-A177-3AD203B41FA5}">
                      <a16:colId xmlns:a16="http://schemas.microsoft.com/office/drawing/2014/main" val="4041078327"/>
                    </a:ext>
                  </a:extLst>
                </a:gridCol>
                <a:gridCol w="1911927">
                  <a:extLst>
                    <a:ext uri="{9D8B030D-6E8A-4147-A177-3AD203B41FA5}">
                      <a16:colId xmlns:a16="http://schemas.microsoft.com/office/drawing/2014/main" val="663113556"/>
                    </a:ext>
                  </a:extLst>
                </a:gridCol>
                <a:gridCol w="1173594">
                  <a:extLst>
                    <a:ext uri="{9D8B030D-6E8A-4147-A177-3AD203B41FA5}">
                      <a16:colId xmlns:a16="http://schemas.microsoft.com/office/drawing/2014/main" val="3168227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Document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Department / Unit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dirty="0"/>
                        <a:t>Date Submitted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Action Items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0040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dirty="0"/>
                        <a:t>XXXX-XXXX-003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Finance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Work Instructions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August 7, 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For Final Review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7097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dirty="0"/>
                        <a:t>XXXX-XXXX-002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TB Dots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QOPM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August 1, 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For Approval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3241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dirty="0"/>
                        <a:t>XXXX-XXXX-001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Legal Office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Mgt. Review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July 30, 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For Approval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8840705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E9C7564-F1D7-D7E1-E630-B474E73959C9}"/>
              </a:ext>
            </a:extLst>
          </p:cNvPr>
          <p:cNvSpPr/>
          <p:nvPr/>
        </p:nvSpPr>
        <p:spPr>
          <a:xfrm>
            <a:off x="10218326" y="1446187"/>
            <a:ext cx="1706393" cy="405679"/>
          </a:xfrm>
          <a:prstGeom prst="round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Add New</a:t>
            </a:r>
          </a:p>
        </p:txBody>
      </p:sp>
      <p:pic>
        <p:nvPicPr>
          <p:cNvPr id="9" name="Picture 8" descr="A black and white logo&#10;&#10;Description automatically generated">
            <a:extLst>
              <a:ext uri="{FF2B5EF4-FFF2-40B4-BE49-F238E27FC236}">
                <a16:creationId xmlns:a16="http://schemas.microsoft.com/office/drawing/2014/main" id="{8CB82B4E-7256-4651-60E9-2C0B6E59FAE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972" y="2585486"/>
            <a:ext cx="261898" cy="30017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781717D-2B45-786D-1944-E1408C9DB454}"/>
              </a:ext>
            </a:extLst>
          </p:cNvPr>
          <p:cNvSpPr txBox="1"/>
          <p:nvPr/>
        </p:nvSpPr>
        <p:spPr>
          <a:xfrm>
            <a:off x="138542" y="2471153"/>
            <a:ext cx="17063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b="1" dirty="0">
                <a:solidFill>
                  <a:srgbClr val="0070C0"/>
                </a:solidFill>
              </a:rPr>
              <a:t>Technical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Forms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Final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Approval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Checking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Approval For Publishing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Published</a:t>
            </a:r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54662007-9FEA-98C6-596E-7AEE1C8B5FF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972" y="2963658"/>
            <a:ext cx="261898" cy="300178"/>
          </a:xfrm>
          <a:prstGeom prst="rect">
            <a:avLst/>
          </a:prstGeom>
        </p:spPr>
      </p:pic>
      <p:pic>
        <p:nvPicPr>
          <p:cNvPr id="12" name="Picture 11" descr="A black and white logo&#10;&#10;Description automatically generated">
            <a:extLst>
              <a:ext uri="{FF2B5EF4-FFF2-40B4-BE49-F238E27FC236}">
                <a16:creationId xmlns:a16="http://schemas.microsoft.com/office/drawing/2014/main" id="{ABA65002-40C3-33DA-E6BF-AF79254C3CC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279" y="3325615"/>
            <a:ext cx="261898" cy="30017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6C6E4CC-54D5-95DE-0571-4C1B8A9FBB01}"/>
              </a:ext>
            </a:extLst>
          </p:cNvPr>
          <p:cNvSpPr/>
          <p:nvPr/>
        </p:nvSpPr>
        <p:spPr>
          <a:xfrm>
            <a:off x="771244" y="-59617"/>
            <a:ext cx="10722201" cy="6638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EDBA63D-1B26-0E79-215F-400E24799BC3}"/>
              </a:ext>
            </a:extLst>
          </p:cNvPr>
          <p:cNvSpPr/>
          <p:nvPr/>
        </p:nvSpPr>
        <p:spPr>
          <a:xfrm>
            <a:off x="7217826" y="1906353"/>
            <a:ext cx="2397127" cy="335522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Document Code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03A1426-CFBA-F0AD-154A-A50EBFB6CD5A}"/>
              </a:ext>
            </a:extLst>
          </p:cNvPr>
          <p:cNvSpPr/>
          <p:nvPr/>
        </p:nvSpPr>
        <p:spPr>
          <a:xfrm>
            <a:off x="1209088" y="1171180"/>
            <a:ext cx="5867751" cy="335522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Document Title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F08F51E-6BF0-4FB7-3813-9100ECE0FBEE}"/>
              </a:ext>
            </a:extLst>
          </p:cNvPr>
          <p:cNvSpPr/>
          <p:nvPr/>
        </p:nvSpPr>
        <p:spPr>
          <a:xfrm>
            <a:off x="7244884" y="1174942"/>
            <a:ext cx="1955804" cy="335522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Effectivity Date</a:t>
            </a:r>
          </a:p>
        </p:txBody>
      </p:sp>
      <p:pic>
        <p:nvPicPr>
          <p:cNvPr id="15" name="Picture 14" descr="A black rectangle with white lines&#10;&#10;Description automatically generated">
            <a:extLst>
              <a:ext uri="{FF2B5EF4-FFF2-40B4-BE49-F238E27FC236}">
                <a16:creationId xmlns:a16="http://schemas.microsoft.com/office/drawing/2014/main" id="{75F5DAA3-E2DD-FF62-448F-82478BFE90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426" y="1226713"/>
            <a:ext cx="233680" cy="233680"/>
          </a:xfrm>
          <a:prstGeom prst="rect">
            <a:avLst/>
          </a:prstGeom>
          <a:effectLst/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E88AB8-9E7A-7145-E2B1-363A068624F4}"/>
              </a:ext>
            </a:extLst>
          </p:cNvPr>
          <p:cNvSpPr txBox="1"/>
          <p:nvPr/>
        </p:nvSpPr>
        <p:spPr>
          <a:xfrm>
            <a:off x="7132807" y="1605004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DOCUMENT CODE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E0B4FB-45E2-925A-FAF7-9B76F1B6BDA0}"/>
              </a:ext>
            </a:extLst>
          </p:cNvPr>
          <p:cNvSpPr txBox="1"/>
          <p:nvPr/>
        </p:nvSpPr>
        <p:spPr>
          <a:xfrm>
            <a:off x="1164278" y="867165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DOCUMENT TITLE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8E7B04-8D5C-F1EC-8F9B-98CC7FC255CB}"/>
              </a:ext>
            </a:extLst>
          </p:cNvPr>
          <p:cNvSpPr txBox="1"/>
          <p:nvPr/>
        </p:nvSpPr>
        <p:spPr>
          <a:xfrm>
            <a:off x="7244884" y="862314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EFFECTIVITY DATE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3FF050D-BC88-DE9F-FB4C-C9B63D0C4BA6}"/>
              </a:ext>
            </a:extLst>
          </p:cNvPr>
          <p:cNvSpPr/>
          <p:nvPr/>
        </p:nvSpPr>
        <p:spPr>
          <a:xfrm>
            <a:off x="1190230" y="1943597"/>
            <a:ext cx="2832060" cy="305020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Document type</a:t>
            </a:r>
          </a:p>
        </p:txBody>
      </p:sp>
      <p:pic>
        <p:nvPicPr>
          <p:cNvPr id="36" name="Picture 35" descr="A white triangle in a grey square&#10;&#10;Description automatically generated">
            <a:extLst>
              <a:ext uri="{FF2B5EF4-FFF2-40B4-BE49-F238E27FC236}">
                <a16:creationId xmlns:a16="http://schemas.microsoft.com/office/drawing/2014/main" id="{832F47DD-0946-6840-1739-1EB92A276E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834" y="1916124"/>
            <a:ext cx="369413" cy="369413"/>
          </a:xfrm>
          <a:prstGeom prst="rect">
            <a:avLst/>
          </a:prstGeom>
          <a:effectLst/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31C2662-DE21-043A-4C50-16113866C974}"/>
              </a:ext>
            </a:extLst>
          </p:cNvPr>
          <p:cNvSpPr txBox="1"/>
          <p:nvPr/>
        </p:nvSpPr>
        <p:spPr>
          <a:xfrm>
            <a:off x="1125565" y="1608347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DOCUMENT TYPE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29EF11C-94E4-5000-5E7C-2DE83DCECB5E}"/>
              </a:ext>
            </a:extLst>
          </p:cNvPr>
          <p:cNvSpPr/>
          <p:nvPr/>
        </p:nvSpPr>
        <p:spPr>
          <a:xfrm>
            <a:off x="4244780" y="1940733"/>
            <a:ext cx="2832060" cy="305020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Department / Unit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C04587-2B8E-082F-9DED-41D06CA83417}"/>
              </a:ext>
            </a:extLst>
          </p:cNvPr>
          <p:cNvSpPr txBox="1"/>
          <p:nvPr/>
        </p:nvSpPr>
        <p:spPr>
          <a:xfrm>
            <a:off x="4180115" y="1605483"/>
            <a:ext cx="2215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DEPARTMENT / UNIT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6A34A81-8C77-94D8-21B2-5C34B8E15E36}"/>
              </a:ext>
            </a:extLst>
          </p:cNvPr>
          <p:cNvSpPr/>
          <p:nvPr/>
        </p:nvSpPr>
        <p:spPr>
          <a:xfrm>
            <a:off x="1232143" y="2698176"/>
            <a:ext cx="9315013" cy="627439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Enter your revision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15A4515-24F9-1E4D-5972-5CC476A65381}"/>
              </a:ext>
            </a:extLst>
          </p:cNvPr>
          <p:cNvSpPr txBox="1"/>
          <p:nvPr/>
        </p:nvSpPr>
        <p:spPr>
          <a:xfrm>
            <a:off x="1167479" y="2362927"/>
            <a:ext cx="2215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DOCUMENT REVISION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3CDDF77-6F31-81F7-5A5E-C88A1BEF7BD8}"/>
              </a:ext>
            </a:extLst>
          </p:cNvPr>
          <p:cNvSpPr/>
          <p:nvPr/>
        </p:nvSpPr>
        <p:spPr>
          <a:xfrm>
            <a:off x="9727813" y="1920158"/>
            <a:ext cx="1143387" cy="305020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Revision #</a:t>
            </a:r>
          </a:p>
        </p:txBody>
      </p:sp>
      <p:pic>
        <p:nvPicPr>
          <p:cNvPr id="44" name="Picture 43" descr="A white triangle in a grey square&#10;&#10;Description automatically generated">
            <a:extLst>
              <a:ext uri="{FF2B5EF4-FFF2-40B4-BE49-F238E27FC236}">
                <a16:creationId xmlns:a16="http://schemas.microsoft.com/office/drawing/2014/main" id="{E196DF7E-43E1-FD7E-B7B7-BD04CA5800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156" y="1898643"/>
            <a:ext cx="369413" cy="369413"/>
          </a:xfrm>
          <a:prstGeom prst="rect">
            <a:avLst/>
          </a:prstGeom>
          <a:effectLst/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1EE55F0-F8BC-A3EC-EC76-187CAC6B7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093226"/>
              </p:ext>
            </p:extLst>
          </p:nvPr>
        </p:nvGraphicFramePr>
        <p:xfrm>
          <a:off x="1254895" y="4434915"/>
          <a:ext cx="929226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1869">
                  <a:extLst>
                    <a:ext uri="{9D8B030D-6E8A-4147-A177-3AD203B41FA5}">
                      <a16:colId xmlns:a16="http://schemas.microsoft.com/office/drawing/2014/main" val="265996572"/>
                    </a:ext>
                  </a:extLst>
                </a:gridCol>
                <a:gridCol w="4460392">
                  <a:extLst>
                    <a:ext uri="{9D8B030D-6E8A-4147-A177-3AD203B41FA5}">
                      <a16:colId xmlns:a16="http://schemas.microsoft.com/office/drawing/2014/main" val="2993148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660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October 20, 2023, 2:16pm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502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October 10, 2023, 4:23pm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449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280752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E57F9C6F-DF4E-5112-D0A1-D7576175BE7B}"/>
              </a:ext>
            </a:extLst>
          </p:cNvPr>
          <p:cNvSpPr txBox="1"/>
          <p:nvPr/>
        </p:nvSpPr>
        <p:spPr>
          <a:xfrm>
            <a:off x="9663148" y="1603380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REVISION NO.</a:t>
            </a:r>
          </a:p>
        </p:txBody>
      </p:sp>
      <p:pic>
        <p:nvPicPr>
          <p:cNvPr id="46" name="Picture 4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8B1FFD2-CD2C-46E3-0962-468D7EF4A87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620" y="2885664"/>
            <a:ext cx="331423" cy="331423"/>
          </a:xfrm>
          <a:prstGeom prst="rect">
            <a:avLst/>
          </a:prstGeom>
        </p:spPr>
      </p:pic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1A4B562-18AE-93AF-26D3-6A64C9431F6C}"/>
              </a:ext>
            </a:extLst>
          </p:cNvPr>
          <p:cNvSpPr/>
          <p:nvPr/>
        </p:nvSpPr>
        <p:spPr>
          <a:xfrm>
            <a:off x="1404903" y="4822359"/>
            <a:ext cx="2832060" cy="305020"/>
          </a:xfrm>
          <a:prstGeom prst="roundRect">
            <a:avLst/>
          </a:prstGeom>
          <a:solidFill>
            <a:schemeClr val="bg2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File/Link Upload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2A87D69-AF58-FB77-9A54-57C8CC5B1470}"/>
              </a:ext>
            </a:extLst>
          </p:cNvPr>
          <p:cNvSpPr txBox="1"/>
          <p:nvPr/>
        </p:nvSpPr>
        <p:spPr>
          <a:xfrm>
            <a:off x="1190230" y="4164058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UPLOAD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16C3FAC-12D4-6F63-B08E-2F677C211BFF}"/>
              </a:ext>
            </a:extLst>
          </p:cNvPr>
          <p:cNvSpPr/>
          <p:nvPr/>
        </p:nvSpPr>
        <p:spPr>
          <a:xfrm>
            <a:off x="4386971" y="4833201"/>
            <a:ext cx="1064708" cy="31594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Vie w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A303B56-E8B3-7EEF-364A-AFD54A7B8E3D}"/>
              </a:ext>
            </a:extLst>
          </p:cNvPr>
          <p:cNvSpPr/>
          <p:nvPr/>
        </p:nvSpPr>
        <p:spPr>
          <a:xfrm>
            <a:off x="9636528" y="6071090"/>
            <a:ext cx="1706393" cy="405679"/>
          </a:xfrm>
          <a:prstGeom prst="roundRect">
            <a:avLst/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Submit</a:t>
            </a:r>
          </a:p>
        </p:txBody>
      </p:sp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2310768-6970-8453-BF70-2572E1C7C51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821" y="5550174"/>
            <a:ext cx="331423" cy="331423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9EFECAA-F3E1-844D-9533-F67EC481DD81}"/>
              </a:ext>
            </a:extLst>
          </p:cNvPr>
          <p:cNvSpPr/>
          <p:nvPr/>
        </p:nvSpPr>
        <p:spPr>
          <a:xfrm>
            <a:off x="1414139" y="5195677"/>
            <a:ext cx="2832060" cy="305020"/>
          </a:xfrm>
          <a:prstGeom prst="roundRect">
            <a:avLst/>
          </a:prstGeom>
          <a:solidFill>
            <a:schemeClr val="bg2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File/Link Upload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C3D78BD-BEFC-2CAB-C5B9-3334D525771F}"/>
              </a:ext>
            </a:extLst>
          </p:cNvPr>
          <p:cNvSpPr/>
          <p:nvPr/>
        </p:nvSpPr>
        <p:spPr>
          <a:xfrm>
            <a:off x="4396207" y="5206519"/>
            <a:ext cx="1064708" cy="31594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view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A0DDA7C-A89D-BACD-537D-44AD570231DD}"/>
              </a:ext>
            </a:extLst>
          </p:cNvPr>
          <p:cNvSpPr/>
          <p:nvPr/>
        </p:nvSpPr>
        <p:spPr>
          <a:xfrm>
            <a:off x="1423375" y="5579117"/>
            <a:ext cx="2832060" cy="305020"/>
          </a:xfrm>
          <a:prstGeom prst="roundRect">
            <a:avLst/>
          </a:prstGeom>
          <a:solidFill>
            <a:schemeClr val="bg2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File/Link Upload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5E00B0-FAF0-518A-FEDD-3890332BA042}"/>
              </a:ext>
            </a:extLst>
          </p:cNvPr>
          <p:cNvSpPr txBox="1"/>
          <p:nvPr/>
        </p:nvSpPr>
        <p:spPr>
          <a:xfrm>
            <a:off x="1164277" y="363638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DOCUMENT DETAILS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5CAE743-7E61-8B9C-7711-1F1999DFDE74}"/>
              </a:ext>
            </a:extLst>
          </p:cNvPr>
          <p:cNvSpPr/>
          <p:nvPr/>
        </p:nvSpPr>
        <p:spPr>
          <a:xfrm>
            <a:off x="7720700" y="6129455"/>
            <a:ext cx="1706393" cy="305020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Select Action</a:t>
            </a:r>
          </a:p>
        </p:txBody>
      </p:sp>
      <p:pic>
        <p:nvPicPr>
          <p:cNvPr id="52" name="Picture 51" descr="A white triangle in a grey square&#10;&#10;Description automatically generated">
            <a:extLst>
              <a:ext uri="{FF2B5EF4-FFF2-40B4-BE49-F238E27FC236}">
                <a16:creationId xmlns:a16="http://schemas.microsoft.com/office/drawing/2014/main" id="{E65A1D96-7870-A918-7497-FB80582366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638" y="6101982"/>
            <a:ext cx="369413" cy="369413"/>
          </a:xfrm>
          <a:prstGeom prst="rect">
            <a:avLst/>
          </a:prstGeom>
          <a:effectLst/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CEFF453C-0849-6439-44DF-054A0156A15D}"/>
              </a:ext>
            </a:extLst>
          </p:cNvPr>
          <p:cNvSpPr txBox="1"/>
          <p:nvPr/>
        </p:nvSpPr>
        <p:spPr>
          <a:xfrm>
            <a:off x="7343316" y="5335976"/>
            <a:ext cx="2035535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PH" sz="1600" dirty="0"/>
              <a:t>Approved</a:t>
            </a:r>
          </a:p>
          <a:p>
            <a:r>
              <a:rPr lang="en-PH" sz="1600" dirty="0"/>
              <a:t>Disapproved</a:t>
            </a:r>
          </a:p>
          <a:p>
            <a:r>
              <a:rPr lang="en-PH" sz="1600" dirty="0"/>
              <a:t>For PPT Template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1F8546E-DB55-2F1D-1BE6-9596F563142D}"/>
              </a:ext>
            </a:extLst>
          </p:cNvPr>
          <p:cNvSpPr/>
          <p:nvPr/>
        </p:nvSpPr>
        <p:spPr>
          <a:xfrm>
            <a:off x="1273753" y="3784667"/>
            <a:ext cx="2832060" cy="305020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Approver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54CA787-9DD1-8A04-2F79-D8206BF67128}"/>
              </a:ext>
            </a:extLst>
          </p:cNvPr>
          <p:cNvSpPr txBox="1"/>
          <p:nvPr/>
        </p:nvSpPr>
        <p:spPr>
          <a:xfrm>
            <a:off x="1209088" y="3449417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APPROVE BY</a:t>
            </a:r>
          </a:p>
        </p:txBody>
      </p:sp>
      <p:pic>
        <p:nvPicPr>
          <p:cNvPr id="57" name="Picture 56" descr="A white triangle in a grey square&#10;&#10;Description automatically generated">
            <a:extLst>
              <a:ext uri="{FF2B5EF4-FFF2-40B4-BE49-F238E27FC236}">
                <a16:creationId xmlns:a16="http://schemas.microsoft.com/office/drawing/2014/main" id="{596E5659-66A3-0F1B-9963-541082E21A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08" y="3766507"/>
            <a:ext cx="369413" cy="369413"/>
          </a:xfrm>
          <a:prstGeom prst="rect">
            <a:avLst/>
          </a:prstGeom>
          <a:effectLst/>
        </p:spPr>
      </p:pic>
      <p:pic>
        <p:nvPicPr>
          <p:cNvPr id="58" name="Picture 57" descr="A white triangle in a grey square&#10;&#10;Description automatically generated">
            <a:extLst>
              <a:ext uri="{FF2B5EF4-FFF2-40B4-BE49-F238E27FC236}">
                <a16:creationId xmlns:a16="http://schemas.microsoft.com/office/drawing/2014/main" id="{97FA340A-A9C8-7771-6212-7A9DA00A8A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769" y="1935226"/>
            <a:ext cx="369413" cy="369413"/>
          </a:xfrm>
          <a:prstGeom prst="rect">
            <a:avLst/>
          </a:prstGeom>
          <a:effectLst/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CB3628E-CD66-A110-9AC0-F8C7BEEF7C86}"/>
              </a:ext>
            </a:extLst>
          </p:cNvPr>
          <p:cNvSpPr/>
          <p:nvPr/>
        </p:nvSpPr>
        <p:spPr>
          <a:xfrm>
            <a:off x="4386971" y="5579117"/>
            <a:ext cx="1064708" cy="31594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view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6A47CD-7A74-5769-0ADE-A90D37D3D95F}"/>
              </a:ext>
            </a:extLst>
          </p:cNvPr>
          <p:cNvSpPr txBox="1"/>
          <p:nvPr/>
        </p:nvSpPr>
        <p:spPr>
          <a:xfrm>
            <a:off x="9693959" y="30563"/>
            <a:ext cx="1706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/>
              <a:t>OSQM</a:t>
            </a:r>
          </a:p>
        </p:txBody>
      </p:sp>
    </p:spTree>
    <p:extLst>
      <p:ext uri="{BB962C8B-B14F-4D97-AF65-F5344CB8AC3E}">
        <p14:creationId xmlns:p14="http://schemas.microsoft.com/office/powerpoint/2010/main" val="114128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D34D8F-2D15-F91F-7AEA-40D601D88B5A}"/>
              </a:ext>
            </a:extLst>
          </p:cNvPr>
          <p:cNvSpPr/>
          <p:nvPr/>
        </p:nvSpPr>
        <p:spPr>
          <a:xfrm>
            <a:off x="110838" y="1915813"/>
            <a:ext cx="1706393" cy="461665"/>
          </a:xfrm>
          <a:prstGeom prst="roundRect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600" b="1" dirty="0">
                <a:solidFill>
                  <a:schemeClr val="tx1"/>
                </a:solidFill>
              </a:rPr>
              <a:t>Documented Information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6848D18-E469-69CC-5B77-64C49E93E5A5}"/>
              </a:ext>
            </a:extLst>
          </p:cNvPr>
          <p:cNvSpPr/>
          <p:nvPr/>
        </p:nvSpPr>
        <p:spPr>
          <a:xfrm>
            <a:off x="110839" y="1376218"/>
            <a:ext cx="1706393" cy="46166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chemeClr val="tx1"/>
                </a:solidFill>
              </a:rPr>
              <a:t>CAR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108234-C601-C317-3A5C-5843BCDEF9C4}"/>
              </a:ext>
            </a:extLst>
          </p:cNvPr>
          <p:cNvSpPr/>
          <p:nvPr/>
        </p:nvSpPr>
        <p:spPr>
          <a:xfrm>
            <a:off x="1542476" y="-152400"/>
            <a:ext cx="10649523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DF93A1-F6E3-BAE7-D501-0ED703E299F3}"/>
              </a:ext>
            </a:extLst>
          </p:cNvPr>
          <p:cNvSpPr txBox="1"/>
          <p:nvPr/>
        </p:nvSpPr>
        <p:spPr>
          <a:xfrm>
            <a:off x="1690254" y="1219956"/>
            <a:ext cx="10363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/>
              <a:t>Technical Review</a:t>
            </a:r>
          </a:p>
        </p:txBody>
      </p:sp>
      <p:pic>
        <p:nvPicPr>
          <p:cNvPr id="32" name="Picture 31" descr="A person with short hair&#10;&#10;Description automatically generated">
            <a:extLst>
              <a:ext uri="{FF2B5EF4-FFF2-40B4-BE49-F238E27FC236}">
                <a16:creationId xmlns:a16="http://schemas.microsoft.com/office/drawing/2014/main" id="{7F4048D8-93A3-508F-E63B-161130A04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078" y="168459"/>
            <a:ext cx="938641" cy="9386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C40DF51-6C8F-8175-7C0A-81878F8055DC}"/>
              </a:ext>
            </a:extLst>
          </p:cNvPr>
          <p:cNvSpPr txBox="1"/>
          <p:nvPr/>
        </p:nvSpPr>
        <p:spPr>
          <a:xfrm>
            <a:off x="9273302" y="611589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400" b="1" dirty="0">
                <a:solidFill>
                  <a:srgbClr val="0070C0"/>
                </a:solidFill>
              </a:rPr>
              <a:t>View Account Info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039FF8-6B82-989A-2513-E715B98D8FCA}"/>
              </a:ext>
            </a:extLst>
          </p:cNvPr>
          <p:cNvSpPr txBox="1"/>
          <p:nvPr/>
        </p:nvSpPr>
        <p:spPr>
          <a:xfrm>
            <a:off x="9277919" y="773225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400" b="1" dirty="0">
                <a:solidFill>
                  <a:srgbClr val="FF0000"/>
                </a:solidFill>
              </a:rPr>
              <a:t>Logout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889A80E-138F-E253-BEDA-870E64762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42691"/>
            <a:ext cx="9227690" cy="77922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4C42C52-2081-B776-D541-D125EA83C744}"/>
              </a:ext>
            </a:extLst>
          </p:cNvPr>
          <p:cNvSpPr txBox="1"/>
          <p:nvPr/>
        </p:nvSpPr>
        <p:spPr>
          <a:xfrm>
            <a:off x="9356436" y="231504"/>
            <a:ext cx="158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2800" b="1" dirty="0"/>
              <a:t>OSQM</a:t>
            </a: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641199CC-3EDD-A3E9-4909-AB5520755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734189"/>
              </p:ext>
            </p:extLst>
          </p:nvPr>
        </p:nvGraphicFramePr>
        <p:xfrm>
          <a:off x="1816935" y="1974680"/>
          <a:ext cx="10107786" cy="1402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84631">
                  <a:extLst>
                    <a:ext uri="{9D8B030D-6E8A-4147-A177-3AD203B41FA5}">
                      <a16:colId xmlns:a16="http://schemas.microsoft.com/office/drawing/2014/main" val="544093284"/>
                    </a:ext>
                  </a:extLst>
                </a:gridCol>
                <a:gridCol w="1684631">
                  <a:extLst>
                    <a:ext uri="{9D8B030D-6E8A-4147-A177-3AD203B41FA5}">
                      <a16:colId xmlns:a16="http://schemas.microsoft.com/office/drawing/2014/main" val="447203520"/>
                    </a:ext>
                  </a:extLst>
                </a:gridCol>
                <a:gridCol w="1684631">
                  <a:extLst>
                    <a:ext uri="{9D8B030D-6E8A-4147-A177-3AD203B41FA5}">
                      <a16:colId xmlns:a16="http://schemas.microsoft.com/office/drawing/2014/main" val="1694841770"/>
                    </a:ext>
                  </a:extLst>
                </a:gridCol>
                <a:gridCol w="1968372">
                  <a:extLst>
                    <a:ext uri="{9D8B030D-6E8A-4147-A177-3AD203B41FA5}">
                      <a16:colId xmlns:a16="http://schemas.microsoft.com/office/drawing/2014/main" val="4041078327"/>
                    </a:ext>
                  </a:extLst>
                </a:gridCol>
                <a:gridCol w="1911927">
                  <a:extLst>
                    <a:ext uri="{9D8B030D-6E8A-4147-A177-3AD203B41FA5}">
                      <a16:colId xmlns:a16="http://schemas.microsoft.com/office/drawing/2014/main" val="663113556"/>
                    </a:ext>
                  </a:extLst>
                </a:gridCol>
                <a:gridCol w="1173594">
                  <a:extLst>
                    <a:ext uri="{9D8B030D-6E8A-4147-A177-3AD203B41FA5}">
                      <a16:colId xmlns:a16="http://schemas.microsoft.com/office/drawing/2014/main" val="3168227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Document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Department / Unit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dirty="0"/>
                        <a:t>Date Submitted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Action Items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0040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XXXX-XXXX-004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Legal Office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Quality Manual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September 14, 2023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600" dirty="0"/>
                        <a:t>Approved for transfer to PPT Template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318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42FCC82-A0A2-1CB6-51E1-FC56F011459C}"/>
              </a:ext>
            </a:extLst>
          </p:cNvPr>
          <p:cNvSpPr txBox="1"/>
          <p:nvPr/>
        </p:nvSpPr>
        <p:spPr>
          <a:xfrm>
            <a:off x="138542" y="2471153"/>
            <a:ext cx="17063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b="1" dirty="0">
                <a:solidFill>
                  <a:srgbClr val="0070C0"/>
                </a:solidFill>
              </a:rPr>
              <a:t>Technical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Forms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Final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Approval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Checking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Approval For Publishing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Published</a:t>
            </a:r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956137FC-288A-DC00-8C6C-718AABB24CA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398" y="2790084"/>
            <a:ext cx="261898" cy="300178"/>
          </a:xfrm>
          <a:prstGeom prst="rect">
            <a:avLst/>
          </a:prstGeom>
        </p:spPr>
      </p:pic>
      <p:pic>
        <p:nvPicPr>
          <p:cNvPr id="11" name="Graphic 10" descr="Eye with solid fill">
            <a:extLst>
              <a:ext uri="{FF2B5EF4-FFF2-40B4-BE49-F238E27FC236}">
                <a16:creationId xmlns:a16="http://schemas.microsoft.com/office/drawing/2014/main" id="{4684F628-D133-4FD4-CB21-B7F689C6CC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83848" y="2716696"/>
            <a:ext cx="446954" cy="44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807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D34D8F-2D15-F91F-7AEA-40D601D88B5A}"/>
              </a:ext>
            </a:extLst>
          </p:cNvPr>
          <p:cNvSpPr/>
          <p:nvPr/>
        </p:nvSpPr>
        <p:spPr>
          <a:xfrm>
            <a:off x="110838" y="1915813"/>
            <a:ext cx="1706393" cy="461665"/>
          </a:xfrm>
          <a:prstGeom prst="roundRect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600" b="1" dirty="0">
                <a:solidFill>
                  <a:schemeClr val="tx1"/>
                </a:solidFill>
              </a:rPr>
              <a:t>Documented Information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6848D18-E469-69CC-5B77-64C49E93E5A5}"/>
              </a:ext>
            </a:extLst>
          </p:cNvPr>
          <p:cNvSpPr/>
          <p:nvPr/>
        </p:nvSpPr>
        <p:spPr>
          <a:xfrm>
            <a:off x="110839" y="1376218"/>
            <a:ext cx="1706393" cy="46166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chemeClr val="tx1"/>
                </a:solidFill>
              </a:rPr>
              <a:t>CAR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108234-C601-C317-3A5C-5843BCDEF9C4}"/>
              </a:ext>
            </a:extLst>
          </p:cNvPr>
          <p:cNvSpPr/>
          <p:nvPr/>
        </p:nvSpPr>
        <p:spPr>
          <a:xfrm>
            <a:off x="1542476" y="4774"/>
            <a:ext cx="10649523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DF93A1-F6E3-BAE7-D501-0ED703E299F3}"/>
              </a:ext>
            </a:extLst>
          </p:cNvPr>
          <p:cNvSpPr txBox="1"/>
          <p:nvPr/>
        </p:nvSpPr>
        <p:spPr>
          <a:xfrm>
            <a:off x="1690254" y="1219956"/>
            <a:ext cx="10363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/>
              <a:t>Forms Committee Review</a:t>
            </a:r>
          </a:p>
        </p:txBody>
      </p:sp>
      <p:pic>
        <p:nvPicPr>
          <p:cNvPr id="32" name="Picture 31" descr="A person with short hair&#10;&#10;Description automatically generated">
            <a:extLst>
              <a:ext uri="{FF2B5EF4-FFF2-40B4-BE49-F238E27FC236}">
                <a16:creationId xmlns:a16="http://schemas.microsoft.com/office/drawing/2014/main" id="{7F4048D8-93A3-508F-E63B-161130A04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078" y="168459"/>
            <a:ext cx="938641" cy="9386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C40DF51-6C8F-8175-7C0A-81878F8055DC}"/>
              </a:ext>
            </a:extLst>
          </p:cNvPr>
          <p:cNvSpPr txBox="1"/>
          <p:nvPr/>
        </p:nvSpPr>
        <p:spPr>
          <a:xfrm>
            <a:off x="9273302" y="611589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400" b="1" dirty="0">
                <a:solidFill>
                  <a:srgbClr val="0070C0"/>
                </a:solidFill>
              </a:rPr>
              <a:t>View Account Info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039FF8-6B82-989A-2513-E715B98D8FCA}"/>
              </a:ext>
            </a:extLst>
          </p:cNvPr>
          <p:cNvSpPr txBox="1"/>
          <p:nvPr/>
        </p:nvSpPr>
        <p:spPr>
          <a:xfrm>
            <a:off x="9277919" y="773225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400" b="1" dirty="0">
                <a:solidFill>
                  <a:srgbClr val="FF0000"/>
                </a:solidFill>
              </a:rPr>
              <a:t>Logout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889A80E-138F-E253-BEDA-870E64762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42691"/>
            <a:ext cx="9227690" cy="77922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4C42C52-2081-B776-D541-D125EA83C744}"/>
              </a:ext>
            </a:extLst>
          </p:cNvPr>
          <p:cNvSpPr txBox="1"/>
          <p:nvPr/>
        </p:nvSpPr>
        <p:spPr>
          <a:xfrm>
            <a:off x="9356436" y="231504"/>
            <a:ext cx="158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2800" b="1" dirty="0"/>
              <a:t>FRC</a:t>
            </a: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641199CC-3EDD-A3E9-4909-AB552075532B}"/>
              </a:ext>
            </a:extLst>
          </p:cNvPr>
          <p:cNvGraphicFramePr>
            <a:graphicFrameLocks noGrp="1"/>
          </p:cNvGraphicFramePr>
          <p:nvPr/>
        </p:nvGraphicFramePr>
        <p:xfrm>
          <a:off x="1816935" y="1974680"/>
          <a:ext cx="10107786" cy="1158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84631">
                  <a:extLst>
                    <a:ext uri="{9D8B030D-6E8A-4147-A177-3AD203B41FA5}">
                      <a16:colId xmlns:a16="http://schemas.microsoft.com/office/drawing/2014/main" val="544093284"/>
                    </a:ext>
                  </a:extLst>
                </a:gridCol>
                <a:gridCol w="1684631">
                  <a:extLst>
                    <a:ext uri="{9D8B030D-6E8A-4147-A177-3AD203B41FA5}">
                      <a16:colId xmlns:a16="http://schemas.microsoft.com/office/drawing/2014/main" val="447203520"/>
                    </a:ext>
                  </a:extLst>
                </a:gridCol>
                <a:gridCol w="1684631">
                  <a:extLst>
                    <a:ext uri="{9D8B030D-6E8A-4147-A177-3AD203B41FA5}">
                      <a16:colId xmlns:a16="http://schemas.microsoft.com/office/drawing/2014/main" val="1694841770"/>
                    </a:ext>
                  </a:extLst>
                </a:gridCol>
                <a:gridCol w="1968372">
                  <a:extLst>
                    <a:ext uri="{9D8B030D-6E8A-4147-A177-3AD203B41FA5}">
                      <a16:colId xmlns:a16="http://schemas.microsoft.com/office/drawing/2014/main" val="4041078327"/>
                    </a:ext>
                  </a:extLst>
                </a:gridCol>
                <a:gridCol w="1911927">
                  <a:extLst>
                    <a:ext uri="{9D8B030D-6E8A-4147-A177-3AD203B41FA5}">
                      <a16:colId xmlns:a16="http://schemas.microsoft.com/office/drawing/2014/main" val="663113556"/>
                    </a:ext>
                  </a:extLst>
                </a:gridCol>
                <a:gridCol w="1173594">
                  <a:extLst>
                    <a:ext uri="{9D8B030D-6E8A-4147-A177-3AD203B41FA5}">
                      <a16:colId xmlns:a16="http://schemas.microsoft.com/office/drawing/2014/main" val="3168227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Document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Department / Unit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dirty="0"/>
                        <a:t>Date Submitted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Action Items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0040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XXXX-XXXX-004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Legal Office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Forms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August 12, 2023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Forms Committee Review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16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318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8C0AA0C-2BD6-2EA3-A579-367C5BA5356C}"/>
              </a:ext>
            </a:extLst>
          </p:cNvPr>
          <p:cNvSpPr txBox="1"/>
          <p:nvPr/>
        </p:nvSpPr>
        <p:spPr>
          <a:xfrm>
            <a:off x="138542" y="2471153"/>
            <a:ext cx="17063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b="1" dirty="0">
                <a:solidFill>
                  <a:srgbClr val="0070C0"/>
                </a:solidFill>
              </a:rPr>
              <a:t>Technical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Forms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Final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Approval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Checking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Approval For Publishing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Published</a:t>
            </a:r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AA9FF631-459A-BE9F-FA3E-342FC259C56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872" y="2715504"/>
            <a:ext cx="261898" cy="300178"/>
          </a:xfrm>
          <a:prstGeom prst="rect">
            <a:avLst/>
          </a:prstGeom>
        </p:spPr>
      </p:pic>
      <p:pic>
        <p:nvPicPr>
          <p:cNvPr id="10" name="Graphic 9" descr="Eye with solid fill">
            <a:extLst>
              <a:ext uri="{FF2B5EF4-FFF2-40B4-BE49-F238E27FC236}">
                <a16:creationId xmlns:a16="http://schemas.microsoft.com/office/drawing/2014/main" id="{7D752E15-5693-6801-C352-135732F6BB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02322" y="2642116"/>
            <a:ext cx="446954" cy="44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317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D34D8F-2D15-F91F-7AEA-40D601D88B5A}"/>
              </a:ext>
            </a:extLst>
          </p:cNvPr>
          <p:cNvSpPr/>
          <p:nvPr/>
        </p:nvSpPr>
        <p:spPr>
          <a:xfrm>
            <a:off x="110838" y="1915813"/>
            <a:ext cx="1706393" cy="461665"/>
          </a:xfrm>
          <a:prstGeom prst="roundRect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600" b="1" dirty="0">
                <a:solidFill>
                  <a:schemeClr val="tx1"/>
                </a:solidFill>
              </a:rPr>
              <a:t>Documented Information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6848D18-E469-69CC-5B77-64C49E93E5A5}"/>
              </a:ext>
            </a:extLst>
          </p:cNvPr>
          <p:cNvSpPr/>
          <p:nvPr/>
        </p:nvSpPr>
        <p:spPr>
          <a:xfrm>
            <a:off x="110839" y="1376218"/>
            <a:ext cx="1706393" cy="46166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chemeClr val="tx1"/>
                </a:solidFill>
              </a:rPr>
              <a:t>CAR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108234-C601-C317-3A5C-5843BCDEF9C4}"/>
              </a:ext>
            </a:extLst>
          </p:cNvPr>
          <p:cNvSpPr/>
          <p:nvPr/>
        </p:nvSpPr>
        <p:spPr>
          <a:xfrm>
            <a:off x="1542476" y="0"/>
            <a:ext cx="10649523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DF93A1-F6E3-BAE7-D501-0ED703E299F3}"/>
              </a:ext>
            </a:extLst>
          </p:cNvPr>
          <p:cNvSpPr txBox="1"/>
          <p:nvPr/>
        </p:nvSpPr>
        <p:spPr>
          <a:xfrm>
            <a:off x="1690254" y="1219956"/>
            <a:ext cx="10363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/>
              <a:t>Control of Documented Information</a:t>
            </a:r>
          </a:p>
        </p:txBody>
      </p:sp>
      <p:pic>
        <p:nvPicPr>
          <p:cNvPr id="32" name="Picture 31" descr="A person with short hair&#10;&#10;Description automatically generated">
            <a:extLst>
              <a:ext uri="{FF2B5EF4-FFF2-40B4-BE49-F238E27FC236}">
                <a16:creationId xmlns:a16="http://schemas.microsoft.com/office/drawing/2014/main" id="{7F4048D8-93A3-508F-E63B-161130A04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078" y="168459"/>
            <a:ext cx="938641" cy="9386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C40DF51-6C8F-8175-7C0A-81878F8055DC}"/>
              </a:ext>
            </a:extLst>
          </p:cNvPr>
          <p:cNvSpPr txBox="1"/>
          <p:nvPr/>
        </p:nvSpPr>
        <p:spPr>
          <a:xfrm>
            <a:off x="9698175" y="611589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400" b="1" dirty="0">
                <a:solidFill>
                  <a:srgbClr val="0070C0"/>
                </a:solidFill>
              </a:rPr>
              <a:t>View Account Info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039FF8-6B82-989A-2513-E715B98D8FCA}"/>
              </a:ext>
            </a:extLst>
          </p:cNvPr>
          <p:cNvSpPr txBox="1"/>
          <p:nvPr/>
        </p:nvSpPr>
        <p:spPr>
          <a:xfrm>
            <a:off x="9702792" y="773225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400" b="1" dirty="0">
                <a:solidFill>
                  <a:srgbClr val="FF0000"/>
                </a:solidFill>
              </a:rPr>
              <a:t>Logout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889A80E-138F-E253-BEDA-870E64762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42691"/>
            <a:ext cx="9227690" cy="77922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4C42C52-2081-B776-D541-D125EA83C744}"/>
              </a:ext>
            </a:extLst>
          </p:cNvPr>
          <p:cNvSpPr txBox="1"/>
          <p:nvPr/>
        </p:nvSpPr>
        <p:spPr>
          <a:xfrm>
            <a:off x="9781309" y="231504"/>
            <a:ext cx="158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2800" b="1" dirty="0"/>
              <a:t>OSQM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8F99F12-B8C3-DBB5-552F-AE097B602EB7}"/>
              </a:ext>
            </a:extLst>
          </p:cNvPr>
          <p:cNvGraphicFramePr>
            <a:graphicFrameLocks noGrp="1"/>
          </p:cNvGraphicFramePr>
          <p:nvPr/>
        </p:nvGraphicFramePr>
        <p:xfrm>
          <a:off x="1816935" y="1974680"/>
          <a:ext cx="10107786" cy="1691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84631">
                  <a:extLst>
                    <a:ext uri="{9D8B030D-6E8A-4147-A177-3AD203B41FA5}">
                      <a16:colId xmlns:a16="http://schemas.microsoft.com/office/drawing/2014/main" val="544093284"/>
                    </a:ext>
                  </a:extLst>
                </a:gridCol>
                <a:gridCol w="1684631">
                  <a:extLst>
                    <a:ext uri="{9D8B030D-6E8A-4147-A177-3AD203B41FA5}">
                      <a16:colId xmlns:a16="http://schemas.microsoft.com/office/drawing/2014/main" val="447203520"/>
                    </a:ext>
                  </a:extLst>
                </a:gridCol>
                <a:gridCol w="1684631">
                  <a:extLst>
                    <a:ext uri="{9D8B030D-6E8A-4147-A177-3AD203B41FA5}">
                      <a16:colId xmlns:a16="http://schemas.microsoft.com/office/drawing/2014/main" val="1694841770"/>
                    </a:ext>
                  </a:extLst>
                </a:gridCol>
                <a:gridCol w="1968372">
                  <a:extLst>
                    <a:ext uri="{9D8B030D-6E8A-4147-A177-3AD203B41FA5}">
                      <a16:colId xmlns:a16="http://schemas.microsoft.com/office/drawing/2014/main" val="4041078327"/>
                    </a:ext>
                  </a:extLst>
                </a:gridCol>
                <a:gridCol w="1911927">
                  <a:extLst>
                    <a:ext uri="{9D8B030D-6E8A-4147-A177-3AD203B41FA5}">
                      <a16:colId xmlns:a16="http://schemas.microsoft.com/office/drawing/2014/main" val="663113556"/>
                    </a:ext>
                  </a:extLst>
                </a:gridCol>
                <a:gridCol w="1173594">
                  <a:extLst>
                    <a:ext uri="{9D8B030D-6E8A-4147-A177-3AD203B41FA5}">
                      <a16:colId xmlns:a16="http://schemas.microsoft.com/office/drawing/2014/main" val="3168227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Document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Department / Unit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dirty="0"/>
                        <a:t>Date Submitted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Action Items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0040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dirty="0"/>
                        <a:t>XXXX-XXXX-003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Finance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Work Instructions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August 7, 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For Final Review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7097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dirty="0"/>
                        <a:t>XXXX-XXXX-002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TB Dots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QOPM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August 1, 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For Approval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3241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dirty="0"/>
                        <a:t>XXXX-XXXX-001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Legal Office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Mgt. Review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July 30, 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For Approval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8840705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E9C7564-F1D7-D7E1-E630-B474E73959C9}"/>
              </a:ext>
            </a:extLst>
          </p:cNvPr>
          <p:cNvSpPr/>
          <p:nvPr/>
        </p:nvSpPr>
        <p:spPr>
          <a:xfrm>
            <a:off x="10218326" y="1446187"/>
            <a:ext cx="1706393" cy="405679"/>
          </a:xfrm>
          <a:prstGeom prst="round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Add New</a:t>
            </a:r>
          </a:p>
        </p:txBody>
      </p:sp>
      <p:pic>
        <p:nvPicPr>
          <p:cNvPr id="9" name="Picture 8" descr="A black and white logo&#10;&#10;Description automatically generated">
            <a:extLst>
              <a:ext uri="{FF2B5EF4-FFF2-40B4-BE49-F238E27FC236}">
                <a16:creationId xmlns:a16="http://schemas.microsoft.com/office/drawing/2014/main" id="{8CB82B4E-7256-4651-60E9-2C0B6E59FAE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972" y="2585486"/>
            <a:ext cx="261898" cy="30017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781717D-2B45-786D-1944-E1408C9DB454}"/>
              </a:ext>
            </a:extLst>
          </p:cNvPr>
          <p:cNvSpPr txBox="1"/>
          <p:nvPr/>
        </p:nvSpPr>
        <p:spPr>
          <a:xfrm>
            <a:off x="138542" y="2471153"/>
            <a:ext cx="17063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b="1" dirty="0">
                <a:solidFill>
                  <a:srgbClr val="0070C0"/>
                </a:solidFill>
              </a:rPr>
              <a:t>Technical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Forms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Final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Approval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Checking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Approval For Publishing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Published</a:t>
            </a:r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54662007-9FEA-98C6-596E-7AEE1C8B5FF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972" y="2963658"/>
            <a:ext cx="261898" cy="300178"/>
          </a:xfrm>
          <a:prstGeom prst="rect">
            <a:avLst/>
          </a:prstGeom>
        </p:spPr>
      </p:pic>
      <p:pic>
        <p:nvPicPr>
          <p:cNvPr id="12" name="Picture 11" descr="A black and white logo&#10;&#10;Description automatically generated">
            <a:extLst>
              <a:ext uri="{FF2B5EF4-FFF2-40B4-BE49-F238E27FC236}">
                <a16:creationId xmlns:a16="http://schemas.microsoft.com/office/drawing/2014/main" id="{ABA65002-40C3-33DA-E6BF-AF79254C3CC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279" y="3325615"/>
            <a:ext cx="261898" cy="30017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6C6E4CC-54D5-95DE-0571-4C1B8A9FBB01}"/>
              </a:ext>
            </a:extLst>
          </p:cNvPr>
          <p:cNvSpPr/>
          <p:nvPr/>
        </p:nvSpPr>
        <p:spPr>
          <a:xfrm>
            <a:off x="771244" y="106637"/>
            <a:ext cx="10722201" cy="64213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EDBA63D-1B26-0E79-215F-400E24799BC3}"/>
              </a:ext>
            </a:extLst>
          </p:cNvPr>
          <p:cNvSpPr/>
          <p:nvPr/>
        </p:nvSpPr>
        <p:spPr>
          <a:xfrm>
            <a:off x="7217826" y="1906353"/>
            <a:ext cx="2397127" cy="335522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Document Code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03A1426-CFBA-F0AD-154A-A50EBFB6CD5A}"/>
              </a:ext>
            </a:extLst>
          </p:cNvPr>
          <p:cNvSpPr/>
          <p:nvPr/>
        </p:nvSpPr>
        <p:spPr>
          <a:xfrm>
            <a:off x="1209088" y="1171180"/>
            <a:ext cx="5867751" cy="335522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Document Title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F08F51E-6BF0-4FB7-3813-9100ECE0FBEE}"/>
              </a:ext>
            </a:extLst>
          </p:cNvPr>
          <p:cNvSpPr/>
          <p:nvPr/>
        </p:nvSpPr>
        <p:spPr>
          <a:xfrm>
            <a:off x="7244884" y="1174942"/>
            <a:ext cx="1955804" cy="335522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Effectivity Date</a:t>
            </a:r>
          </a:p>
        </p:txBody>
      </p:sp>
      <p:pic>
        <p:nvPicPr>
          <p:cNvPr id="15" name="Picture 14" descr="A black rectangle with white lines&#10;&#10;Description automatically generated">
            <a:extLst>
              <a:ext uri="{FF2B5EF4-FFF2-40B4-BE49-F238E27FC236}">
                <a16:creationId xmlns:a16="http://schemas.microsoft.com/office/drawing/2014/main" id="{75F5DAA3-E2DD-FF62-448F-82478BFE90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426" y="1226713"/>
            <a:ext cx="233680" cy="233680"/>
          </a:xfrm>
          <a:prstGeom prst="rect">
            <a:avLst/>
          </a:prstGeom>
          <a:effectLst/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E88AB8-9E7A-7145-E2B1-363A068624F4}"/>
              </a:ext>
            </a:extLst>
          </p:cNvPr>
          <p:cNvSpPr txBox="1"/>
          <p:nvPr/>
        </p:nvSpPr>
        <p:spPr>
          <a:xfrm>
            <a:off x="7132807" y="1605004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DOCUMENT CODE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E0B4FB-45E2-925A-FAF7-9B76F1B6BDA0}"/>
              </a:ext>
            </a:extLst>
          </p:cNvPr>
          <p:cNvSpPr txBox="1"/>
          <p:nvPr/>
        </p:nvSpPr>
        <p:spPr>
          <a:xfrm>
            <a:off x="1164278" y="867165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DOCUMENT TITLE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8E7B04-8D5C-F1EC-8F9B-98CC7FC255CB}"/>
              </a:ext>
            </a:extLst>
          </p:cNvPr>
          <p:cNvSpPr txBox="1"/>
          <p:nvPr/>
        </p:nvSpPr>
        <p:spPr>
          <a:xfrm>
            <a:off x="7244884" y="862314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EFFECTIVITY DATE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3FF050D-BC88-DE9F-FB4C-C9B63D0C4BA6}"/>
              </a:ext>
            </a:extLst>
          </p:cNvPr>
          <p:cNvSpPr/>
          <p:nvPr/>
        </p:nvSpPr>
        <p:spPr>
          <a:xfrm>
            <a:off x="1190230" y="1943597"/>
            <a:ext cx="2832060" cy="305020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Document type</a:t>
            </a:r>
          </a:p>
        </p:txBody>
      </p:sp>
      <p:pic>
        <p:nvPicPr>
          <p:cNvPr id="36" name="Picture 35" descr="A white triangle in a grey square&#10;&#10;Description automatically generated">
            <a:extLst>
              <a:ext uri="{FF2B5EF4-FFF2-40B4-BE49-F238E27FC236}">
                <a16:creationId xmlns:a16="http://schemas.microsoft.com/office/drawing/2014/main" id="{832F47DD-0946-6840-1739-1EB92A276E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834" y="1916124"/>
            <a:ext cx="369413" cy="369413"/>
          </a:xfrm>
          <a:prstGeom prst="rect">
            <a:avLst/>
          </a:prstGeom>
          <a:effectLst/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31C2662-DE21-043A-4C50-16113866C974}"/>
              </a:ext>
            </a:extLst>
          </p:cNvPr>
          <p:cNvSpPr txBox="1"/>
          <p:nvPr/>
        </p:nvSpPr>
        <p:spPr>
          <a:xfrm>
            <a:off x="1125565" y="1608347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DOCUMENT TYPE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29EF11C-94E4-5000-5E7C-2DE83DCECB5E}"/>
              </a:ext>
            </a:extLst>
          </p:cNvPr>
          <p:cNvSpPr/>
          <p:nvPr/>
        </p:nvSpPr>
        <p:spPr>
          <a:xfrm>
            <a:off x="4244780" y="1940733"/>
            <a:ext cx="2832060" cy="305020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Department / Unit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C04587-2B8E-082F-9DED-41D06CA83417}"/>
              </a:ext>
            </a:extLst>
          </p:cNvPr>
          <p:cNvSpPr txBox="1"/>
          <p:nvPr/>
        </p:nvSpPr>
        <p:spPr>
          <a:xfrm>
            <a:off x="4180115" y="1605483"/>
            <a:ext cx="2215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DEPARTMENT / UNIT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6A34A81-8C77-94D8-21B2-5C34B8E15E36}"/>
              </a:ext>
            </a:extLst>
          </p:cNvPr>
          <p:cNvSpPr/>
          <p:nvPr/>
        </p:nvSpPr>
        <p:spPr>
          <a:xfrm>
            <a:off x="1232143" y="2698176"/>
            <a:ext cx="9315013" cy="627439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Enter your revision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15A4515-24F9-1E4D-5972-5CC476A65381}"/>
              </a:ext>
            </a:extLst>
          </p:cNvPr>
          <p:cNvSpPr txBox="1"/>
          <p:nvPr/>
        </p:nvSpPr>
        <p:spPr>
          <a:xfrm>
            <a:off x="1167479" y="2362927"/>
            <a:ext cx="2215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DOCUMENT REVISION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3CDDF77-6F31-81F7-5A5E-C88A1BEF7BD8}"/>
              </a:ext>
            </a:extLst>
          </p:cNvPr>
          <p:cNvSpPr/>
          <p:nvPr/>
        </p:nvSpPr>
        <p:spPr>
          <a:xfrm>
            <a:off x="9727813" y="1920158"/>
            <a:ext cx="1143387" cy="305020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Revision #</a:t>
            </a:r>
          </a:p>
        </p:txBody>
      </p:sp>
      <p:pic>
        <p:nvPicPr>
          <p:cNvPr id="44" name="Picture 43" descr="A white triangle in a grey square&#10;&#10;Description automatically generated">
            <a:extLst>
              <a:ext uri="{FF2B5EF4-FFF2-40B4-BE49-F238E27FC236}">
                <a16:creationId xmlns:a16="http://schemas.microsoft.com/office/drawing/2014/main" id="{E196DF7E-43E1-FD7E-B7B7-BD04CA5800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156" y="1898643"/>
            <a:ext cx="369413" cy="369413"/>
          </a:xfrm>
          <a:prstGeom prst="rect">
            <a:avLst/>
          </a:prstGeom>
          <a:effectLst/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1EE55F0-F8BC-A3EC-EC76-187CAC6B7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112261"/>
              </p:ext>
            </p:extLst>
          </p:nvPr>
        </p:nvGraphicFramePr>
        <p:xfrm>
          <a:off x="1254895" y="4463490"/>
          <a:ext cx="929226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1869">
                  <a:extLst>
                    <a:ext uri="{9D8B030D-6E8A-4147-A177-3AD203B41FA5}">
                      <a16:colId xmlns:a16="http://schemas.microsoft.com/office/drawing/2014/main" val="265996572"/>
                    </a:ext>
                  </a:extLst>
                </a:gridCol>
                <a:gridCol w="4460392">
                  <a:extLst>
                    <a:ext uri="{9D8B030D-6E8A-4147-A177-3AD203B41FA5}">
                      <a16:colId xmlns:a16="http://schemas.microsoft.com/office/drawing/2014/main" val="2993148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660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October 20, 2023, 2:16pm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502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October 10, 2023, 4:23pm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449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280752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E57F9C6F-DF4E-5112-D0A1-D7576175BE7B}"/>
              </a:ext>
            </a:extLst>
          </p:cNvPr>
          <p:cNvSpPr txBox="1"/>
          <p:nvPr/>
        </p:nvSpPr>
        <p:spPr>
          <a:xfrm>
            <a:off x="9663148" y="1603380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REVISION NO.</a:t>
            </a:r>
          </a:p>
        </p:txBody>
      </p:sp>
      <p:pic>
        <p:nvPicPr>
          <p:cNvPr id="46" name="Picture 4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8B1FFD2-CD2C-46E3-0962-468D7EF4A87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620" y="2885664"/>
            <a:ext cx="331423" cy="331423"/>
          </a:xfrm>
          <a:prstGeom prst="rect">
            <a:avLst/>
          </a:prstGeom>
        </p:spPr>
      </p:pic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1A4B562-18AE-93AF-26D3-6A64C9431F6C}"/>
              </a:ext>
            </a:extLst>
          </p:cNvPr>
          <p:cNvSpPr/>
          <p:nvPr/>
        </p:nvSpPr>
        <p:spPr>
          <a:xfrm>
            <a:off x="1404903" y="4850934"/>
            <a:ext cx="2832060" cy="305020"/>
          </a:xfrm>
          <a:prstGeom prst="roundRect">
            <a:avLst/>
          </a:prstGeom>
          <a:solidFill>
            <a:schemeClr val="bg2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File/Link Upload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2A87D69-AF58-FB77-9A54-57C8CC5B1470}"/>
              </a:ext>
            </a:extLst>
          </p:cNvPr>
          <p:cNvSpPr txBox="1"/>
          <p:nvPr/>
        </p:nvSpPr>
        <p:spPr>
          <a:xfrm>
            <a:off x="1190230" y="4192633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UPLOAD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16C3FAC-12D4-6F63-B08E-2F677C211BFF}"/>
              </a:ext>
            </a:extLst>
          </p:cNvPr>
          <p:cNvSpPr/>
          <p:nvPr/>
        </p:nvSpPr>
        <p:spPr>
          <a:xfrm>
            <a:off x="4386971" y="4861776"/>
            <a:ext cx="1064708" cy="31594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Vie w</a:t>
            </a:r>
          </a:p>
        </p:txBody>
      </p:sp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2310768-6970-8453-BF70-2572E1C7C51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821" y="5597799"/>
            <a:ext cx="331423" cy="331423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9EFECAA-F3E1-844D-9533-F67EC481DD81}"/>
              </a:ext>
            </a:extLst>
          </p:cNvPr>
          <p:cNvSpPr/>
          <p:nvPr/>
        </p:nvSpPr>
        <p:spPr>
          <a:xfrm>
            <a:off x="1414139" y="5224252"/>
            <a:ext cx="2832060" cy="305020"/>
          </a:xfrm>
          <a:prstGeom prst="roundRect">
            <a:avLst/>
          </a:prstGeom>
          <a:solidFill>
            <a:schemeClr val="bg2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File/Link Upload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C3D78BD-BEFC-2CAB-C5B9-3334D525771F}"/>
              </a:ext>
            </a:extLst>
          </p:cNvPr>
          <p:cNvSpPr/>
          <p:nvPr/>
        </p:nvSpPr>
        <p:spPr>
          <a:xfrm>
            <a:off x="4396207" y="5235094"/>
            <a:ext cx="1064708" cy="31594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view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A0DDA7C-A89D-BACD-537D-44AD570231DD}"/>
              </a:ext>
            </a:extLst>
          </p:cNvPr>
          <p:cNvSpPr/>
          <p:nvPr/>
        </p:nvSpPr>
        <p:spPr>
          <a:xfrm>
            <a:off x="1423375" y="5607692"/>
            <a:ext cx="2832060" cy="305020"/>
          </a:xfrm>
          <a:prstGeom prst="roundRect">
            <a:avLst/>
          </a:prstGeom>
          <a:solidFill>
            <a:schemeClr val="bg2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File/Link Upload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D220D1A-5F39-8DE6-EB31-06D4A36142B6}"/>
              </a:ext>
            </a:extLst>
          </p:cNvPr>
          <p:cNvSpPr/>
          <p:nvPr/>
        </p:nvSpPr>
        <p:spPr>
          <a:xfrm>
            <a:off x="4405443" y="5618534"/>
            <a:ext cx="1064708" cy="315947"/>
          </a:xfrm>
          <a:prstGeom prst="roundRect">
            <a:avLst/>
          </a:prstGeom>
          <a:solidFill>
            <a:schemeClr val="accent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upload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FB62F1-92C7-8A54-45C6-4477DCA89CD9}"/>
              </a:ext>
            </a:extLst>
          </p:cNvPr>
          <p:cNvSpPr txBox="1"/>
          <p:nvPr/>
        </p:nvSpPr>
        <p:spPr>
          <a:xfrm>
            <a:off x="1164277" y="363638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DOCUMENT DETAILS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E754E08-4FAF-B20C-B535-3EA542EAF283}"/>
              </a:ext>
            </a:extLst>
          </p:cNvPr>
          <p:cNvSpPr/>
          <p:nvPr/>
        </p:nvSpPr>
        <p:spPr>
          <a:xfrm>
            <a:off x="9636528" y="6071090"/>
            <a:ext cx="1706393" cy="405679"/>
          </a:xfrm>
          <a:prstGeom prst="roundRect">
            <a:avLst/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Submit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968C6D3-A474-E3D2-ECD1-06C313286800}"/>
              </a:ext>
            </a:extLst>
          </p:cNvPr>
          <p:cNvSpPr/>
          <p:nvPr/>
        </p:nvSpPr>
        <p:spPr>
          <a:xfrm>
            <a:off x="7720700" y="6129455"/>
            <a:ext cx="1706393" cy="305020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Select Action</a:t>
            </a:r>
          </a:p>
        </p:txBody>
      </p:sp>
      <p:pic>
        <p:nvPicPr>
          <p:cNvPr id="52" name="Picture 51" descr="A white triangle in a grey square&#10;&#10;Description automatically generated">
            <a:extLst>
              <a:ext uri="{FF2B5EF4-FFF2-40B4-BE49-F238E27FC236}">
                <a16:creationId xmlns:a16="http://schemas.microsoft.com/office/drawing/2014/main" id="{C116E198-C1D0-3563-3F96-7845837CBC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638" y="6101982"/>
            <a:ext cx="369413" cy="369413"/>
          </a:xfrm>
          <a:prstGeom prst="rect">
            <a:avLst/>
          </a:prstGeom>
          <a:effectLst/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06CFD3AD-3EBD-47DC-3825-DCD310E2AB3A}"/>
              </a:ext>
            </a:extLst>
          </p:cNvPr>
          <p:cNvSpPr txBox="1"/>
          <p:nvPr/>
        </p:nvSpPr>
        <p:spPr>
          <a:xfrm>
            <a:off x="7372402" y="5574270"/>
            <a:ext cx="203553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PH" sz="1600" dirty="0"/>
              <a:t>Approved</a:t>
            </a:r>
          </a:p>
          <a:p>
            <a:r>
              <a:rPr lang="en-PH" sz="1600" dirty="0"/>
              <a:t>Disapproved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8CD20C4-64BC-E5A0-E8FA-F4D8FFC3630F}"/>
              </a:ext>
            </a:extLst>
          </p:cNvPr>
          <p:cNvSpPr/>
          <p:nvPr/>
        </p:nvSpPr>
        <p:spPr>
          <a:xfrm>
            <a:off x="1273753" y="3698318"/>
            <a:ext cx="2832060" cy="305020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Approver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5366508-93BB-64B4-DBFB-F54A4F1667BB}"/>
              </a:ext>
            </a:extLst>
          </p:cNvPr>
          <p:cNvSpPr txBox="1"/>
          <p:nvPr/>
        </p:nvSpPr>
        <p:spPr>
          <a:xfrm>
            <a:off x="1209088" y="3363068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APPROVE BY</a:t>
            </a:r>
          </a:p>
        </p:txBody>
      </p:sp>
      <p:pic>
        <p:nvPicPr>
          <p:cNvPr id="54" name="Picture 53" descr="A white triangle in a grey square&#10;&#10;Description automatically generated">
            <a:extLst>
              <a:ext uri="{FF2B5EF4-FFF2-40B4-BE49-F238E27FC236}">
                <a16:creationId xmlns:a16="http://schemas.microsoft.com/office/drawing/2014/main" id="{B3F8D577-6034-59B8-FC96-28016F90D5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206" y="1925194"/>
            <a:ext cx="369413" cy="36941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02416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D34D8F-2D15-F91F-7AEA-40D601D88B5A}"/>
              </a:ext>
            </a:extLst>
          </p:cNvPr>
          <p:cNvSpPr/>
          <p:nvPr/>
        </p:nvSpPr>
        <p:spPr>
          <a:xfrm>
            <a:off x="110838" y="1915813"/>
            <a:ext cx="1706393" cy="461665"/>
          </a:xfrm>
          <a:prstGeom prst="roundRect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600" b="1" dirty="0">
                <a:solidFill>
                  <a:schemeClr val="tx1"/>
                </a:solidFill>
              </a:rPr>
              <a:t>Control of Documents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6848D18-E469-69CC-5B77-64C49E93E5A5}"/>
              </a:ext>
            </a:extLst>
          </p:cNvPr>
          <p:cNvSpPr/>
          <p:nvPr/>
        </p:nvSpPr>
        <p:spPr>
          <a:xfrm>
            <a:off x="110839" y="1376218"/>
            <a:ext cx="1706393" cy="46166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chemeClr val="tx1"/>
                </a:solidFill>
              </a:rPr>
              <a:t>CAR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108234-C601-C317-3A5C-5843BCDEF9C4}"/>
              </a:ext>
            </a:extLst>
          </p:cNvPr>
          <p:cNvSpPr/>
          <p:nvPr/>
        </p:nvSpPr>
        <p:spPr>
          <a:xfrm>
            <a:off x="1542476" y="8389"/>
            <a:ext cx="10649523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DF93A1-F6E3-BAE7-D501-0ED703E299F3}"/>
              </a:ext>
            </a:extLst>
          </p:cNvPr>
          <p:cNvSpPr txBox="1"/>
          <p:nvPr/>
        </p:nvSpPr>
        <p:spPr>
          <a:xfrm>
            <a:off x="1690254" y="1219956"/>
            <a:ext cx="10363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/>
              <a:t>Control of Documented Information</a:t>
            </a:r>
          </a:p>
        </p:txBody>
      </p:sp>
      <p:pic>
        <p:nvPicPr>
          <p:cNvPr id="32" name="Picture 31" descr="A person with short hair&#10;&#10;Description automatically generated">
            <a:extLst>
              <a:ext uri="{FF2B5EF4-FFF2-40B4-BE49-F238E27FC236}">
                <a16:creationId xmlns:a16="http://schemas.microsoft.com/office/drawing/2014/main" id="{7F4048D8-93A3-508F-E63B-161130A04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078" y="168459"/>
            <a:ext cx="938641" cy="9386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C40DF51-6C8F-8175-7C0A-81878F8055DC}"/>
              </a:ext>
            </a:extLst>
          </p:cNvPr>
          <p:cNvSpPr txBox="1"/>
          <p:nvPr/>
        </p:nvSpPr>
        <p:spPr>
          <a:xfrm>
            <a:off x="9273302" y="611589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400" b="1" dirty="0">
                <a:solidFill>
                  <a:srgbClr val="0070C0"/>
                </a:solidFill>
              </a:rPr>
              <a:t>View Account Info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039FF8-6B82-989A-2513-E715B98D8FCA}"/>
              </a:ext>
            </a:extLst>
          </p:cNvPr>
          <p:cNvSpPr txBox="1"/>
          <p:nvPr/>
        </p:nvSpPr>
        <p:spPr>
          <a:xfrm>
            <a:off x="9277919" y="773225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400" b="1" dirty="0">
                <a:solidFill>
                  <a:srgbClr val="FF0000"/>
                </a:solidFill>
              </a:rPr>
              <a:t>Logout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889A80E-138F-E253-BEDA-870E64762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42691"/>
            <a:ext cx="9227690" cy="77922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4C42C52-2081-B776-D541-D125EA83C744}"/>
              </a:ext>
            </a:extLst>
          </p:cNvPr>
          <p:cNvSpPr txBox="1"/>
          <p:nvPr/>
        </p:nvSpPr>
        <p:spPr>
          <a:xfrm>
            <a:off x="9356436" y="231504"/>
            <a:ext cx="1584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2400" b="1" dirty="0"/>
              <a:t>DEP HEAD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8F99F12-B8C3-DBB5-552F-AE097B602EB7}"/>
              </a:ext>
            </a:extLst>
          </p:cNvPr>
          <p:cNvGraphicFramePr>
            <a:graphicFrameLocks noGrp="1"/>
          </p:cNvGraphicFramePr>
          <p:nvPr/>
        </p:nvGraphicFramePr>
        <p:xfrm>
          <a:off x="1816935" y="1974680"/>
          <a:ext cx="10107786" cy="949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84631">
                  <a:extLst>
                    <a:ext uri="{9D8B030D-6E8A-4147-A177-3AD203B41FA5}">
                      <a16:colId xmlns:a16="http://schemas.microsoft.com/office/drawing/2014/main" val="544093284"/>
                    </a:ext>
                  </a:extLst>
                </a:gridCol>
                <a:gridCol w="1684631">
                  <a:extLst>
                    <a:ext uri="{9D8B030D-6E8A-4147-A177-3AD203B41FA5}">
                      <a16:colId xmlns:a16="http://schemas.microsoft.com/office/drawing/2014/main" val="447203520"/>
                    </a:ext>
                  </a:extLst>
                </a:gridCol>
                <a:gridCol w="1684631">
                  <a:extLst>
                    <a:ext uri="{9D8B030D-6E8A-4147-A177-3AD203B41FA5}">
                      <a16:colId xmlns:a16="http://schemas.microsoft.com/office/drawing/2014/main" val="1694841770"/>
                    </a:ext>
                  </a:extLst>
                </a:gridCol>
                <a:gridCol w="1968372">
                  <a:extLst>
                    <a:ext uri="{9D8B030D-6E8A-4147-A177-3AD203B41FA5}">
                      <a16:colId xmlns:a16="http://schemas.microsoft.com/office/drawing/2014/main" val="4041078327"/>
                    </a:ext>
                  </a:extLst>
                </a:gridCol>
                <a:gridCol w="1911927">
                  <a:extLst>
                    <a:ext uri="{9D8B030D-6E8A-4147-A177-3AD203B41FA5}">
                      <a16:colId xmlns:a16="http://schemas.microsoft.com/office/drawing/2014/main" val="663113556"/>
                    </a:ext>
                  </a:extLst>
                </a:gridCol>
                <a:gridCol w="1173594">
                  <a:extLst>
                    <a:ext uri="{9D8B030D-6E8A-4147-A177-3AD203B41FA5}">
                      <a16:colId xmlns:a16="http://schemas.microsoft.com/office/drawing/2014/main" val="3168227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dirty="0"/>
                        <a:t>Document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Department / Unit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dirty="0"/>
                        <a:t>Date Submitted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Action Items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0040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XXXX-XXXX-004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Procurement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Quality Manual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August 12, 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For Approval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643184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49C68B6-05BE-F2BD-646B-9BE2FAEB3062}"/>
              </a:ext>
            </a:extLst>
          </p:cNvPr>
          <p:cNvSpPr txBox="1"/>
          <p:nvPr/>
        </p:nvSpPr>
        <p:spPr>
          <a:xfrm>
            <a:off x="138542" y="2471153"/>
            <a:ext cx="17063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b="1" dirty="0">
                <a:solidFill>
                  <a:srgbClr val="0070C0"/>
                </a:solidFill>
              </a:rPr>
              <a:t>Technical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Forms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Final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Approval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Checking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Approval For Publishing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Published</a:t>
            </a:r>
          </a:p>
        </p:txBody>
      </p:sp>
      <p:pic>
        <p:nvPicPr>
          <p:cNvPr id="3" name="Picture 2" descr="A black and white logo&#10;&#10;Description automatically generated">
            <a:extLst>
              <a:ext uri="{FF2B5EF4-FFF2-40B4-BE49-F238E27FC236}">
                <a16:creationId xmlns:a16="http://schemas.microsoft.com/office/drawing/2014/main" id="{C2DD19C0-D6D9-76F4-A658-BA246E6657F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2016" y="2583302"/>
            <a:ext cx="228092" cy="261431"/>
          </a:xfrm>
          <a:prstGeom prst="rect">
            <a:avLst/>
          </a:prstGeom>
        </p:spPr>
      </p:pic>
      <p:pic>
        <p:nvPicPr>
          <p:cNvPr id="8" name="Graphic 7" descr="Eye with solid fill">
            <a:extLst>
              <a:ext uri="{FF2B5EF4-FFF2-40B4-BE49-F238E27FC236}">
                <a16:creationId xmlns:a16="http://schemas.microsoft.com/office/drawing/2014/main" id="{E9CEA2DF-4029-759F-322E-45D82C5291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0466" y="2528862"/>
            <a:ext cx="389260" cy="38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3250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D34D8F-2D15-F91F-7AEA-40D601D88B5A}"/>
              </a:ext>
            </a:extLst>
          </p:cNvPr>
          <p:cNvSpPr/>
          <p:nvPr/>
        </p:nvSpPr>
        <p:spPr>
          <a:xfrm>
            <a:off x="110838" y="1915813"/>
            <a:ext cx="1706393" cy="461665"/>
          </a:xfrm>
          <a:prstGeom prst="roundRect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600" b="1" dirty="0">
                <a:solidFill>
                  <a:schemeClr val="tx1"/>
                </a:solidFill>
              </a:rPr>
              <a:t>Documented Information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6848D18-E469-69CC-5B77-64C49E93E5A5}"/>
              </a:ext>
            </a:extLst>
          </p:cNvPr>
          <p:cNvSpPr/>
          <p:nvPr/>
        </p:nvSpPr>
        <p:spPr>
          <a:xfrm>
            <a:off x="110839" y="1376218"/>
            <a:ext cx="1706393" cy="46166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chemeClr val="tx1"/>
                </a:solidFill>
              </a:rPr>
              <a:t>CAR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108234-C601-C317-3A5C-5843BCDEF9C4}"/>
              </a:ext>
            </a:extLst>
          </p:cNvPr>
          <p:cNvSpPr/>
          <p:nvPr/>
        </p:nvSpPr>
        <p:spPr>
          <a:xfrm>
            <a:off x="1542476" y="0"/>
            <a:ext cx="10649523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DF93A1-F6E3-BAE7-D501-0ED703E299F3}"/>
              </a:ext>
            </a:extLst>
          </p:cNvPr>
          <p:cNvSpPr txBox="1"/>
          <p:nvPr/>
        </p:nvSpPr>
        <p:spPr>
          <a:xfrm>
            <a:off x="1690254" y="1219956"/>
            <a:ext cx="10363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/>
              <a:t>Control of Documented Information</a:t>
            </a:r>
          </a:p>
        </p:txBody>
      </p:sp>
      <p:pic>
        <p:nvPicPr>
          <p:cNvPr id="32" name="Picture 31" descr="A person with short hair&#10;&#10;Description automatically generated">
            <a:extLst>
              <a:ext uri="{FF2B5EF4-FFF2-40B4-BE49-F238E27FC236}">
                <a16:creationId xmlns:a16="http://schemas.microsoft.com/office/drawing/2014/main" id="{7F4048D8-93A3-508F-E63B-161130A04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078" y="168459"/>
            <a:ext cx="938641" cy="9386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C40DF51-6C8F-8175-7C0A-81878F8055DC}"/>
              </a:ext>
            </a:extLst>
          </p:cNvPr>
          <p:cNvSpPr txBox="1"/>
          <p:nvPr/>
        </p:nvSpPr>
        <p:spPr>
          <a:xfrm>
            <a:off x="9698175" y="611589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400" b="1" dirty="0">
                <a:solidFill>
                  <a:srgbClr val="0070C0"/>
                </a:solidFill>
              </a:rPr>
              <a:t>View Account Info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039FF8-6B82-989A-2513-E715B98D8FCA}"/>
              </a:ext>
            </a:extLst>
          </p:cNvPr>
          <p:cNvSpPr txBox="1"/>
          <p:nvPr/>
        </p:nvSpPr>
        <p:spPr>
          <a:xfrm>
            <a:off x="9702792" y="773225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400" b="1" dirty="0">
                <a:solidFill>
                  <a:srgbClr val="FF0000"/>
                </a:solidFill>
              </a:rPr>
              <a:t>Logout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889A80E-138F-E253-BEDA-870E64762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42691"/>
            <a:ext cx="9227690" cy="77922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4C42C52-2081-B776-D541-D125EA83C744}"/>
              </a:ext>
            </a:extLst>
          </p:cNvPr>
          <p:cNvSpPr txBox="1"/>
          <p:nvPr/>
        </p:nvSpPr>
        <p:spPr>
          <a:xfrm>
            <a:off x="9781309" y="231504"/>
            <a:ext cx="158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2800" b="1" dirty="0"/>
              <a:t>OSQM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8F99F12-B8C3-DBB5-552F-AE097B602EB7}"/>
              </a:ext>
            </a:extLst>
          </p:cNvPr>
          <p:cNvGraphicFramePr>
            <a:graphicFrameLocks noGrp="1"/>
          </p:cNvGraphicFramePr>
          <p:nvPr/>
        </p:nvGraphicFramePr>
        <p:xfrm>
          <a:off x="1816935" y="1974680"/>
          <a:ext cx="10107786" cy="1691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84631">
                  <a:extLst>
                    <a:ext uri="{9D8B030D-6E8A-4147-A177-3AD203B41FA5}">
                      <a16:colId xmlns:a16="http://schemas.microsoft.com/office/drawing/2014/main" val="544093284"/>
                    </a:ext>
                  </a:extLst>
                </a:gridCol>
                <a:gridCol w="1684631">
                  <a:extLst>
                    <a:ext uri="{9D8B030D-6E8A-4147-A177-3AD203B41FA5}">
                      <a16:colId xmlns:a16="http://schemas.microsoft.com/office/drawing/2014/main" val="447203520"/>
                    </a:ext>
                  </a:extLst>
                </a:gridCol>
                <a:gridCol w="1684631">
                  <a:extLst>
                    <a:ext uri="{9D8B030D-6E8A-4147-A177-3AD203B41FA5}">
                      <a16:colId xmlns:a16="http://schemas.microsoft.com/office/drawing/2014/main" val="1694841770"/>
                    </a:ext>
                  </a:extLst>
                </a:gridCol>
                <a:gridCol w="1968372">
                  <a:extLst>
                    <a:ext uri="{9D8B030D-6E8A-4147-A177-3AD203B41FA5}">
                      <a16:colId xmlns:a16="http://schemas.microsoft.com/office/drawing/2014/main" val="4041078327"/>
                    </a:ext>
                  </a:extLst>
                </a:gridCol>
                <a:gridCol w="1911927">
                  <a:extLst>
                    <a:ext uri="{9D8B030D-6E8A-4147-A177-3AD203B41FA5}">
                      <a16:colId xmlns:a16="http://schemas.microsoft.com/office/drawing/2014/main" val="663113556"/>
                    </a:ext>
                  </a:extLst>
                </a:gridCol>
                <a:gridCol w="1173594">
                  <a:extLst>
                    <a:ext uri="{9D8B030D-6E8A-4147-A177-3AD203B41FA5}">
                      <a16:colId xmlns:a16="http://schemas.microsoft.com/office/drawing/2014/main" val="3168227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Document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Department / Unit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dirty="0"/>
                        <a:t>Date Submitted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Action Items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0040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dirty="0"/>
                        <a:t>XXXX-XXXX-003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Finance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Work Instructions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August 7, 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For Final Review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7097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dirty="0"/>
                        <a:t>XXXX-XXXX-002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TB Dots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QOPM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August 1, 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For Approval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3241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dirty="0"/>
                        <a:t>XXXX-XXXX-001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Legal Office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Mgt. Review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July 30, 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For Approval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8840705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E9C7564-F1D7-D7E1-E630-B474E73959C9}"/>
              </a:ext>
            </a:extLst>
          </p:cNvPr>
          <p:cNvSpPr/>
          <p:nvPr/>
        </p:nvSpPr>
        <p:spPr>
          <a:xfrm>
            <a:off x="10218326" y="1446187"/>
            <a:ext cx="1706393" cy="405679"/>
          </a:xfrm>
          <a:prstGeom prst="round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Add New</a:t>
            </a:r>
          </a:p>
        </p:txBody>
      </p:sp>
      <p:pic>
        <p:nvPicPr>
          <p:cNvPr id="9" name="Picture 8" descr="A black and white logo&#10;&#10;Description automatically generated">
            <a:extLst>
              <a:ext uri="{FF2B5EF4-FFF2-40B4-BE49-F238E27FC236}">
                <a16:creationId xmlns:a16="http://schemas.microsoft.com/office/drawing/2014/main" id="{8CB82B4E-7256-4651-60E9-2C0B6E59FAE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972" y="2585486"/>
            <a:ext cx="261898" cy="30017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781717D-2B45-786D-1944-E1408C9DB454}"/>
              </a:ext>
            </a:extLst>
          </p:cNvPr>
          <p:cNvSpPr txBox="1"/>
          <p:nvPr/>
        </p:nvSpPr>
        <p:spPr>
          <a:xfrm>
            <a:off x="138542" y="2471153"/>
            <a:ext cx="17063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b="1" dirty="0">
                <a:solidFill>
                  <a:srgbClr val="0070C0"/>
                </a:solidFill>
              </a:rPr>
              <a:t>Technical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Forms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Final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Approval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Checking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Approval For Publishing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Published</a:t>
            </a:r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54662007-9FEA-98C6-596E-7AEE1C8B5FF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972" y="2963658"/>
            <a:ext cx="261898" cy="300178"/>
          </a:xfrm>
          <a:prstGeom prst="rect">
            <a:avLst/>
          </a:prstGeom>
        </p:spPr>
      </p:pic>
      <p:pic>
        <p:nvPicPr>
          <p:cNvPr id="12" name="Picture 11" descr="A black and white logo&#10;&#10;Description automatically generated">
            <a:extLst>
              <a:ext uri="{FF2B5EF4-FFF2-40B4-BE49-F238E27FC236}">
                <a16:creationId xmlns:a16="http://schemas.microsoft.com/office/drawing/2014/main" id="{ABA65002-40C3-33DA-E6BF-AF79254C3CC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279" y="3325615"/>
            <a:ext cx="261898" cy="30017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6C6E4CC-54D5-95DE-0571-4C1B8A9FBB01}"/>
              </a:ext>
            </a:extLst>
          </p:cNvPr>
          <p:cNvSpPr/>
          <p:nvPr/>
        </p:nvSpPr>
        <p:spPr>
          <a:xfrm>
            <a:off x="771244" y="123415"/>
            <a:ext cx="10722201" cy="64213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EDBA63D-1B26-0E79-215F-400E24799BC3}"/>
              </a:ext>
            </a:extLst>
          </p:cNvPr>
          <p:cNvSpPr/>
          <p:nvPr/>
        </p:nvSpPr>
        <p:spPr>
          <a:xfrm>
            <a:off x="7217826" y="1906353"/>
            <a:ext cx="2397127" cy="335522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Document Code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03A1426-CFBA-F0AD-154A-A50EBFB6CD5A}"/>
              </a:ext>
            </a:extLst>
          </p:cNvPr>
          <p:cNvSpPr/>
          <p:nvPr/>
        </p:nvSpPr>
        <p:spPr>
          <a:xfrm>
            <a:off x="1209088" y="1171180"/>
            <a:ext cx="5867751" cy="335522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Document Title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F08F51E-6BF0-4FB7-3813-9100ECE0FBEE}"/>
              </a:ext>
            </a:extLst>
          </p:cNvPr>
          <p:cNvSpPr/>
          <p:nvPr/>
        </p:nvSpPr>
        <p:spPr>
          <a:xfrm>
            <a:off x="7244884" y="1174942"/>
            <a:ext cx="1955804" cy="335522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Effectivity Date</a:t>
            </a:r>
          </a:p>
        </p:txBody>
      </p:sp>
      <p:pic>
        <p:nvPicPr>
          <p:cNvPr id="15" name="Picture 14" descr="A black rectangle with white lines&#10;&#10;Description automatically generated">
            <a:extLst>
              <a:ext uri="{FF2B5EF4-FFF2-40B4-BE49-F238E27FC236}">
                <a16:creationId xmlns:a16="http://schemas.microsoft.com/office/drawing/2014/main" id="{75F5DAA3-E2DD-FF62-448F-82478BFE90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426" y="1226713"/>
            <a:ext cx="233680" cy="233680"/>
          </a:xfrm>
          <a:prstGeom prst="rect">
            <a:avLst/>
          </a:prstGeom>
          <a:effectLst/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E88AB8-9E7A-7145-E2B1-363A068624F4}"/>
              </a:ext>
            </a:extLst>
          </p:cNvPr>
          <p:cNvSpPr txBox="1"/>
          <p:nvPr/>
        </p:nvSpPr>
        <p:spPr>
          <a:xfrm>
            <a:off x="7132807" y="1605004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DOCUMENT CODE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E0B4FB-45E2-925A-FAF7-9B76F1B6BDA0}"/>
              </a:ext>
            </a:extLst>
          </p:cNvPr>
          <p:cNvSpPr txBox="1"/>
          <p:nvPr/>
        </p:nvSpPr>
        <p:spPr>
          <a:xfrm>
            <a:off x="1164278" y="867165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DOCUMENT TITLE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8E7B04-8D5C-F1EC-8F9B-98CC7FC255CB}"/>
              </a:ext>
            </a:extLst>
          </p:cNvPr>
          <p:cNvSpPr txBox="1"/>
          <p:nvPr/>
        </p:nvSpPr>
        <p:spPr>
          <a:xfrm>
            <a:off x="7244884" y="862314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EFFECTIVITY DATE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3FF050D-BC88-DE9F-FB4C-C9B63D0C4BA6}"/>
              </a:ext>
            </a:extLst>
          </p:cNvPr>
          <p:cNvSpPr/>
          <p:nvPr/>
        </p:nvSpPr>
        <p:spPr>
          <a:xfrm>
            <a:off x="1190230" y="1943597"/>
            <a:ext cx="2832060" cy="305020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Document type</a:t>
            </a:r>
          </a:p>
        </p:txBody>
      </p:sp>
      <p:pic>
        <p:nvPicPr>
          <p:cNvPr id="36" name="Picture 35" descr="A white triangle in a grey square&#10;&#10;Description automatically generated">
            <a:extLst>
              <a:ext uri="{FF2B5EF4-FFF2-40B4-BE49-F238E27FC236}">
                <a16:creationId xmlns:a16="http://schemas.microsoft.com/office/drawing/2014/main" id="{832F47DD-0946-6840-1739-1EB92A276E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834" y="1916124"/>
            <a:ext cx="369413" cy="369413"/>
          </a:xfrm>
          <a:prstGeom prst="rect">
            <a:avLst/>
          </a:prstGeom>
          <a:effectLst/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31C2662-DE21-043A-4C50-16113866C974}"/>
              </a:ext>
            </a:extLst>
          </p:cNvPr>
          <p:cNvSpPr txBox="1"/>
          <p:nvPr/>
        </p:nvSpPr>
        <p:spPr>
          <a:xfrm>
            <a:off x="1125565" y="1608347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DOCUMENT TYPE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29EF11C-94E4-5000-5E7C-2DE83DCECB5E}"/>
              </a:ext>
            </a:extLst>
          </p:cNvPr>
          <p:cNvSpPr/>
          <p:nvPr/>
        </p:nvSpPr>
        <p:spPr>
          <a:xfrm>
            <a:off x="4244780" y="1940733"/>
            <a:ext cx="2832060" cy="305020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Department / Unit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C04587-2B8E-082F-9DED-41D06CA83417}"/>
              </a:ext>
            </a:extLst>
          </p:cNvPr>
          <p:cNvSpPr txBox="1"/>
          <p:nvPr/>
        </p:nvSpPr>
        <p:spPr>
          <a:xfrm>
            <a:off x="4180115" y="1605483"/>
            <a:ext cx="2215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DEPARTMENT / UNIT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6A34A81-8C77-94D8-21B2-5C34B8E15E36}"/>
              </a:ext>
            </a:extLst>
          </p:cNvPr>
          <p:cNvSpPr/>
          <p:nvPr/>
        </p:nvSpPr>
        <p:spPr>
          <a:xfrm>
            <a:off x="1232143" y="2698176"/>
            <a:ext cx="9315013" cy="627439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Enter your revision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15A4515-24F9-1E4D-5972-5CC476A65381}"/>
              </a:ext>
            </a:extLst>
          </p:cNvPr>
          <p:cNvSpPr txBox="1"/>
          <p:nvPr/>
        </p:nvSpPr>
        <p:spPr>
          <a:xfrm>
            <a:off x="1167479" y="2362927"/>
            <a:ext cx="2215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DOCUMENT REVISION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3CDDF77-6F31-81F7-5A5E-C88A1BEF7BD8}"/>
              </a:ext>
            </a:extLst>
          </p:cNvPr>
          <p:cNvSpPr/>
          <p:nvPr/>
        </p:nvSpPr>
        <p:spPr>
          <a:xfrm>
            <a:off x="9727813" y="1920158"/>
            <a:ext cx="1143387" cy="305020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Revision #</a:t>
            </a:r>
          </a:p>
        </p:txBody>
      </p:sp>
      <p:pic>
        <p:nvPicPr>
          <p:cNvPr id="44" name="Picture 43" descr="A white triangle in a grey square&#10;&#10;Description automatically generated">
            <a:extLst>
              <a:ext uri="{FF2B5EF4-FFF2-40B4-BE49-F238E27FC236}">
                <a16:creationId xmlns:a16="http://schemas.microsoft.com/office/drawing/2014/main" id="{E196DF7E-43E1-FD7E-B7B7-BD04CA5800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156" y="1898643"/>
            <a:ext cx="369413" cy="369413"/>
          </a:xfrm>
          <a:prstGeom prst="rect">
            <a:avLst/>
          </a:prstGeom>
          <a:effectLst/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1EE55F0-F8BC-A3EC-EC76-187CAC6B76E4}"/>
              </a:ext>
            </a:extLst>
          </p:cNvPr>
          <p:cNvGraphicFramePr>
            <a:graphicFrameLocks noGrp="1"/>
          </p:cNvGraphicFramePr>
          <p:nvPr/>
        </p:nvGraphicFramePr>
        <p:xfrm>
          <a:off x="1254895" y="4463490"/>
          <a:ext cx="929226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1869">
                  <a:extLst>
                    <a:ext uri="{9D8B030D-6E8A-4147-A177-3AD203B41FA5}">
                      <a16:colId xmlns:a16="http://schemas.microsoft.com/office/drawing/2014/main" val="265996572"/>
                    </a:ext>
                  </a:extLst>
                </a:gridCol>
                <a:gridCol w="4460392">
                  <a:extLst>
                    <a:ext uri="{9D8B030D-6E8A-4147-A177-3AD203B41FA5}">
                      <a16:colId xmlns:a16="http://schemas.microsoft.com/office/drawing/2014/main" val="2993148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660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October 20, 2023, 2:16pm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502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October 10, 2023, 4:23pm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449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280752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E57F9C6F-DF4E-5112-D0A1-D7576175BE7B}"/>
              </a:ext>
            </a:extLst>
          </p:cNvPr>
          <p:cNvSpPr txBox="1"/>
          <p:nvPr/>
        </p:nvSpPr>
        <p:spPr>
          <a:xfrm>
            <a:off x="9663148" y="1603380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REVISION NO.</a:t>
            </a:r>
          </a:p>
        </p:txBody>
      </p:sp>
      <p:pic>
        <p:nvPicPr>
          <p:cNvPr id="46" name="Picture 4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8B1FFD2-CD2C-46E3-0962-468D7EF4A87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620" y="2885664"/>
            <a:ext cx="331423" cy="331423"/>
          </a:xfrm>
          <a:prstGeom prst="rect">
            <a:avLst/>
          </a:prstGeom>
        </p:spPr>
      </p:pic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1A4B562-18AE-93AF-26D3-6A64C9431F6C}"/>
              </a:ext>
            </a:extLst>
          </p:cNvPr>
          <p:cNvSpPr/>
          <p:nvPr/>
        </p:nvSpPr>
        <p:spPr>
          <a:xfrm>
            <a:off x="1404903" y="4850934"/>
            <a:ext cx="2832060" cy="305020"/>
          </a:xfrm>
          <a:prstGeom prst="roundRect">
            <a:avLst/>
          </a:prstGeom>
          <a:solidFill>
            <a:schemeClr val="bg2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File/Link Upload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2A87D69-AF58-FB77-9A54-57C8CC5B1470}"/>
              </a:ext>
            </a:extLst>
          </p:cNvPr>
          <p:cNvSpPr txBox="1"/>
          <p:nvPr/>
        </p:nvSpPr>
        <p:spPr>
          <a:xfrm>
            <a:off x="1190230" y="4192633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UPLOAD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16C3FAC-12D4-6F63-B08E-2F677C211BFF}"/>
              </a:ext>
            </a:extLst>
          </p:cNvPr>
          <p:cNvSpPr/>
          <p:nvPr/>
        </p:nvSpPr>
        <p:spPr>
          <a:xfrm>
            <a:off x="4386971" y="4861776"/>
            <a:ext cx="1064708" cy="31594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Vie w</a:t>
            </a:r>
          </a:p>
        </p:txBody>
      </p:sp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2310768-6970-8453-BF70-2572E1C7C51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821" y="5578749"/>
            <a:ext cx="331423" cy="331423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9EFECAA-F3E1-844D-9533-F67EC481DD81}"/>
              </a:ext>
            </a:extLst>
          </p:cNvPr>
          <p:cNvSpPr/>
          <p:nvPr/>
        </p:nvSpPr>
        <p:spPr>
          <a:xfrm>
            <a:off x="1414139" y="5224252"/>
            <a:ext cx="2832060" cy="305020"/>
          </a:xfrm>
          <a:prstGeom prst="roundRect">
            <a:avLst/>
          </a:prstGeom>
          <a:solidFill>
            <a:schemeClr val="bg2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File/Link Upload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C3D78BD-BEFC-2CAB-C5B9-3334D525771F}"/>
              </a:ext>
            </a:extLst>
          </p:cNvPr>
          <p:cNvSpPr/>
          <p:nvPr/>
        </p:nvSpPr>
        <p:spPr>
          <a:xfrm>
            <a:off x="4396207" y="5235094"/>
            <a:ext cx="1064708" cy="31594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view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A0DDA7C-A89D-BACD-537D-44AD570231DD}"/>
              </a:ext>
            </a:extLst>
          </p:cNvPr>
          <p:cNvSpPr/>
          <p:nvPr/>
        </p:nvSpPr>
        <p:spPr>
          <a:xfrm>
            <a:off x="1423375" y="5607692"/>
            <a:ext cx="2832060" cy="305020"/>
          </a:xfrm>
          <a:prstGeom prst="roundRect">
            <a:avLst/>
          </a:prstGeom>
          <a:solidFill>
            <a:schemeClr val="bg2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File/Link Upload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D220D1A-5F39-8DE6-EB31-06D4A36142B6}"/>
              </a:ext>
            </a:extLst>
          </p:cNvPr>
          <p:cNvSpPr/>
          <p:nvPr/>
        </p:nvSpPr>
        <p:spPr>
          <a:xfrm>
            <a:off x="4405443" y="5618534"/>
            <a:ext cx="1064708" cy="315947"/>
          </a:xfrm>
          <a:prstGeom prst="roundRect">
            <a:avLst/>
          </a:prstGeom>
          <a:solidFill>
            <a:schemeClr val="accent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upload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FB62F1-92C7-8A54-45C6-4477DCA89CD9}"/>
              </a:ext>
            </a:extLst>
          </p:cNvPr>
          <p:cNvSpPr txBox="1"/>
          <p:nvPr/>
        </p:nvSpPr>
        <p:spPr>
          <a:xfrm>
            <a:off x="1164277" y="363638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DOCUMENT DETAILS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E754E08-4FAF-B20C-B535-3EA542EAF283}"/>
              </a:ext>
            </a:extLst>
          </p:cNvPr>
          <p:cNvSpPr/>
          <p:nvPr/>
        </p:nvSpPr>
        <p:spPr>
          <a:xfrm>
            <a:off x="9636528" y="6071090"/>
            <a:ext cx="1706393" cy="405679"/>
          </a:xfrm>
          <a:prstGeom prst="roundRect">
            <a:avLst/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Submit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968C6D3-A474-E3D2-ECD1-06C313286800}"/>
              </a:ext>
            </a:extLst>
          </p:cNvPr>
          <p:cNvSpPr/>
          <p:nvPr/>
        </p:nvSpPr>
        <p:spPr>
          <a:xfrm>
            <a:off x="7720700" y="6129455"/>
            <a:ext cx="1706393" cy="305020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Select Action</a:t>
            </a:r>
          </a:p>
        </p:txBody>
      </p:sp>
      <p:pic>
        <p:nvPicPr>
          <p:cNvPr id="52" name="Picture 51" descr="A white triangle in a grey square&#10;&#10;Description automatically generated">
            <a:extLst>
              <a:ext uri="{FF2B5EF4-FFF2-40B4-BE49-F238E27FC236}">
                <a16:creationId xmlns:a16="http://schemas.microsoft.com/office/drawing/2014/main" id="{C116E198-C1D0-3563-3F96-7845837CBC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638" y="6101982"/>
            <a:ext cx="369413" cy="369413"/>
          </a:xfrm>
          <a:prstGeom prst="rect">
            <a:avLst/>
          </a:prstGeom>
          <a:effectLst/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06CFD3AD-3EBD-47DC-3825-DCD310E2AB3A}"/>
              </a:ext>
            </a:extLst>
          </p:cNvPr>
          <p:cNvSpPr txBox="1"/>
          <p:nvPr/>
        </p:nvSpPr>
        <p:spPr>
          <a:xfrm>
            <a:off x="7372402" y="5574270"/>
            <a:ext cx="203553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PH" sz="1600" dirty="0"/>
              <a:t>Approved</a:t>
            </a:r>
          </a:p>
          <a:p>
            <a:r>
              <a:rPr lang="en-PH" sz="1600" dirty="0"/>
              <a:t>Disapproved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C939ADF-C76E-5F74-0AFA-6E6938D860C4}"/>
              </a:ext>
            </a:extLst>
          </p:cNvPr>
          <p:cNvSpPr/>
          <p:nvPr/>
        </p:nvSpPr>
        <p:spPr>
          <a:xfrm>
            <a:off x="1254895" y="3764250"/>
            <a:ext cx="2832060" cy="305020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Approver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300804C-56D4-2A26-4023-C5C4341D64B5}"/>
              </a:ext>
            </a:extLst>
          </p:cNvPr>
          <p:cNvSpPr txBox="1"/>
          <p:nvPr/>
        </p:nvSpPr>
        <p:spPr>
          <a:xfrm>
            <a:off x="1190230" y="3429000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APPROVE BY</a:t>
            </a:r>
          </a:p>
        </p:txBody>
      </p:sp>
      <p:pic>
        <p:nvPicPr>
          <p:cNvPr id="54" name="Picture 53" descr="A white triangle in a grey square&#10;&#10;Description automatically generated">
            <a:extLst>
              <a:ext uri="{FF2B5EF4-FFF2-40B4-BE49-F238E27FC236}">
                <a16:creationId xmlns:a16="http://schemas.microsoft.com/office/drawing/2014/main" id="{50054F8B-4FA0-B883-E9CD-1EAAFC4F6E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206" y="1898642"/>
            <a:ext cx="369413" cy="36941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64338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D34D8F-2D15-F91F-7AEA-40D601D88B5A}"/>
              </a:ext>
            </a:extLst>
          </p:cNvPr>
          <p:cNvSpPr/>
          <p:nvPr/>
        </p:nvSpPr>
        <p:spPr>
          <a:xfrm>
            <a:off x="110838" y="1915813"/>
            <a:ext cx="1706393" cy="461665"/>
          </a:xfrm>
          <a:prstGeom prst="roundRect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600" b="1" dirty="0">
                <a:solidFill>
                  <a:schemeClr val="tx1"/>
                </a:solidFill>
              </a:rPr>
              <a:t>Control of Documents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6848D18-E469-69CC-5B77-64C49E93E5A5}"/>
              </a:ext>
            </a:extLst>
          </p:cNvPr>
          <p:cNvSpPr/>
          <p:nvPr/>
        </p:nvSpPr>
        <p:spPr>
          <a:xfrm>
            <a:off x="110839" y="1376218"/>
            <a:ext cx="1706393" cy="46166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chemeClr val="tx1"/>
                </a:solidFill>
              </a:rPr>
              <a:t>CAR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108234-C601-C317-3A5C-5843BCDEF9C4}"/>
              </a:ext>
            </a:extLst>
          </p:cNvPr>
          <p:cNvSpPr/>
          <p:nvPr/>
        </p:nvSpPr>
        <p:spPr>
          <a:xfrm>
            <a:off x="1542476" y="0"/>
            <a:ext cx="10649523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DF93A1-F6E3-BAE7-D501-0ED703E299F3}"/>
              </a:ext>
            </a:extLst>
          </p:cNvPr>
          <p:cNvSpPr txBox="1"/>
          <p:nvPr/>
        </p:nvSpPr>
        <p:spPr>
          <a:xfrm>
            <a:off x="1690254" y="1219956"/>
            <a:ext cx="10363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/>
              <a:t>Final Review</a:t>
            </a:r>
          </a:p>
        </p:txBody>
      </p:sp>
      <p:pic>
        <p:nvPicPr>
          <p:cNvPr id="32" name="Picture 31" descr="A person with short hair&#10;&#10;Description automatically generated">
            <a:extLst>
              <a:ext uri="{FF2B5EF4-FFF2-40B4-BE49-F238E27FC236}">
                <a16:creationId xmlns:a16="http://schemas.microsoft.com/office/drawing/2014/main" id="{7F4048D8-93A3-508F-E63B-161130A04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078" y="168459"/>
            <a:ext cx="938641" cy="9386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C40DF51-6C8F-8175-7C0A-81878F8055DC}"/>
              </a:ext>
            </a:extLst>
          </p:cNvPr>
          <p:cNvSpPr txBox="1"/>
          <p:nvPr/>
        </p:nvSpPr>
        <p:spPr>
          <a:xfrm>
            <a:off x="9273302" y="611589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400" b="1" dirty="0">
                <a:solidFill>
                  <a:srgbClr val="0070C0"/>
                </a:solidFill>
              </a:rPr>
              <a:t>View Account Info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039FF8-6B82-989A-2513-E715B98D8FCA}"/>
              </a:ext>
            </a:extLst>
          </p:cNvPr>
          <p:cNvSpPr txBox="1"/>
          <p:nvPr/>
        </p:nvSpPr>
        <p:spPr>
          <a:xfrm>
            <a:off x="9277919" y="773225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400" b="1" dirty="0">
                <a:solidFill>
                  <a:srgbClr val="FF0000"/>
                </a:solidFill>
              </a:rPr>
              <a:t>Logout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889A80E-138F-E253-BEDA-870E64762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42691"/>
            <a:ext cx="9227690" cy="77922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4C42C52-2081-B776-D541-D125EA83C744}"/>
              </a:ext>
            </a:extLst>
          </p:cNvPr>
          <p:cNvSpPr txBox="1"/>
          <p:nvPr/>
        </p:nvSpPr>
        <p:spPr>
          <a:xfrm>
            <a:off x="9356436" y="231504"/>
            <a:ext cx="158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2800" b="1" dirty="0"/>
              <a:t>QMR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8F99F12-B8C3-DBB5-552F-AE097B602E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30133"/>
              </p:ext>
            </p:extLst>
          </p:nvPr>
        </p:nvGraphicFramePr>
        <p:xfrm>
          <a:off x="1816935" y="1974680"/>
          <a:ext cx="10107786" cy="1320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84631">
                  <a:extLst>
                    <a:ext uri="{9D8B030D-6E8A-4147-A177-3AD203B41FA5}">
                      <a16:colId xmlns:a16="http://schemas.microsoft.com/office/drawing/2014/main" val="544093284"/>
                    </a:ext>
                  </a:extLst>
                </a:gridCol>
                <a:gridCol w="1684631">
                  <a:extLst>
                    <a:ext uri="{9D8B030D-6E8A-4147-A177-3AD203B41FA5}">
                      <a16:colId xmlns:a16="http://schemas.microsoft.com/office/drawing/2014/main" val="447203520"/>
                    </a:ext>
                  </a:extLst>
                </a:gridCol>
                <a:gridCol w="1684631">
                  <a:extLst>
                    <a:ext uri="{9D8B030D-6E8A-4147-A177-3AD203B41FA5}">
                      <a16:colId xmlns:a16="http://schemas.microsoft.com/office/drawing/2014/main" val="1694841770"/>
                    </a:ext>
                  </a:extLst>
                </a:gridCol>
                <a:gridCol w="1968372">
                  <a:extLst>
                    <a:ext uri="{9D8B030D-6E8A-4147-A177-3AD203B41FA5}">
                      <a16:colId xmlns:a16="http://schemas.microsoft.com/office/drawing/2014/main" val="4041078327"/>
                    </a:ext>
                  </a:extLst>
                </a:gridCol>
                <a:gridCol w="1911927">
                  <a:extLst>
                    <a:ext uri="{9D8B030D-6E8A-4147-A177-3AD203B41FA5}">
                      <a16:colId xmlns:a16="http://schemas.microsoft.com/office/drawing/2014/main" val="663113556"/>
                    </a:ext>
                  </a:extLst>
                </a:gridCol>
                <a:gridCol w="1173594">
                  <a:extLst>
                    <a:ext uri="{9D8B030D-6E8A-4147-A177-3AD203B41FA5}">
                      <a16:colId xmlns:a16="http://schemas.microsoft.com/office/drawing/2014/main" val="3168227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Document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Department / Unit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dirty="0"/>
                        <a:t>Date Submitted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Action Items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0040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XXXX-XXXX-004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Procurement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Quality Manual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August 12, 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For Final Review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6431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dirty="0"/>
                        <a:t>XXXX-XXXX-003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Finance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Work Instructions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August 7, 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For Final Review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709736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E214FEE-4DF7-4F46-EE91-5387836AAF8A}"/>
              </a:ext>
            </a:extLst>
          </p:cNvPr>
          <p:cNvSpPr txBox="1"/>
          <p:nvPr/>
        </p:nvSpPr>
        <p:spPr>
          <a:xfrm>
            <a:off x="138542" y="2471153"/>
            <a:ext cx="17063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b="1" dirty="0">
                <a:solidFill>
                  <a:srgbClr val="0070C0"/>
                </a:solidFill>
              </a:rPr>
              <a:t>Technical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Forms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Final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Approval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Checking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Approval For Publishing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Published</a:t>
            </a:r>
          </a:p>
        </p:txBody>
      </p:sp>
      <p:pic>
        <p:nvPicPr>
          <p:cNvPr id="3" name="Picture 2" descr="A black and white logo&#10;&#10;Description automatically generated">
            <a:extLst>
              <a:ext uri="{FF2B5EF4-FFF2-40B4-BE49-F238E27FC236}">
                <a16:creationId xmlns:a16="http://schemas.microsoft.com/office/drawing/2014/main" id="{1827C1F0-8791-9772-2777-799B2BBE85F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2016" y="2583302"/>
            <a:ext cx="228092" cy="261431"/>
          </a:xfrm>
          <a:prstGeom prst="rect">
            <a:avLst/>
          </a:prstGeom>
        </p:spPr>
      </p:pic>
      <p:pic>
        <p:nvPicPr>
          <p:cNvPr id="8" name="Graphic 7" descr="Eye with solid fill">
            <a:extLst>
              <a:ext uri="{FF2B5EF4-FFF2-40B4-BE49-F238E27FC236}">
                <a16:creationId xmlns:a16="http://schemas.microsoft.com/office/drawing/2014/main" id="{E7CE3CF3-DA5C-1E00-DA68-8F5CF814BC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0466" y="2528862"/>
            <a:ext cx="389260" cy="389260"/>
          </a:xfrm>
          <a:prstGeom prst="rect">
            <a:avLst/>
          </a:prstGeom>
        </p:spPr>
      </p:pic>
      <p:pic>
        <p:nvPicPr>
          <p:cNvPr id="13" name="Picture 12" descr="A black and white logo&#10;&#10;Description automatically generated">
            <a:extLst>
              <a:ext uri="{FF2B5EF4-FFF2-40B4-BE49-F238E27FC236}">
                <a16:creationId xmlns:a16="http://schemas.microsoft.com/office/drawing/2014/main" id="{2B79C3A4-5698-0834-78F7-51A35550A69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493" y="2960901"/>
            <a:ext cx="228092" cy="261431"/>
          </a:xfrm>
          <a:prstGeom prst="rect">
            <a:avLst/>
          </a:prstGeom>
        </p:spPr>
      </p:pic>
      <p:pic>
        <p:nvPicPr>
          <p:cNvPr id="14" name="Graphic 13" descr="Eye with solid fill">
            <a:extLst>
              <a:ext uri="{FF2B5EF4-FFF2-40B4-BE49-F238E27FC236}">
                <a16:creationId xmlns:a16="http://schemas.microsoft.com/office/drawing/2014/main" id="{1850EA82-451D-354E-673F-5EB862F468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72943" y="2906461"/>
            <a:ext cx="389260" cy="38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742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D34D8F-2D15-F91F-7AEA-40D601D88B5A}"/>
              </a:ext>
            </a:extLst>
          </p:cNvPr>
          <p:cNvSpPr/>
          <p:nvPr/>
        </p:nvSpPr>
        <p:spPr>
          <a:xfrm>
            <a:off x="110838" y="1915813"/>
            <a:ext cx="1706393" cy="461665"/>
          </a:xfrm>
          <a:prstGeom prst="roundRect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600" b="1" dirty="0">
                <a:solidFill>
                  <a:schemeClr val="tx1"/>
                </a:solidFill>
              </a:rPr>
              <a:t>Documented Information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6848D18-E469-69CC-5B77-64C49E93E5A5}"/>
              </a:ext>
            </a:extLst>
          </p:cNvPr>
          <p:cNvSpPr/>
          <p:nvPr/>
        </p:nvSpPr>
        <p:spPr>
          <a:xfrm>
            <a:off x="110839" y="1376218"/>
            <a:ext cx="1706393" cy="46166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chemeClr val="tx1"/>
                </a:solidFill>
              </a:rPr>
              <a:t>CAR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108234-C601-C317-3A5C-5843BCDEF9C4}"/>
              </a:ext>
            </a:extLst>
          </p:cNvPr>
          <p:cNvSpPr/>
          <p:nvPr/>
        </p:nvSpPr>
        <p:spPr>
          <a:xfrm>
            <a:off x="1542476" y="0"/>
            <a:ext cx="10649523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DF93A1-F6E3-BAE7-D501-0ED703E299F3}"/>
              </a:ext>
            </a:extLst>
          </p:cNvPr>
          <p:cNvSpPr txBox="1"/>
          <p:nvPr/>
        </p:nvSpPr>
        <p:spPr>
          <a:xfrm>
            <a:off x="1690254" y="1219956"/>
            <a:ext cx="10363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/>
              <a:t>Control of Documented Information</a:t>
            </a:r>
          </a:p>
        </p:txBody>
      </p:sp>
      <p:pic>
        <p:nvPicPr>
          <p:cNvPr id="32" name="Picture 31" descr="A person with short hair&#10;&#10;Description automatically generated">
            <a:extLst>
              <a:ext uri="{FF2B5EF4-FFF2-40B4-BE49-F238E27FC236}">
                <a16:creationId xmlns:a16="http://schemas.microsoft.com/office/drawing/2014/main" id="{7F4048D8-93A3-508F-E63B-161130A04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078" y="168459"/>
            <a:ext cx="938641" cy="9386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C40DF51-6C8F-8175-7C0A-81878F8055DC}"/>
              </a:ext>
            </a:extLst>
          </p:cNvPr>
          <p:cNvSpPr txBox="1"/>
          <p:nvPr/>
        </p:nvSpPr>
        <p:spPr>
          <a:xfrm>
            <a:off x="9698175" y="611589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400" b="1" dirty="0">
                <a:solidFill>
                  <a:srgbClr val="0070C0"/>
                </a:solidFill>
              </a:rPr>
              <a:t>View Account Info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039FF8-6B82-989A-2513-E715B98D8FCA}"/>
              </a:ext>
            </a:extLst>
          </p:cNvPr>
          <p:cNvSpPr txBox="1"/>
          <p:nvPr/>
        </p:nvSpPr>
        <p:spPr>
          <a:xfrm>
            <a:off x="9702792" y="773225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400" b="1" dirty="0">
                <a:solidFill>
                  <a:srgbClr val="FF0000"/>
                </a:solidFill>
              </a:rPr>
              <a:t>Logout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889A80E-138F-E253-BEDA-870E64762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42691"/>
            <a:ext cx="9227690" cy="77922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4C42C52-2081-B776-D541-D125EA83C744}"/>
              </a:ext>
            </a:extLst>
          </p:cNvPr>
          <p:cNvSpPr txBox="1"/>
          <p:nvPr/>
        </p:nvSpPr>
        <p:spPr>
          <a:xfrm>
            <a:off x="9781309" y="231504"/>
            <a:ext cx="158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2800" b="1" dirty="0"/>
              <a:t>OSQM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8F99F12-B8C3-DBB5-552F-AE097B602EB7}"/>
              </a:ext>
            </a:extLst>
          </p:cNvPr>
          <p:cNvGraphicFramePr>
            <a:graphicFrameLocks noGrp="1"/>
          </p:cNvGraphicFramePr>
          <p:nvPr/>
        </p:nvGraphicFramePr>
        <p:xfrm>
          <a:off x="1816935" y="1974680"/>
          <a:ext cx="10107786" cy="1691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84631">
                  <a:extLst>
                    <a:ext uri="{9D8B030D-6E8A-4147-A177-3AD203B41FA5}">
                      <a16:colId xmlns:a16="http://schemas.microsoft.com/office/drawing/2014/main" val="544093284"/>
                    </a:ext>
                  </a:extLst>
                </a:gridCol>
                <a:gridCol w="1684631">
                  <a:extLst>
                    <a:ext uri="{9D8B030D-6E8A-4147-A177-3AD203B41FA5}">
                      <a16:colId xmlns:a16="http://schemas.microsoft.com/office/drawing/2014/main" val="447203520"/>
                    </a:ext>
                  </a:extLst>
                </a:gridCol>
                <a:gridCol w="1684631">
                  <a:extLst>
                    <a:ext uri="{9D8B030D-6E8A-4147-A177-3AD203B41FA5}">
                      <a16:colId xmlns:a16="http://schemas.microsoft.com/office/drawing/2014/main" val="1694841770"/>
                    </a:ext>
                  </a:extLst>
                </a:gridCol>
                <a:gridCol w="1968372">
                  <a:extLst>
                    <a:ext uri="{9D8B030D-6E8A-4147-A177-3AD203B41FA5}">
                      <a16:colId xmlns:a16="http://schemas.microsoft.com/office/drawing/2014/main" val="4041078327"/>
                    </a:ext>
                  </a:extLst>
                </a:gridCol>
                <a:gridCol w="1911927">
                  <a:extLst>
                    <a:ext uri="{9D8B030D-6E8A-4147-A177-3AD203B41FA5}">
                      <a16:colId xmlns:a16="http://schemas.microsoft.com/office/drawing/2014/main" val="663113556"/>
                    </a:ext>
                  </a:extLst>
                </a:gridCol>
                <a:gridCol w="1173594">
                  <a:extLst>
                    <a:ext uri="{9D8B030D-6E8A-4147-A177-3AD203B41FA5}">
                      <a16:colId xmlns:a16="http://schemas.microsoft.com/office/drawing/2014/main" val="3168227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Document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Department / Unit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dirty="0"/>
                        <a:t>Date Submitted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Action Items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0040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dirty="0"/>
                        <a:t>XXXX-XXXX-003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Finance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Work Instructions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August 7, 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For Final Review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7097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dirty="0"/>
                        <a:t>XXXX-XXXX-002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TB Dots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QOPM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August 1, 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For Approval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3241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dirty="0"/>
                        <a:t>XXXX-XXXX-001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Legal Office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Mgt. Review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July 30, 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For Approval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8840705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E9C7564-F1D7-D7E1-E630-B474E73959C9}"/>
              </a:ext>
            </a:extLst>
          </p:cNvPr>
          <p:cNvSpPr/>
          <p:nvPr/>
        </p:nvSpPr>
        <p:spPr>
          <a:xfrm>
            <a:off x="10218326" y="1446187"/>
            <a:ext cx="1706393" cy="405679"/>
          </a:xfrm>
          <a:prstGeom prst="round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Add New</a:t>
            </a:r>
          </a:p>
        </p:txBody>
      </p:sp>
      <p:pic>
        <p:nvPicPr>
          <p:cNvPr id="9" name="Picture 8" descr="A black and white logo&#10;&#10;Description automatically generated">
            <a:extLst>
              <a:ext uri="{FF2B5EF4-FFF2-40B4-BE49-F238E27FC236}">
                <a16:creationId xmlns:a16="http://schemas.microsoft.com/office/drawing/2014/main" id="{8CB82B4E-7256-4651-60E9-2C0B6E59FAE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972" y="2585486"/>
            <a:ext cx="261898" cy="30017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781717D-2B45-786D-1944-E1408C9DB454}"/>
              </a:ext>
            </a:extLst>
          </p:cNvPr>
          <p:cNvSpPr txBox="1"/>
          <p:nvPr/>
        </p:nvSpPr>
        <p:spPr>
          <a:xfrm>
            <a:off x="138542" y="2471153"/>
            <a:ext cx="17063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b="1" dirty="0">
                <a:solidFill>
                  <a:srgbClr val="0070C0"/>
                </a:solidFill>
              </a:rPr>
              <a:t>Technical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Forms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Final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Approval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Checking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Approval For Publishing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Published</a:t>
            </a:r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54662007-9FEA-98C6-596E-7AEE1C8B5FF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972" y="2963658"/>
            <a:ext cx="261898" cy="300178"/>
          </a:xfrm>
          <a:prstGeom prst="rect">
            <a:avLst/>
          </a:prstGeom>
        </p:spPr>
      </p:pic>
      <p:pic>
        <p:nvPicPr>
          <p:cNvPr id="12" name="Picture 11" descr="A black and white logo&#10;&#10;Description automatically generated">
            <a:extLst>
              <a:ext uri="{FF2B5EF4-FFF2-40B4-BE49-F238E27FC236}">
                <a16:creationId xmlns:a16="http://schemas.microsoft.com/office/drawing/2014/main" id="{ABA65002-40C3-33DA-E6BF-AF79254C3CC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279" y="3325615"/>
            <a:ext cx="261898" cy="30017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6C6E4CC-54D5-95DE-0571-4C1B8A9FBB01}"/>
              </a:ext>
            </a:extLst>
          </p:cNvPr>
          <p:cNvSpPr/>
          <p:nvPr/>
        </p:nvSpPr>
        <p:spPr>
          <a:xfrm>
            <a:off x="771244" y="123415"/>
            <a:ext cx="10722201" cy="64213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EDBA63D-1B26-0E79-215F-400E24799BC3}"/>
              </a:ext>
            </a:extLst>
          </p:cNvPr>
          <p:cNvSpPr/>
          <p:nvPr/>
        </p:nvSpPr>
        <p:spPr>
          <a:xfrm>
            <a:off x="7217826" y="1906353"/>
            <a:ext cx="2397127" cy="335522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Document Code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03A1426-CFBA-F0AD-154A-A50EBFB6CD5A}"/>
              </a:ext>
            </a:extLst>
          </p:cNvPr>
          <p:cNvSpPr/>
          <p:nvPr/>
        </p:nvSpPr>
        <p:spPr>
          <a:xfrm>
            <a:off x="1209088" y="1171180"/>
            <a:ext cx="5867751" cy="335522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Document Title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F08F51E-6BF0-4FB7-3813-9100ECE0FBEE}"/>
              </a:ext>
            </a:extLst>
          </p:cNvPr>
          <p:cNvSpPr/>
          <p:nvPr/>
        </p:nvSpPr>
        <p:spPr>
          <a:xfrm>
            <a:off x="7244884" y="1174942"/>
            <a:ext cx="1955804" cy="335522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Effectivity Date</a:t>
            </a:r>
          </a:p>
        </p:txBody>
      </p:sp>
      <p:pic>
        <p:nvPicPr>
          <p:cNvPr id="15" name="Picture 14" descr="A black rectangle with white lines&#10;&#10;Description automatically generated">
            <a:extLst>
              <a:ext uri="{FF2B5EF4-FFF2-40B4-BE49-F238E27FC236}">
                <a16:creationId xmlns:a16="http://schemas.microsoft.com/office/drawing/2014/main" id="{75F5DAA3-E2DD-FF62-448F-82478BFE90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426" y="1226713"/>
            <a:ext cx="233680" cy="233680"/>
          </a:xfrm>
          <a:prstGeom prst="rect">
            <a:avLst/>
          </a:prstGeom>
          <a:effectLst/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E88AB8-9E7A-7145-E2B1-363A068624F4}"/>
              </a:ext>
            </a:extLst>
          </p:cNvPr>
          <p:cNvSpPr txBox="1"/>
          <p:nvPr/>
        </p:nvSpPr>
        <p:spPr>
          <a:xfrm>
            <a:off x="7132807" y="1605004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DOCUMENT CODE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E0B4FB-45E2-925A-FAF7-9B76F1B6BDA0}"/>
              </a:ext>
            </a:extLst>
          </p:cNvPr>
          <p:cNvSpPr txBox="1"/>
          <p:nvPr/>
        </p:nvSpPr>
        <p:spPr>
          <a:xfrm>
            <a:off x="1164278" y="867165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DOCUMENT TITLE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8E7B04-8D5C-F1EC-8F9B-98CC7FC255CB}"/>
              </a:ext>
            </a:extLst>
          </p:cNvPr>
          <p:cNvSpPr txBox="1"/>
          <p:nvPr/>
        </p:nvSpPr>
        <p:spPr>
          <a:xfrm>
            <a:off x="7244884" y="862314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EFFECTIVITY DATE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3FF050D-BC88-DE9F-FB4C-C9B63D0C4BA6}"/>
              </a:ext>
            </a:extLst>
          </p:cNvPr>
          <p:cNvSpPr/>
          <p:nvPr/>
        </p:nvSpPr>
        <p:spPr>
          <a:xfrm>
            <a:off x="1190230" y="1943597"/>
            <a:ext cx="2832060" cy="305020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Document type</a:t>
            </a:r>
          </a:p>
        </p:txBody>
      </p:sp>
      <p:pic>
        <p:nvPicPr>
          <p:cNvPr id="36" name="Picture 35" descr="A white triangle in a grey square&#10;&#10;Description automatically generated">
            <a:extLst>
              <a:ext uri="{FF2B5EF4-FFF2-40B4-BE49-F238E27FC236}">
                <a16:creationId xmlns:a16="http://schemas.microsoft.com/office/drawing/2014/main" id="{832F47DD-0946-6840-1739-1EB92A276E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834" y="1916124"/>
            <a:ext cx="369413" cy="369413"/>
          </a:xfrm>
          <a:prstGeom prst="rect">
            <a:avLst/>
          </a:prstGeom>
          <a:effectLst/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31C2662-DE21-043A-4C50-16113866C974}"/>
              </a:ext>
            </a:extLst>
          </p:cNvPr>
          <p:cNvSpPr txBox="1"/>
          <p:nvPr/>
        </p:nvSpPr>
        <p:spPr>
          <a:xfrm>
            <a:off x="1125565" y="1608347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DOCUMENT TYPE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29EF11C-94E4-5000-5E7C-2DE83DCECB5E}"/>
              </a:ext>
            </a:extLst>
          </p:cNvPr>
          <p:cNvSpPr/>
          <p:nvPr/>
        </p:nvSpPr>
        <p:spPr>
          <a:xfrm>
            <a:off x="4244780" y="1940733"/>
            <a:ext cx="2832060" cy="305020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Department / Unit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C04587-2B8E-082F-9DED-41D06CA83417}"/>
              </a:ext>
            </a:extLst>
          </p:cNvPr>
          <p:cNvSpPr txBox="1"/>
          <p:nvPr/>
        </p:nvSpPr>
        <p:spPr>
          <a:xfrm>
            <a:off x="4180115" y="1605483"/>
            <a:ext cx="2215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DEPARTMENT / UNIT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6A34A81-8C77-94D8-21B2-5C34B8E15E36}"/>
              </a:ext>
            </a:extLst>
          </p:cNvPr>
          <p:cNvSpPr/>
          <p:nvPr/>
        </p:nvSpPr>
        <p:spPr>
          <a:xfrm>
            <a:off x="1232143" y="2698176"/>
            <a:ext cx="9315013" cy="627439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Enter your revision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15A4515-24F9-1E4D-5972-5CC476A65381}"/>
              </a:ext>
            </a:extLst>
          </p:cNvPr>
          <p:cNvSpPr txBox="1"/>
          <p:nvPr/>
        </p:nvSpPr>
        <p:spPr>
          <a:xfrm>
            <a:off x="1167479" y="2362927"/>
            <a:ext cx="2215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DOCUMENT REVISION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3CDDF77-6F31-81F7-5A5E-C88A1BEF7BD8}"/>
              </a:ext>
            </a:extLst>
          </p:cNvPr>
          <p:cNvSpPr/>
          <p:nvPr/>
        </p:nvSpPr>
        <p:spPr>
          <a:xfrm>
            <a:off x="9727813" y="1920158"/>
            <a:ext cx="1143387" cy="305020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Revision #</a:t>
            </a:r>
          </a:p>
        </p:txBody>
      </p:sp>
      <p:pic>
        <p:nvPicPr>
          <p:cNvPr id="44" name="Picture 43" descr="A white triangle in a grey square&#10;&#10;Description automatically generated">
            <a:extLst>
              <a:ext uri="{FF2B5EF4-FFF2-40B4-BE49-F238E27FC236}">
                <a16:creationId xmlns:a16="http://schemas.microsoft.com/office/drawing/2014/main" id="{E196DF7E-43E1-FD7E-B7B7-BD04CA5800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156" y="1898643"/>
            <a:ext cx="369413" cy="369413"/>
          </a:xfrm>
          <a:prstGeom prst="rect">
            <a:avLst/>
          </a:prstGeom>
          <a:effectLst/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1EE55F0-F8BC-A3EC-EC76-187CAC6B7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541360"/>
              </p:ext>
            </p:extLst>
          </p:nvPr>
        </p:nvGraphicFramePr>
        <p:xfrm>
          <a:off x="1254895" y="4463490"/>
          <a:ext cx="929226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1869">
                  <a:extLst>
                    <a:ext uri="{9D8B030D-6E8A-4147-A177-3AD203B41FA5}">
                      <a16:colId xmlns:a16="http://schemas.microsoft.com/office/drawing/2014/main" val="265996572"/>
                    </a:ext>
                  </a:extLst>
                </a:gridCol>
                <a:gridCol w="4460392">
                  <a:extLst>
                    <a:ext uri="{9D8B030D-6E8A-4147-A177-3AD203B41FA5}">
                      <a16:colId xmlns:a16="http://schemas.microsoft.com/office/drawing/2014/main" val="2993148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660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October 20, 2023, 2:16pm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502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October 10, 2023, 4:23pm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449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280752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E57F9C6F-DF4E-5112-D0A1-D7576175BE7B}"/>
              </a:ext>
            </a:extLst>
          </p:cNvPr>
          <p:cNvSpPr txBox="1"/>
          <p:nvPr/>
        </p:nvSpPr>
        <p:spPr>
          <a:xfrm>
            <a:off x="9663148" y="1603380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REVISION NO.</a:t>
            </a:r>
          </a:p>
        </p:txBody>
      </p:sp>
      <p:pic>
        <p:nvPicPr>
          <p:cNvPr id="46" name="Picture 4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8B1FFD2-CD2C-46E3-0962-468D7EF4A87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620" y="2885664"/>
            <a:ext cx="331423" cy="331423"/>
          </a:xfrm>
          <a:prstGeom prst="rect">
            <a:avLst/>
          </a:prstGeom>
        </p:spPr>
      </p:pic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1A4B562-18AE-93AF-26D3-6A64C9431F6C}"/>
              </a:ext>
            </a:extLst>
          </p:cNvPr>
          <p:cNvSpPr/>
          <p:nvPr/>
        </p:nvSpPr>
        <p:spPr>
          <a:xfrm>
            <a:off x="1404903" y="4850934"/>
            <a:ext cx="2832060" cy="305020"/>
          </a:xfrm>
          <a:prstGeom prst="roundRect">
            <a:avLst/>
          </a:prstGeom>
          <a:solidFill>
            <a:schemeClr val="bg2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File/Link Upload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2A87D69-AF58-FB77-9A54-57C8CC5B1470}"/>
              </a:ext>
            </a:extLst>
          </p:cNvPr>
          <p:cNvSpPr txBox="1"/>
          <p:nvPr/>
        </p:nvSpPr>
        <p:spPr>
          <a:xfrm>
            <a:off x="1190230" y="4192633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UPLOAD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16C3FAC-12D4-6F63-B08E-2F677C211BFF}"/>
              </a:ext>
            </a:extLst>
          </p:cNvPr>
          <p:cNvSpPr/>
          <p:nvPr/>
        </p:nvSpPr>
        <p:spPr>
          <a:xfrm>
            <a:off x="4386971" y="4861776"/>
            <a:ext cx="1064708" cy="31594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Vie w</a:t>
            </a:r>
          </a:p>
        </p:txBody>
      </p:sp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2310768-6970-8453-BF70-2572E1C7C51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821" y="5578749"/>
            <a:ext cx="331423" cy="331423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9EFECAA-F3E1-844D-9533-F67EC481DD81}"/>
              </a:ext>
            </a:extLst>
          </p:cNvPr>
          <p:cNvSpPr/>
          <p:nvPr/>
        </p:nvSpPr>
        <p:spPr>
          <a:xfrm>
            <a:off x="1414139" y="5224252"/>
            <a:ext cx="2832060" cy="305020"/>
          </a:xfrm>
          <a:prstGeom prst="roundRect">
            <a:avLst/>
          </a:prstGeom>
          <a:solidFill>
            <a:schemeClr val="bg2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File/Link Upload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C3D78BD-BEFC-2CAB-C5B9-3334D525771F}"/>
              </a:ext>
            </a:extLst>
          </p:cNvPr>
          <p:cNvSpPr/>
          <p:nvPr/>
        </p:nvSpPr>
        <p:spPr>
          <a:xfrm>
            <a:off x="4396207" y="5235094"/>
            <a:ext cx="1064708" cy="31594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view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A0DDA7C-A89D-BACD-537D-44AD570231DD}"/>
              </a:ext>
            </a:extLst>
          </p:cNvPr>
          <p:cNvSpPr/>
          <p:nvPr/>
        </p:nvSpPr>
        <p:spPr>
          <a:xfrm>
            <a:off x="1423375" y="5607692"/>
            <a:ext cx="2832060" cy="305020"/>
          </a:xfrm>
          <a:prstGeom prst="roundRect">
            <a:avLst/>
          </a:prstGeom>
          <a:solidFill>
            <a:schemeClr val="bg2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File/Link Upload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D220D1A-5F39-8DE6-EB31-06D4A36142B6}"/>
              </a:ext>
            </a:extLst>
          </p:cNvPr>
          <p:cNvSpPr/>
          <p:nvPr/>
        </p:nvSpPr>
        <p:spPr>
          <a:xfrm>
            <a:off x="4405443" y="5618534"/>
            <a:ext cx="1064708" cy="315947"/>
          </a:xfrm>
          <a:prstGeom prst="roundRect">
            <a:avLst/>
          </a:prstGeom>
          <a:solidFill>
            <a:schemeClr val="accent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upload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FB62F1-92C7-8A54-45C6-4477DCA89CD9}"/>
              </a:ext>
            </a:extLst>
          </p:cNvPr>
          <p:cNvSpPr txBox="1"/>
          <p:nvPr/>
        </p:nvSpPr>
        <p:spPr>
          <a:xfrm>
            <a:off x="1164277" y="363638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DOCUMENT DETAILS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E754E08-4FAF-B20C-B535-3EA542EAF283}"/>
              </a:ext>
            </a:extLst>
          </p:cNvPr>
          <p:cNvSpPr/>
          <p:nvPr/>
        </p:nvSpPr>
        <p:spPr>
          <a:xfrm>
            <a:off x="9636528" y="6071090"/>
            <a:ext cx="1706393" cy="405679"/>
          </a:xfrm>
          <a:prstGeom prst="roundRect">
            <a:avLst/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Submit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968C6D3-A474-E3D2-ECD1-06C313286800}"/>
              </a:ext>
            </a:extLst>
          </p:cNvPr>
          <p:cNvSpPr/>
          <p:nvPr/>
        </p:nvSpPr>
        <p:spPr>
          <a:xfrm>
            <a:off x="7720700" y="6129455"/>
            <a:ext cx="1706393" cy="305020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Select Action</a:t>
            </a:r>
          </a:p>
        </p:txBody>
      </p:sp>
      <p:pic>
        <p:nvPicPr>
          <p:cNvPr id="52" name="Picture 51" descr="A white triangle in a grey square&#10;&#10;Description automatically generated">
            <a:extLst>
              <a:ext uri="{FF2B5EF4-FFF2-40B4-BE49-F238E27FC236}">
                <a16:creationId xmlns:a16="http://schemas.microsoft.com/office/drawing/2014/main" id="{C116E198-C1D0-3563-3F96-7845837CBC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638" y="6101982"/>
            <a:ext cx="369413" cy="369413"/>
          </a:xfrm>
          <a:prstGeom prst="rect">
            <a:avLst/>
          </a:prstGeom>
          <a:effectLst/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06CFD3AD-3EBD-47DC-3825-DCD310E2AB3A}"/>
              </a:ext>
            </a:extLst>
          </p:cNvPr>
          <p:cNvSpPr txBox="1"/>
          <p:nvPr/>
        </p:nvSpPr>
        <p:spPr>
          <a:xfrm>
            <a:off x="7372402" y="5574270"/>
            <a:ext cx="203553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PH" sz="1600" dirty="0"/>
              <a:t>Approved</a:t>
            </a:r>
          </a:p>
          <a:p>
            <a:r>
              <a:rPr lang="en-PH" sz="1600" dirty="0"/>
              <a:t>Disapproved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C939ADF-C76E-5F74-0AFA-6E6938D860C4}"/>
              </a:ext>
            </a:extLst>
          </p:cNvPr>
          <p:cNvSpPr/>
          <p:nvPr/>
        </p:nvSpPr>
        <p:spPr>
          <a:xfrm>
            <a:off x="1296808" y="3715584"/>
            <a:ext cx="2832060" cy="305020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Approver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300804C-56D4-2A26-4023-C5C4341D64B5}"/>
              </a:ext>
            </a:extLst>
          </p:cNvPr>
          <p:cNvSpPr txBox="1"/>
          <p:nvPr/>
        </p:nvSpPr>
        <p:spPr>
          <a:xfrm>
            <a:off x="1232143" y="3380334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APPROVE BY</a:t>
            </a:r>
          </a:p>
        </p:txBody>
      </p:sp>
      <p:pic>
        <p:nvPicPr>
          <p:cNvPr id="54" name="Picture 53" descr="A white triangle in a grey square&#10;&#10;Description automatically generated">
            <a:extLst>
              <a:ext uri="{FF2B5EF4-FFF2-40B4-BE49-F238E27FC236}">
                <a16:creationId xmlns:a16="http://schemas.microsoft.com/office/drawing/2014/main" id="{3920782A-1763-0868-542C-58C5ED37F7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707" y="1925146"/>
            <a:ext cx="369413" cy="36941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79306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D34D8F-2D15-F91F-7AEA-40D601D88B5A}"/>
              </a:ext>
            </a:extLst>
          </p:cNvPr>
          <p:cNvSpPr/>
          <p:nvPr/>
        </p:nvSpPr>
        <p:spPr>
          <a:xfrm>
            <a:off x="110838" y="1915813"/>
            <a:ext cx="1706393" cy="461665"/>
          </a:xfrm>
          <a:prstGeom prst="roundRect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600" b="1" dirty="0">
                <a:solidFill>
                  <a:schemeClr val="tx1"/>
                </a:solidFill>
              </a:rPr>
              <a:t>Documented Information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6848D18-E469-69CC-5B77-64C49E93E5A5}"/>
              </a:ext>
            </a:extLst>
          </p:cNvPr>
          <p:cNvSpPr/>
          <p:nvPr/>
        </p:nvSpPr>
        <p:spPr>
          <a:xfrm>
            <a:off x="110839" y="1376218"/>
            <a:ext cx="1706393" cy="46166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chemeClr val="tx1"/>
                </a:solidFill>
              </a:rPr>
              <a:t>CAR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108234-C601-C317-3A5C-5843BCDEF9C4}"/>
              </a:ext>
            </a:extLst>
          </p:cNvPr>
          <p:cNvSpPr/>
          <p:nvPr/>
        </p:nvSpPr>
        <p:spPr>
          <a:xfrm>
            <a:off x="1542476" y="0"/>
            <a:ext cx="10649523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DF93A1-F6E3-BAE7-D501-0ED703E299F3}"/>
              </a:ext>
            </a:extLst>
          </p:cNvPr>
          <p:cNvSpPr txBox="1"/>
          <p:nvPr/>
        </p:nvSpPr>
        <p:spPr>
          <a:xfrm>
            <a:off x="1690254" y="1219956"/>
            <a:ext cx="10363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/>
              <a:t>Control of Documented Information</a:t>
            </a:r>
          </a:p>
        </p:txBody>
      </p:sp>
      <p:pic>
        <p:nvPicPr>
          <p:cNvPr id="32" name="Picture 31" descr="A person with short hair&#10;&#10;Description automatically generated">
            <a:extLst>
              <a:ext uri="{FF2B5EF4-FFF2-40B4-BE49-F238E27FC236}">
                <a16:creationId xmlns:a16="http://schemas.microsoft.com/office/drawing/2014/main" id="{7F4048D8-93A3-508F-E63B-161130A04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078" y="168459"/>
            <a:ext cx="938641" cy="9386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C40DF51-6C8F-8175-7C0A-81878F8055DC}"/>
              </a:ext>
            </a:extLst>
          </p:cNvPr>
          <p:cNvSpPr txBox="1"/>
          <p:nvPr/>
        </p:nvSpPr>
        <p:spPr>
          <a:xfrm>
            <a:off x="9698175" y="611589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400" b="1" dirty="0">
                <a:solidFill>
                  <a:srgbClr val="0070C0"/>
                </a:solidFill>
              </a:rPr>
              <a:t>View Account Info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039FF8-6B82-989A-2513-E715B98D8FCA}"/>
              </a:ext>
            </a:extLst>
          </p:cNvPr>
          <p:cNvSpPr txBox="1"/>
          <p:nvPr/>
        </p:nvSpPr>
        <p:spPr>
          <a:xfrm>
            <a:off x="9702792" y="773225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400" b="1" dirty="0">
                <a:solidFill>
                  <a:srgbClr val="FF0000"/>
                </a:solidFill>
              </a:rPr>
              <a:t>Logout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889A80E-138F-E253-BEDA-870E64762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42691"/>
            <a:ext cx="9227690" cy="77922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4C42C52-2081-B776-D541-D125EA83C744}"/>
              </a:ext>
            </a:extLst>
          </p:cNvPr>
          <p:cNvSpPr txBox="1"/>
          <p:nvPr/>
        </p:nvSpPr>
        <p:spPr>
          <a:xfrm>
            <a:off x="9781309" y="231504"/>
            <a:ext cx="158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2800" b="1" dirty="0"/>
              <a:t>OSQM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8F99F12-B8C3-DBB5-552F-AE097B602EB7}"/>
              </a:ext>
            </a:extLst>
          </p:cNvPr>
          <p:cNvGraphicFramePr>
            <a:graphicFrameLocks noGrp="1"/>
          </p:cNvGraphicFramePr>
          <p:nvPr/>
        </p:nvGraphicFramePr>
        <p:xfrm>
          <a:off x="1816935" y="1974680"/>
          <a:ext cx="10107786" cy="1691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84631">
                  <a:extLst>
                    <a:ext uri="{9D8B030D-6E8A-4147-A177-3AD203B41FA5}">
                      <a16:colId xmlns:a16="http://schemas.microsoft.com/office/drawing/2014/main" val="544093284"/>
                    </a:ext>
                  </a:extLst>
                </a:gridCol>
                <a:gridCol w="1684631">
                  <a:extLst>
                    <a:ext uri="{9D8B030D-6E8A-4147-A177-3AD203B41FA5}">
                      <a16:colId xmlns:a16="http://schemas.microsoft.com/office/drawing/2014/main" val="447203520"/>
                    </a:ext>
                  </a:extLst>
                </a:gridCol>
                <a:gridCol w="1684631">
                  <a:extLst>
                    <a:ext uri="{9D8B030D-6E8A-4147-A177-3AD203B41FA5}">
                      <a16:colId xmlns:a16="http://schemas.microsoft.com/office/drawing/2014/main" val="1694841770"/>
                    </a:ext>
                  </a:extLst>
                </a:gridCol>
                <a:gridCol w="1968372">
                  <a:extLst>
                    <a:ext uri="{9D8B030D-6E8A-4147-A177-3AD203B41FA5}">
                      <a16:colId xmlns:a16="http://schemas.microsoft.com/office/drawing/2014/main" val="4041078327"/>
                    </a:ext>
                  </a:extLst>
                </a:gridCol>
                <a:gridCol w="1911927">
                  <a:extLst>
                    <a:ext uri="{9D8B030D-6E8A-4147-A177-3AD203B41FA5}">
                      <a16:colId xmlns:a16="http://schemas.microsoft.com/office/drawing/2014/main" val="663113556"/>
                    </a:ext>
                  </a:extLst>
                </a:gridCol>
                <a:gridCol w="1173594">
                  <a:extLst>
                    <a:ext uri="{9D8B030D-6E8A-4147-A177-3AD203B41FA5}">
                      <a16:colId xmlns:a16="http://schemas.microsoft.com/office/drawing/2014/main" val="3168227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Document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Department / Unit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dirty="0"/>
                        <a:t>Date Submitted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Action Items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0040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dirty="0"/>
                        <a:t>XXXX-XXXX-003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Finance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Work Instructions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August 7, 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For Final Review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7097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dirty="0"/>
                        <a:t>XXXX-XXXX-002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TB Dots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QOPM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August 1, 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For Approval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3241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dirty="0"/>
                        <a:t>XXXX-XXXX-001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Legal Office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Mgt. Review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July 30, 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For Approval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8840705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E9C7564-F1D7-D7E1-E630-B474E73959C9}"/>
              </a:ext>
            </a:extLst>
          </p:cNvPr>
          <p:cNvSpPr/>
          <p:nvPr/>
        </p:nvSpPr>
        <p:spPr>
          <a:xfrm>
            <a:off x="10218326" y="1446187"/>
            <a:ext cx="1706393" cy="405679"/>
          </a:xfrm>
          <a:prstGeom prst="round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Add New</a:t>
            </a:r>
          </a:p>
        </p:txBody>
      </p:sp>
      <p:pic>
        <p:nvPicPr>
          <p:cNvPr id="9" name="Picture 8" descr="A black and white logo&#10;&#10;Description automatically generated">
            <a:extLst>
              <a:ext uri="{FF2B5EF4-FFF2-40B4-BE49-F238E27FC236}">
                <a16:creationId xmlns:a16="http://schemas.microsoft.com/office/drawing/2014/main" id="{8CB82B4E-7256-4651-60E9-2C0B6E59FAE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972" y="2585486"/>
            <a:ext cx="261898" cy="30017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781717D-2B45-786D-1944-E1408C9DB454}"/>
              </a:ext>
            </a:extLst>
          </p:cNvPr>
          <p:cNvSpPr txBox="1"/>
          <p:nvPr/>
        </p:nvSpPr>
        <p:spPr>
          <a:xfrm>
            <a:off x="138542" y="2471153"/>
            <a:ext cx="17063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b="1" dirty="0">
                <a:solidFill>
                  <a:srgbClr val="0070C0"/>
                </a:solidFill>
              </a:rPr>
              <a:t>Technical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Forms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Final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Approval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Published</a:t>
            </a:r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54662007-9FEA-98C6-596E-7AEE1C8B5FF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972" y="2963658"/>
            <a:ext cx="261898" cy="300178"/>
          </a:xfrm>
          <a:prstGeom prst="rect">
            <a:avLst/>
          </a:prstGeom>
        </p:spPr>
      </p:pic>
      <p:pic>
        <p:nvPicPr>
          <p:cNvPr id="12" name="Picture 11" descr="A black and white logo&#10;&#10;Description automatically generated">
            <a:extLst>
              <a:ext uri="{FF2B5EF4-FFF2-40B4-BE49-F238E27FC236}">
                <a16:creationId xmlns:a16="http://schemas.microsoft.com/office/drawing/2014/main" id="{ABA65002-40C3-33DA-E6BF-AF79254C3CC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279" y="3325615"/>
            <a:ext cx="261898" cy="30017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6C6E4CC-54D5-95DE-0571-4C1B8A9FBB01}"/>
              </a:ext>
            </a:extLst>
          </p:cNvPr>
          <p:cNvSpPr/>
          <p:nvPr/>
        </p:nvSpPr>
        <p:spPr>
          <a:xfrm>
            <a:off x="771244" y="106637"/>
            <a:ext cx="10722201" cy="64213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EDBA63D-1B26-0E79-215F-400E24799BC3}"/>
              </a:ext>
            </a:extLst>
          </p:cNvPr>
          <p:cNvSpPr/>
          <p:nvPr/>
        </p:nvSpPr>
        <p:spPr>
          <a:xfrm>
            <a:off x="7217826" y="1906353"/>
            <a:ext cx="2397127" cy="335522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Document Code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03A1426-CFBA-F0AD-154A-A50EBFB6CD5A}"/>
              </a:ext>
            </a:extLst>
          </p:cNvPr>
          <p:cNvSpPr/>
          <p:nvPr/>
        </p:nvSpPr>
        <p:spPr>
          <a:xfrm>
            <a:off x="1209088" y="1171180"/>
            <a:ext cx="5867751" cy="335522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Document Title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F08F51E-6BF0-4FB7-3813-9100ECE0FBEE}"/>
              </a:ext>
            </a:extLst>
          </p:cNvPr>
          <p:cNvSpPr/>
          <p:nvPr/>
        </p:nvSpPr>
        <p:spPr>
          <a:xfrm>
            <a:off x="7244884" y="1174942"/>
            <a:ext cx="1955804" cy="335522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Effectivity Date</a:t>
            </a:r>
          </a:p>
        </p:txBody>
      </p:sp>
      <p:pic>
        <p:nvPicPr>
          <p:cNvPr id="15" name="Picture 14" descr="A black rectangle with white lines&#10;&#10;Description automatically generated">
            <a:extLst>
              <a:ext uri="{FF2B5EF4-FFF2-40B4-BE49-F238E27FC236}">
                <a16:creationId xmlns:a16="http://schemas.microsoft.com/office/drawing/2014/main" id="{75F5DAA3-E2DD-FF62-448F-82478BFE90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426" y="1226713"/>
            <a:ext cx="233680" cy="233680"/>
          </a:xfrm>
          <a:prstGeom prst="rect">
            <a:avLst/>
          </a:prstGeom>
          <a:effectLst/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E88AB8-9E7A-7145-E2B1-363A068624F4}"/>
              </a:ext>
            </a:extLst>
          </p:cNvPr>
          <p:cNvSpPr txBox="1"/>
          <p:nvPr/>
        </p:nvSpPr>
        <p:spPr>
          <a:xfrm>
            <a:off x="7132807" y="1605004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DOCUMENT CODE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E0B4FB-45E2-925A-FAF7-9B76F1B6BDA0}"/>
              </a:ext>
            </a:extLst>
          </p:cNvPr>
          <p:cNvSpPr txBox="1"/>
          <p:nvPr/>
        </p:nvSpPr>
        <p:spPr>
          <a:xfrm>
            <a:off x="1164278" y="867165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DOCUMENT TITLE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8E7B04-8D5C-F1EC-8F9B-98CC7FC255CB}"/>
              </a:ext>
            </a:extLst>
          </p:cNvPr>
          <p:cNvSpPr txBox="1"/>
          <p:nvPr/>
        </p:nvSpPr>
        <p:spPr>
          <a:xfrm>
            <a:off x="7244884" y="862314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EFFECTIVITY DATE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3FF050D-BC88-DE9F-FB4C-C9B63D0C4BA6}"/>
              </a:ext>
            </a:extLst>
          </p:cNvPr>
          <p:cNvSpPr/>
          <p:nvPr/>
        </p:nvSpPr>
        <p:spPr>
          <a:xfrm>
            <a:off x="1190230" y="1943597"/>
            <a:ext cx="2832060" cy="305020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Document type</a:t>
            </a:r>
          </a:p>
        </p:txBody>
      </p:sp>
      <p:pic>
        <p:nvPicPr>
          <p:cNvPr id="36" name="Picture 35" descr="A white triangle in a grey square&#10;&#10;Description automatically generated">
            <a:extLst>
              <a:ext uri="{FF2B5EF4-FFF2-40B4-BE49-F238E27FC236}">
                <a16:creationId xmlns:a16="http://schemas.microsoft.com/office/drawing/2014/main" id="{832F47DD-0946-6840-1739-1EB92A276E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834" y="1916124"/>
            <a:ext cx="369413" cy="369413"/>
          </a:xfrm>
          <a:prstGeom prst="rect">
            <a:avLst/>
          </a:prstGeom>
          <a:effectLst/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31C2662-DE21-043A-4C50-16113866C974}"/>
              </a:ext>
            </a:extLst>
          </p:cNvPr>
          <p:cNvSpPr txBox="1"/>
          <p:nvPr/>
        </p:nvSpPr>
        <p:spPr>
          <a:xfrm>
            <a:off x="1125565" y="1608347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DOCUMENT TYPE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29EF11C-94E4-5000-5E7C-2DE83DCECB5E}"/>
              </a:ext>
            </a:extLst>
          </p:cNvPr>
          <p:cNvSpPr/>
          <p:nvPr/>
        </p:nvSpPr>
        <p:spPr>
          <a:xfrm>
            <a:off x="4244780" y="1940733"/>
            <a:ext cx="2832060" cy="305020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Department / Unit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C04587-2B8E-082F-9DED-41D06CA83417}"/>
              </a:ext>
            </a:extLst>
          </p:cNvPr>
          <p:cNvSpPr txBox="1"/>
          <p:nvPr/>
        </p:nvSpPr>
        <p:spPr>
          <a:xfrm>
            <a:off x="4180115" y="1605483"/>
            <a:ext cx="2215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DEPARTMENT / UNIT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6A34A81-8C77-94D8-21B2-5C34B8E15E36}"/>
              </a:ext>
            </a:extLst>
          </p:cNvPr>
          <p:cNvSpPr/>
          <p:nvPr/>
        </p:nvSpPr>
        <p:spPr>
          <a:xfrm>
            <a:off x="1232143" y="2698176"/>
            <a:ext cx="9315013" cy="627439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Enter your revision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15A4515-24F9-1E4D-5972-5CC476A65381}"/>
              </a:ext>
            </a:extLst>
          </p:cNvPr>
          <p:cNvSpPr txBox="1"/>
          <p:nvPr/>
        </p:nvSpPr>
        <p:spPr>
          <a:xfrm>
            <a:off x="1167479" y="2362927"/>
            <a:ext cx="2215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DOCUMENT REVISION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3CDDF77-6F31-81F7-5A5E-C88A1BEF7BD8}"/>
              </a:ext>
            </a:extLst>
          </p:cNvPr>
          <p:cNvSpPr/>
          <p:nvPr/>
        </p:nvSpPr>
        <p:spPr>
          <a:xfrm>
            <a:off x="9727813" y="1920158"/>
            <a:ext cx="1143387" cy="305020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Revision #</a:t>
            </a:r>
          </a:p>
        </p:txBody>
      </p:sp>
      <p:pic>
        <p:nvPicPr>
          <p:cNvPr id="44" name="Picture 43" descr="A white triangle in a grey square&#10;&#10;Description automatically generated">
            <a:extLst>
              <a:ext uri="{FF2B5EF4-FFF2-40B4-BE49-F238E27FC236}">
                <a16:creationId xmlns:a16="http://schemas.microsoft.com/office/drawing/2014/main" id="{E196DF7E-43E1-FD7E-B7B7-BD04CA5800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156" y="1898643"/>
            <a:ext cx="369413" cy="369413"/>
          </a:xfrm>
          <a:prstGeom prst="rect">
            <a:avLst/>
          </a:prstGeom>
          <a:effectLst/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1EE55F0-F8BC-A3EC-EC76-187CAC6B76E4}"/>
              </a:ext>
            </a:extLst>
          </p:cNvPr>
          <p:cNvGraphicFramePr>
            <a:graphicFrameLocks noGrp="1"/>
          </p:cNvGraphicFramePr>
          <p:nvPr/>
        </p:nvGraphicFramePr>
        <p:xfrm>
          <a:off x="1254895" y="3968190"/>
          <a:ext cx="929226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1869">
                  <a:extLst>
                    <a:ext uri="{9D8B030D-6E8A-4147-A177-3AD203B41FA5}">
                      <a16:colId xmlns:a16="http://schemas.microsoft.com/office/drawing/2014/main" val="265996572"/>
                    </a:ext>
                  </a:extLst>
                </a:gridCol>
                <a:gridCol w="4460392">
                  <a:extLst>
                    <a:ext uri="{9D8B030D-6E8A-4147-A177-3AD203B41FA5}">
                      <a16:colId xmlns:a16="http://schemas.microsoft.com/office/drawing/2014/main" val="2993148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660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October 20, 2023, 2:16pm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502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October 10, 2023, 4:23pm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449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280752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E57F9C6F-DF4E-5112-D0A1-D7576175BE7B}"/>
              </a:ext>
            </a:extLst>
          </p:cNvPr>
          <p:cNvSpPr txBox="1"/>
          <p:nvPr/>
        </p:nvSpPr>
        <p:spPr>
          <a:xfrm>
            <a:off x="9663148" y="1603380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REVISION NO.</a:t>
            </a:r>
          </a:p>
        </p:txBody>
      </p:sp>
      <p:pic>
        <p:nvPicPr>
          <p:cNvPr id="46" name="Picture 4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8B1FFD2-CD2C-46E3-0962-468D7EF4A87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620" y="2885664"/>
            <a:ext cx="331423" cy="331423"/>
          </a:xfrm>
          <a:prstGeom prst="rect">
            <a:avLst/>
          </a:prstGeom>
        </p:spPr>
      </p:pic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1A4B562-18AE-93AF-26D3-6A64C9431F6C}"/>
              </a:ext>
            </a:extLst>
          </p:cNvPr>
          <p:cNvSpPr/>
          <p:nvPr/>
        </p:nvSpPr>
        <p:spPr>
          <a:xfrm>
            <a:off x="1404903" y="4355634"/>
            <a:ext cx="2832060" cy="305020"/>
          </a:xfrm>
          <a:prstGeom prst="roundRect">
            <a:avLst/>
          </a:prstGeom>
          <a:solidFill>
            <a:schemeClr val="bg2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File/Link Upload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2A87D69-AF58-FB77-9A54-57C8CC5B1470}"/>
              </a:ext>
            </a:extLst>
          </p:cNvPr>
          <p:cNvSpPr txBox="1"/>
          <p:nvPr/>
        </p:nvSpPr>
        <p:spPr>
          <a:xfrm>
            <a:off x="1190230" y="3697333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UPLOAD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16C3FAC-12D4-6F63-B08E-2F677C211BFF}"/>
              </a:ext>
            </a:extLst>
          </p:cNvPr>
          <p:cNvSpPr/>
          <p:nvPr/>
        </p:nvSpPr>
        <p:spPr>
          <a:xfrm>
            <a:off x="4386971" y="4366476"/>
            <a:ext cx="1064708" cy="31594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Vie w</a:t>
            </a:r>
          </a:p>
        </p:txBody>
      </p:sp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2310768-6970-8453-BF70-2572E1C7C51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821" y="5083449"/>
            <a:ext cx="331423" cy="331423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9EFECAA-F3E1-844D-9533-F67EC481DD81}"/>
              </a:ext>
            </a:extLst>
          </p:cNvPr>
          <p:cNvSpPr/>
          <p:nvPr/>
        </p:nvSpPr>
        <p:spPr>
          <a:xfrm>
            <a:off x="1414139" y="4728952"/>
            <a:ext cx="2832060" cy="305020"/>
          </a:xfrm>
          <a:prstGeom prst="roundRect">
            <a:avLst/>
          </a:prstGeom>
          <a:solidFill>
            <a:schemeClr val="bg2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File/Link Upload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C3D78BD-BEFC-2CAB-C5B9-3334D525771F}"/>
              </a:ext>
            </a:extLst>
          </p:cNvPr>
          <p:cNvSpPr/>
          <p:nvPr/>
        </p:nvSpPr>
        <p:spPr>
          <a:xfrm>
            <a:off x="4396207" y="4739794"/>
            <a:ext cx="1064708" cy="31594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view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A0DDA7C-A89D-BACD-537D-44AD570231DD}"/>
              </a:ext>
            </a:extLst>
          </p:cNvPr>
          <p:cNvSpPr/>
          <p:nvPr/>
        </p:nvSpPr>
        <p:spPr>
          <a:xfrm>
            <a:off x="1423375" y="5112392"/>
            <a:ext cx="2832060" cy="305020"/>
          </a:xfrm>
          <a:prstGeom prst="roundRect">
            <a:avLst/>
          </a:prstGeom>
          <a:solidFill>
            <a:schemeClr val="bg2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File/Link Upload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D220D1A-5F39-8DE6-EB31-06D4A36142B6}"/>
              </a:ext>
            </a:extLst>
          </p:cNvPr>
          <p:cNvSpPr/>
          <p:nvPr/>
        </p:nvSpPr>
        <p:spPr>
          <a:xfrm>
            <a:off x="4405443" y="5123234"/>
            <a:ext cx="1064708" cy="315947"/>
          </a:xfrm>
          <a:prstGeom prst="roundRect">
            <a:avLst/>
          </a:prstGeom>
          <a:solidFill>
            <a:schemeClr val="accent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upload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373BA0D-03D6-49AF-194B-752D2543041A}"/>
              </a:ext>
            </a:extLst>
          </p:cNvPr>
          <p:cNvSpPr/>
          <p:nvPr/>
        </p:nvSpPr>
        <p:spPr>
          <a:xfrm>
            <a:off x="9505579" y="6004594"/>
            <a:ext cx="1706393" cy="405679"/>
          </a:xfrm>
          <a:prstGeom prst="roundRect">
            <a:avLst/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Submit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124D64-DCF9-EA26-E370-9DA0287D858F}"/>
              </a:ext>
            </a:extLst>
          </p:cNvPr>
          <p:cNvSpPr txBox="1"/>
          <p:nvPr/>
        </p:nvSpPr>
        <p:spPr>
          <a:xfrm>
            <a:off x="1164277" y="363638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DOCUMENT DETAILS</a:t>
            </a:r>
          </a:p>
        </p:txBody>
      </p:sp>
      <p:pic>
        <p:nvPicPr>
          <p:cNvPr id="25" name="Picture 24" descr="A white triangle in a grey square&#10;&#10;Description automatically generated">
            <a:extLst>
              <a:ext uri="{FF2B5EF4-FFF2-40B4-BE49-F238E27FC236}">
                <a16:creationId xmlns:a16="http://schemas.microsoft.com/office/drawing/2014/main" id="{B7D050D3-1EF6-9611-DDE8-6854301B91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719" y="1927034"/>
            <a:ext cx="369413" cy="36941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25059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D34D8F-2D15-F91F-7AEA-40D601D88B5A}"/>
              </a:ext>
            </a:extLst>
          </p:cNvPr>
          <p:cNvSpPr/>
          <p:nvPr/>
        </p:nvSpPr>
        <p:spPr>
          <a:xfrm>
            <a:off x="110838" y="1915813"/>
            <a:ext cx="1706393" cy="461665"/>
          </a:xfrm>
          <a:prstGeom prst="roundRect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600" b="1" dirty="0">
                <a:solidFill>
                  <a:schemeClr val="tx1"/>
                </a:solidFill>
              </a:rPr>
              <a:t>Control of Documents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6848D18-E469-69CC-5B77-64C49E93E5A5}"/>
              </a:ext>
            </a:extLst>
          </p:cNvPr>
          <p:cNvSpPr/>
          <p:nvPr/>
        </p:nvSpPr>
        <p:spPr>
          <a:xfrm>
            <a:off x="110839" y="1376218"/>
            <a:ext cx="1706393" cy="46166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chemeClr val="tx1"/>
                </a:solidFill>
              </a:rPr>
              <a:t>CAR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108234-C601-C317-3A5C-5843BCDEF9C4}"/>
              </a:ext>
            </a:extLst>
          </p:cNvPr>
          <p:cNvSpPr/>
          <p:nvPr/>
        </p:nvSpPr>
        <p:spPr>
          <a:xfrm>
            <a:off x="1542476" y="8389"/>
            <a:ext cx="10649523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DF93A1-F6E3-BAE7-D501-0ED703E299F3}"/>
              </a:ext>
            </a:extLst>
          </p:cNvPr>
          <p:cNvSpPr txBox="1"/>
          <p:nvPr/>
        </p:nvSpPr>
        <p:spPr>
          <a:xfrm>
            <a:off x="1690254" y="1219956"/>
            <a:ext cx="10363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/>
              <a:t>Control of Documented Information</a:t>
            </a:r>
          </a:p>
        </p:txBody>
      </p:sp>
      <p:pic>
        <p:nvPicPr>
          <p:cNvPr id="32" name="Picture 31" descr="A person with short hair&#10;&#10;Description automatically generated">
            <a:extLst>
              <a:ext uri="{FF2B5EF4-FFF2-40B4-BE49-F238E27FC236}">
                <a16:creationId xmlns:a16="http://schemas.microsoft.com/office/drawing/2014/main" id="{7F4048D8-93A3-508F-E63B-161130A04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078" y="168459"/>
            <a:ext cx="938641" cy="9386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C40DF51-6C8F-8175-7C0A-81878F8055DC}"/>
              </a:ext>
            </a:extLst>
          </p:cNvPr>
          <p:cNvSpPr txBox="1"/>
          <p:nvPr/>
        </p:nvSpPr>
        <p:spPr>
          <a:xfrm>
            <a:off x="9273302" y="611589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400" b="1" dirty="0">
                <a:solidFill>
                  <a:srgbClr val="0070C0"/>
                </a:solidFill>
              </a:rPr>
              <a:t>View Account Info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039FF8-6B82-989A-2513-E715B98D8FCA}"/>
              </a:ext>
            </a:extLst>
          </p:cNvPr>
          <p:cNvSpPr txBox="1"/>
          <p:nvPr/>
        </p:nvSpPr>
        <p:spPr>
          <a:xfrm>
            <a:off x="9277919" y="773225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400" b="1" dirty="0">
                <a:solidFill>
                  <a:srgbClr val="FF0000"/>
                </a:solidFill>
              </a:rPr>
              <a:t>Logout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889A80E-138F-E253-BEDA-870E64762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42691"/>
            <a:ext cx="9227690" cy="77922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4C42C52-2081-B776-D541-D125EA83C744}"/>
              </a:ext>
            </a:extLst>
          </p:cNvPr>
          <p:cNvSpPr txBox="1"/>
          <p:nvPr/>
        </p:nvSpPr>
        <p:spPr>
          <a:xfrm>
            <a:off x="9356436" y="231504"/>
            <a:ext cx="1584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2400" b="1" dirty="0"/>
              <a:t>DIV. CHIEF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8F99F12-B8C3-DBB5-552F-AE097B602EB7}"/>
              </a:ext>
            </a:extLst>
          </p:cNvPr>
          <p:cNvGraphicFramePr>
            <a:graphicFrameLocks noGrp="1"/>
          </p:cNvGraphicFramePr>
          <p:nvPr/>
        </p:nvGraphicFramePr>
        <p:xfrm>
          <a:off x="1816935" y="1974680"/>
          <a:ext cx="10107786" cy="949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84631">
                  <a:extLst>
                    <a:ext uri="{9D8B030D-6E8A-4147-A177-3AD203B41FA5}">
                      <a16:colId xmlns:a16="http://schemas.microsoft.com/office/drawing/2014/main" val="544093284"/>
                    </a:ext>
                  </a:extLst>
                </a:gridCol>
                <a:gridCol w="1684631">
                  <a:extLst>
                    <a:ext uri="{9D8B030D-6E8A-4147-A177-3AD203B41FA5}">
                      <a16:colId xmlns:a16="http://schemas.microsoft.com/office/drawing/2014/main" val="447203520"/>
                    </a:ext>
                  </a:extLst>
                </a:gridCol>
                <a:gridCol w="1684631">
                  <a:extLst>
                    <a:ext uri="{9D8B030D-6E8A-4147-A177-3AD203B41FA5}">
                      <a16:colId xmlns:a16="http://schemas.microsoft.com/office/drawing/2014/main" val="1694841770"/>
                    </a:ext>
                  </a:extLst>
                </a:gridCol>
                <a:gridCol w="1968372">
                  <a:extLst>
                    <a:ext uri="{9D8B030D-6E8A-4147-A177-3AD203B41FA5}">
                      <a16:colId xmlns:a16="http://schemas.microsoft.com/office/drawing/2014/main" val="4041078327"/>
                    </a:ext>
                  </a:extLst>
                </a:gridCol>
                <a:gridCol w="1911927">
                  <a:extLst>
                    <a:ext uri="{9D8B030D-6E8A-4147-A177-3AD203B41FA5}">
                      <a16:colId xmlns:a16="http://schemas.microsoft.com/office/drawing/2014/main" val="663113556"/>
                    </a:ext>
                  </a:extLst>
                </a:gridCol>
                <a:gridCol w="1173594">
                  <a:extLst>
                    <a:ext uri="{9D8B030D-6E8A-4147-A177-3AD203B41FA5}">
                      <a16:colId xmlns:a16="http://schemas.microsoft.com/office/drawing/2014/main" val="3168227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dirty="0"/>
                        <a:t>Document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Department / Unit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dirty="0"/>
                        <a:t>Date Submitted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Action Items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0040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XXXX-XXXX-004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Procurement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Quality Manual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August 12, 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For Approval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643184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49C68B6-05BE-F2BD-646B-9BE2FAEB3062}"/>
              </a:ext>
            </a:extLst>
          </p:cNvPr>
          <p:cNvSpPr txBox="1"/>
          <p:nvPr/>
        </p:nvSpPr>
        <p:spPr>
          <a:xfrm>
            <a:off x="138542" y="2471153"/>
            <a:ext cx="17063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b="1" dirty="0">
                <a:solidFill>
                  <a:srgbClr val="0070C0"/>
                </a:solidFill>
              </a:rPr>
              <a:t>Technical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Forms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Final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Approval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Checking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Approval For Publishing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Published</a:t>
            </a:r>
          </a:p>
        </p:txBody>
      </p:sp>
      <p:pic>
        <p:nvPicPr>
          <p:cNvPr id="3" name="Picture 2" descr="A black and white logo&#10;&#10;Description automatically generated">
            <a:extLst>
              <a:ext uri="{FF2B5EF4-FFF2-40B4-BE49-F238E27FC236}">
                <a16:creationId xmlns:a16="http://schemas.microsoft.com/office/drawing/2014/main" id="{C2DD19C0-D6D9-76F4-A658-BA246E6657F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2016" y="2583302"/>
            <a:ext cx="228092" cy="261431"/>
          </a:xfrm>
          <a:prstGeom prst="rect">
            <a:avLst/>
          </a:prstGeom>
        </p:spPr>
      </p:pic>
      <p:pic>
        <p:nvPicPr>
          <p:cNvPr id="8" name="Graphic 7" descr="Eye with solid fill">
            <a:extLst>
              <a:ext uri="{FF2B5EF4-FFF2-40B4-BE49-F238E27FC236}">
                <a16:creationId xmlns:a16="http://schemas.microsoft.com/office/drawing/2014/main" id="{E9CEA2DF-4029-759F-322E-45D82C5291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0466" y="2528862"/>
            <a:ext cx="389260" cy="38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756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D34D8F-2D15-F91F-7AEA-40D601D88B5A}"/>
              </a:ext>
            </a:extLst>
          </p:cNvPr>
          <p:cNvSpPr/>
          <p:nvPr/>
        </p:nvSpPr>
        <p:spPr>
          <a:xfrm>
            <a:off x="110838" y="1915813"/>
            <a:ext cx="1706393" cy="461665"/>
          </a:xfrm>
          <a:prstGeom prst="roundRect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600" b="1" dirty="0">
                <a:solidFill>
                  <a:schemeClr val="tx1"/>
                </a:solidFill>
              </a:rPr>
              <a:t>Documented Information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6848D18-E469-69CC-5B77-64C49E93E5A5}"/>
              </a:ext>
            </a:extLst>
          </p:cNvPr>
          <p:cNvSpPr/>
          <p:nvPr/>
        </p:nvSpPr>
        <p:spPr>
          <a:xfrm>
            <a:off x="110839" y="1376218"/>
            <a:ext cx="1706393" cy="46166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chemeClr val="tx1"/>
                </a:solidFill>
              </a:rPr>
              <a:t>CAR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108234-C601-C317-3A5C-5843BCDEF9C4}"/>
              </a:ext>
            </a:extLst>
          </p:cNvPr>
          <p:cNvSpPr/>
          <p:nvPr/>
        </p:nvSpPr>
        <p:spPr>
          <a:xfrm>
            <a:off x="1542476" y="0"/>
            <a:ext cx="10649523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DF93A1-F6E3-BAE7-D501-0ED703E299F3}"/>
              </a:ext>
            </a:extLst>
          </p:cNvPr>
          <p:cNvSpPr txBox="1"/>
          <p:nvPr/>
        </p:nvSpPr>
        <p:spPr>
          <a:xfrm>
            <a:off x="1690254" y="1219956"/>
            <a:ext cx="10363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/>
              <a:t>Control of Documented Information</a:t>
            </a:r>
          </a:p>
        </p:txBody>
      </p:sp>
      <p:pic>
        <p:nvPicPr>
          <p:cNvPr id="32" name="Picture 31" descr="A person with short hair&#10;&#10;Description automatically generated">
            <a:extLst>
              <a:ext uri="{FF2B5EF4-FFF2-40B4-BE49-F238E27FC236}">
                <a16:creationId xmlns:a16="http://schemas.microsoft.com/office/drawing/2014/main" id="{7F4048D8-93A3-508F-E63B-161130A04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078" y="168459"/>
            <a:ext cx="938641" cy="9386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C40DF51-6C8F-8175-7C0A-81878F8055DC}"/>
              </a:ext>
            </a:extLst>
          </p:cNvPr>
          <p:cNvSpPr txBox="1"/>
          <p:nvPr/>
        </p:nvSpPr>
        <p:spPr>
          <a:xfrm>
            <a:off x="9698175" y="611589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400" b="1" dirty="0">
                <a:solidFill>
                  <a:srgbClr val="0070C0"/>
                </a:solidFill>
              </a:rPr>
              <a:t>View Account Info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039FF8-6B82-989A-2513-E715B98D8FCA}"/>
              </a:ext>
            </a:extLst>
          </p:cNvPr>
          <p:cNvSpPr txBox="1"/>
          <p:nvPr/>
        </p:nvSpPr>
        <p:spPr>
          <a:xfrm>
            <a:off x="9702792" y="773225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400" b="1" dirty="0">
                <a:solidFill>
                  <a:srgbClr val="FF0000"/>
                </a:solidFill>
              </a:rPr>
              <a:t>Logout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889A80E-138F-E253-BEDA-870E64762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42691"/>
            <a:ext cx="9227690" cy="77922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4C42C52-2081-B776-D541-D125EA83C744}"/>
              </a:ext>
            </a:extLst>
          </p:cNvPr>
          <p:cNvSpPr txBox="1"/>
          <p:nvPr/>
        </p:nvSpPr>
        <p:spPr>
          <a:xfrm>
            <a:off x="9781309" y="231504"/>
            <a:ext cx="158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2800" b="1" dirty="0"/>
              <a:t>OSQM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8F99F12-B8C3-DBB5-552F-AE097B602EB7}"/>
              </a:ext>
            </a:extLst>
          </p:cNvPr>
          <p:cNvGraphicFramePr>
            <a:graphicFrameLocks noGrp="1"/>
          </p:cNvGraphicFramePr>
          <p:nvPr/>
        </p:nvGraphicFramePr>
        <p:xfrm>
          <a:off x="1816935" y="1974680"/>
          <a:ext cx="10107786" cy="1691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84631">
                  <a:extLst>
                    <a:ext uri="{9D8B030D-6E8A-4147-A177-3AD203B41FA5}">
                      <a16:colId xmlns:a16="http://schemas.microsoft.com/office/drawing/2014/main" val="544093284"/>
                    </a:ext>
                  </a:extLst>
                </a:gridCol>
                <a:gridCol w="1684631">
                  <a:extLst>
                    <a:ext uri="{9D8B030D-6E8A-4147-A177-3AD203B41FA5}">
                      <a16:colId xmlns:a16="http://schemas.microsoft.com/office/drawing/2014/main" val="447203520"/>
                    </a:ext>
                  </a:extLst>
                </a:gridCol>
                <a:gridCol w="1684631">
                  <a:extLst>
                    <a:ext uri="{9D8B030D-6E8A-4147-A177-3AD203B41FA5}">
                      <a16:colId xmlns:a16="http://schemas.microsoft.com/office/drawing/2014/main" val="1694841770"/>
                    </a:ext>
                  </a:extLst>
                </a:gridCol>
                <a:gridCol w="1968372">
                  <a:extLst>
                    <a:ext uri="{9D8B030D-6E8A-4147-A177-3AD203B41FA5}">
                      <a16:colId xmlns:a16="http://schemas.microsoft.com/office/drawing/2014/main" val="4041078327"/>
                    </a:ext>
                  </a:extLst>
                </a:gridCol>
                <a:gridCol w="1911927">
                  <a:extLst>
                    <a:ext uri="{9D8B030D-6E8A-4147-A177-3AD203B41FA5}">
                      <a16:colId xmlns:a16="http://schemas.microsoft.com/office/drawing/2014/main" val="663113556"/>
                    </a:ext>
                  </a:extLst>
                </a:gridCol>
                <a:gridCol w="1173594">
                  <a:extLst>
                    <a:ext uri="{9D8B030D-6E8A-4147-A177-3AD203B41FA5}">
                      <a16:colId xmlns:a16="http://schemas.microsoft.com/office/drawing/2014/main" val="3168227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Document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Department / Unit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dirty="0"/>
                        <a:t>Date Submitted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Action Items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0040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dirty="0"/>
                        <a:t>XXXX-XXXX-003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Finance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Work Instructions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August 7, 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For Final Review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7097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dirty="0"/>
                        <a:t>XXXX-XXXX-002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TB Dots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QOPM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August 1, 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For Approval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3241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dirty="0"/>
                        <a:t>XXXX-XXXX-001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Legal Office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Mgt. Review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July 30, 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For Approval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8840705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E9C7564-F1D7-D7E1-E630-B474E73959C9}"/>
              </a:ext>
            </a:extLst>
          </p:cNvPr>
          <p:cNvSpPr/>
          <p:nvPr/>
        </p:nvSpPr>
        <p:spPr>
          <a:xfrm>
            <a:off x="10218326" y="1446187"/>
            <a:ext cx="1706393" cy="405679"/>
          </a:xfrm>
          <a:prstGeom prst="round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Add New</a:t>
            </a:r>
          </a:p>
        </p:txBody>
      </p:sp>
      <p:pic>
        <p:nvPicPr>
          <p:cNvPr id="9" name="Picture 8" descr="A black and white logo&#10;&#10;Description automatically generated">
            <a:extLst>
              <a:ext uri="{FF2B5EF4-FFF2-40B4-BE49-F238E27FC236}">
                <a16:creationId xmlns:a16="http://schemas.microsoft.com/office/drawing/2014/main" id="{8CB82B4E-7256-4651-60E9-2C0B6E59FAE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972" y="2585486"/>
            <a:ext cx="261898" cy="30017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781717D-2B45-786D-1944-E1408C9DB454}"/>
              </a:ext>
            </a:extLst>
          </p:cNvPr>
          <p:cNvSpPr txBox="1"/>
          <p:nvPr/>
        </p:nvSpPr>
        <p:spPr>
          <a:xfrm>
            <a:off x="138542" y="2471153"/>
            <a:ext cx="17063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b="1" dirty="0">
                <a:solidFill>
                  <a:srgbClr val="0070C0"/>
                </a:solidFill>
              </a:rPr>
              <a:t>Technical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Forms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Final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Approval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Checking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Approval For Publishing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Published</a:t>
            </a:r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54662007-9FEA-98C6-596E-7AEE1C8B5FF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972" y="2963658"/>
            <a:ext cx="261898" cy="300178"/>
          </a:xfrm>
          <a:prstGeom prst="rect">
            <a:avLst/>
          </a:prstGeom>
        </p:spPr>
      </p:pic>
      <p:pic>
        <p:nvPicPr>
          <p:cNvPr id="12" name="Picture 11" descr="A black and white logo&#10;&#10;Description automatically generated">
            <a:extLst>
              <a:ext uri="{FF2B5EF4-FFF2-40B4-BE49-F238E27FC236}">
                <a16:creationId xmlns:a16="http://schemas.microsoft.com/office/drawing/2014/main" id="{ABA65002-40C3-33DA-E6BF-AF79254C3CC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279" y="3325615"/>
            <a:ext cx="261898" cy="30017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6C6E4CC-54D5-95DE-0571-4C1B8A9FBB01}"/>
              </a:ext>
            </a:extLst>
          </p:cNvPr>
          <p:cNvSpPr/>
          <p:nvPr/>
        </p:nvSpPr>
        <p:spPr>
          <a:xfrm>
            <a:off x="771244" y="123415"/>
            <a:ext cx="10722201" cy="64213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EDBA63D-1B26-0E79-215F-400E24799BC3}"/>
              </a:ext>
            </a:extLst>
          </p:cNvPr>
          <p:cNvSpPr/>
          <p:nvPr/>
        </p:nvSpPr>
        <p:spPr>
          <a:xfrm>
            <a:off x="7217826" y="1906353"/>
            <a:ext cx="2397127" cy="335522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Document Code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03A1426-CFBA-F0AD-154A-A50EBFB6CD5A}"/>
              </a:ext>
            </a:extLst>
          </p:cNvPr>
          <p:cNvSpPr/>
          <p:nvPr/>
        </p:nvSpPr>
        <p:spPr>
          <a:xfrm>
            <a:off x="1209088" y="1171180"/>
            <a:ext cx="5867751" cy="335522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Document Title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F08F51E-6BF0-4FB7-3813-9100ECE0FBEE}"/>
              </a:ext>
            </a:extLst>
          </p:cNvPr>
          <p:cNvSpPr/>
          <p:nvPr/>
        </p:nvSpPr>
        <p:spPr>
          <a:xfrm>
            <a:off x="7244884" y="1174942"/>
            <a:ext cx="1955804" cy="335522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Effectivity Date</a:t>
            </a:r>
          </a:p>
        </p:txBody>
      </p:sp>
      <p:pic>
        <p:nvPicPr>
          <p:cNvPr id="15" name="Picture 14" descr="A black rectangle with white lines&#10;&#10;Description automatically generated">
            <a:extLst>
              <a:ext uri="{FF2B5EF4-FFF2-40B4-BE49-F238E27FC236}">
                <a16:creationId xmlns:a16="http://schemas.microsoft.com/office/drawing/2014/main" id="{75F5DAA3-E2DD-FF62-448F-82478BFE90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426" y="1226713"/>
            <a:ext cx="233680" cy="233680"/>
          </a:xfrm>
          <a:prstGeom prst="rect">
            <a:avLst/>
          </a:prstGeom>
          <a:effectLst/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E88AB8-9E7A-7145-E2B1-363A068624F4}"/>
              </a:ext>
            </a:extLst>
          </p:cNvPr>
          <p:cNvSpPr txBox="1"/>
          <p:nvPr/>
        </p:nvSpPr>
        <p:spPr>
          <a:xfrm>
            <a:off x="7132807" y="1605004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DOCUMENT CODE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E0B4FB-45E2-925A-FAF7-9B76F1B6BDA0}"/>
              </a:ext>
            </a:extLst>
          </p:cNvPr>
          <p:cNvSpPr txBox="1"/>
          <p:nvPr/>
        </p:nvSpPr>
        <p:spPr>
          <a:xfrm>
            <a:off x="1164278" y="867165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DOCUMENT TITLE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8E7B04-8D5C-F1EC-8F9B-98CC7FC255CB}"/>
              </a:ext>
            </a:extLst>
          </p:cNvPr>
          <p:cNvSpPr txBox="1"/>
          <p:nvPr/>
        </p:nvSpPr>
        <p:spPr>
          <a:xfrm>
            <a:off x="7244884" y="862314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EFFECTIVITY DATE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3FF050D-BC88-DE9F-FB4C-C9B63D0C4BA6}"/>
              </a:ext>
            </a:extLst>
          </p:cNvPr>
          <p:cNvSpPr/>
          <p:nvPr/>
        </p:nvSpPr>
        <p:spPr>
          <a:xfrm>
            <a:off x="1190230" y="1943597"/>
            <a:ext cx="2832060" cy="305020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Document type</a:t>
            </a:r>
          </a:p>
        </p:txBody>
      </p:sp>
      <p:pic>
        <p:nvPicPr>
          <p:cNvPr id="36" name="Picture 35" descr="A white triangle in a grey square&#10;&#10;Description automatically generated">
            <a:extLst>
              <a:ext uri="{FF2B5EF4-FFF2-40B4-BE49-F238E27FC236}">
                <a16:creationId xmlns:a16="http://schemas.microsoft.com/office/drawing/2014/main" id="{832F47DD-0946-6840-1739-1EB92A276E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834" y="1916124"/>
            <a:ext cx="369413" cy="369413"/>
          </a:xfrm>
          <a:prstGeom prst="rect">
            <a:avLst/>
          </a:prstGeom>
          <a:effectLst/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31C2662-DE21-043A-4C50-16113866C974}"/>
              </a:ext>
            </a:extLst>
          </p:cNvPr>
          <p:cNvSpPr txBox="1"/>
          <p:nvPr/>
        </p:nvSpPr>
        <p:spPr>
          <a:xfrm>
            <a:off x="1125565" y="1608347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DOCUMENT TYPE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29EF11C-94E4-5000-5E7C-2DE83DCECB5E}"/>
              </a:ext>
            </a:extLst>
          </p:cNvPr>
          <p:cNvSpPr/>
          <p:nvPr/>
        </p:nvSpPr>
        <p:spPr>
          <a:xfrm>
            <a:off x="4244780" y="1940733"/>
            <a:ext cx="2832060" cy="305020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Department / Unit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C04587-2B8E-082F-9DED-41D06CA83417}"/>
              </a:ext>
            </a:extLst>
          </p:cNvPr>
          <p:cNvSpPr txBox="1"/>
          <p:nvPr/>
        </p:nvSpPr>
        <p:spPr>
          <a:xfrm>
            <a:off x="4180115" y="1605483"/>
            <a:ext cx="2215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DEPARTMENT / UNIT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6A34A81-8C77-94D8-21B2-5C34B8E15E36}"/>
              </a:ext>
            </a:extLst>
          </p:cNvPr>
          <p:cNvSpPr/>
          <p:nvPr/>
        </p:nvSpPr>
        <p:spPr>
          <a:xfrm>
            <a:off x="1232143" y="2698176"/>
            <a:ext cx="9315013" cy="627439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Enter your revision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15A4515-24F9-1E4D-5972-5CC476A65381}"/>
              </a:ext>
            </a:extLst>
          </p:cNvPr>
          <p:cNvSpPr txBox="1"/>
          <p:nvPr/>
        </p:nvSpPr>
        <p:spPr>
          <a:xfrm>
            <a:off x="1167479" y="2362927"/>
            <a:ext cx="2215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DOCUMENT REVISION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3CDDF77-6F31-81F7-5A5E-C88A1BEF7BD8}"/>
              </a:ext>
            </a:extLst>
          </p:cNvPr>
          <p:cNvSpPr/>
          <p:nvPr/>
        </p:nvSpPr>
        <p:spPr>
          <a:xfrm>
            <a:off x="9727813" y="1920158"/>
            <a:ext cx="1143387" cy="305020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Revision #</a:t>
            </a:r>
          </a:p>
        </p:txBody>
      </p:sp>
      <p:pic>
        <p:nvPicPr>
          <p:cNvPr id="44" name="Picture 43" descr="A white triangle in a grey square&#10;&#10;Description automatically generated">
            <a:extLst>
              <a:ext uri="{FF2B5EF4-FFF2-40B4-BE49-F238E27FC236}">
                <a16:creationId xmlns:a16="http://schemas.microsoft.com/office/drawing/2014/main" id="{E196DF7E-43E1-FD7E-B7B7-BD04CA5800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156" y="1898643"/>
            <a:ext cx="369413" cy="369413"/>
          </a:xfrm>
          <a:prstGeom prst="rect">
            <a:avLst/>
          </a:prstGeom>
          <a:effectLst/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1EE55F0-F8BC-A3EC-EC76-187CAC6B76E4}"/>
              </a:ext>
            </a:extLst>
          </p:cNvPr>
          <p:cNvGraphicFramePr>
            <a:graphicFrameLocks noGrp="1"/>
          </p:cNvGraphicFramePr>
          <p:nvPr/>
        </p:nvGraphicFramePr>
        <p:xfrm>
          <a:off x="1254895" y="4463490"/>
          <a:ext cx="929226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1869">
                  <a:extLst>
                    <a:ext uri="{9D8B030D-6E8A-4147-A177-3AD203B41FA5}">
                      <a16:colId xmlns:a16="http://schemas.microsoft.com/office/drawing/2014/main" val="265996572"/>
                    </a:ext>
                  </a:extLst>
                </a:gridCol>
                <a:gridCol w="4460392">
                  <a:extLst>
                    <a:ext uri="{9D8B030D-6E8A-4147-A177-3AD203B41FA5}">
                      <a16:colId xmlns:a16="http://schemas.microsoft.com/office/drawing/2014/main" val="2993148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660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October 20, 2023, 2:16pm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502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October 10, 2023, 4:23pm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449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280752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E57F9C6F-DF4E-5112-D0A1-D7576175BE7B}"/>
              </a:ext>
            </a:extLst>
          </p:cNvPr>
          <p:cNvSpPr txBox="1"/>
          <p:nvPr/>
        </p:nvSpPr>
        <p:spPr>
          <a:xfrm>
            <a:off x="9663148" y="1603380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REVISION NO.</a:t>
            </a:r>
          </a:p>
        </p:txBody>
      </p:sp>
      <p:pic>
        <p:nvPicPr>
          <p:cNvPr id="46" name="Picture 4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8B1FFD2-CD2C-46E3-0962-468D7EF4A87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620" y="2885664"/>
            <a:ext cx="331423" cy="331423"/>
          </a:xfrm>
          <a:prstGeom prst="rect">
            <a:avLst/>
          </a:prstGeom>
        </p:spPr>
      </p:pic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1A4B562-18AE-93AF-26D3-6A64C9431F6C}"/>
              </a:ext>
            </a:extLst>
          </p:cNvPr>
          <p:cNvSpPr/>
          <p:nvPr/>
        </p:nvSpPr>
        <p:spPr>
          <a:xfrm>
            <a:off x="1404903" y="4850934"/>
            <a:ext cx="2832060" cy="305020"/>
          </a:xfrm>
          <a:prstGeom prst="roundRect">
            <a:avLst/>
          </a:prstGeom>
          <a:solidFill>
            <a:schemeClr val="bg2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File/Link Upload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2A87D69-AF58-FB77-9A54-57C8CC5B1470}"/>
              </a:ext>
            </a:extLst>
          </p:cNvPr>
          <p:cNvSpPr txBox="1"/>
          <p:nvPr/>
        </p:nvSpPr>
        <p:spPr>
          <a:xfrm>
            <a:off x="1190230" y="4192633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UPLOAD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16C3FAC-12D4-6F63-B08E-2F677C211BFF}"/>
              </a:ext>
            </a:extLst>
          </p:cNvPr>
          <p:cNvSpPr/>
          <p:nvPr/>
        </p:nvSpPr>
        <p:spPr>
          <a:xfrm>
            <a:off x="4386971" y="4861776"/>
            <a:ext cx="1064708" cy="31594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Vie w</a:t>
            </a:r>
          </a:p>
        </p:txBody>
      </p:sp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2310768-6970-8453-BF70-2572E1C7C51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821" y="5578749"/>
            <a:ext cx="331423" cy="331423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9EFECAA-F3E1-844D-9533-F67EC481DD81}"/>
              </a:ext>
            </a:extLst>
          </p:cNvPr>
          <p:cNvSpPr/>
          <p:nvPr/>
        </p:nvSpPr>
        <p:spPr>
          <a:xfrm>
            <a:off x="1414139" y="5224252"/>
            <a:ext cx="2832060" cy="305020"/>
          </a:xfrm>
          <a:prstGeom prst="roundRect">
            <a:avLst/>
          </a:prstGeom>
          <a:solidFill>
            <a:schemeClr val="bg2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File/Link Upload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C3D78BD-BEFC-2CAB-C5B9-3334D525771F}"/>
              </a:ext>
            </a:extLst>
          </p:cNvPr>
          <p:cNvSpPr/>
          <p:nvPr/>
        </p:nvSpPr>
        <p:spPr>
          <a:xfrm>
            <a:off x="4396207" y="5235094"/>
            <a:ext cx="1064708" cy="31594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view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A0DDA7C-A89D-BACD-537D-44AD570231DD}"/>
              </a:ext>
            </a:extLst>
          </p:cNvPr>
          <p:cNvSpPr/>
          <p:nvPr/>
        </p:nvSpPr>
        <p:spPr>
          <a:xfrm>
            <a:off x="1423375" y="5607692"/>
            <a:ext cx="2832060" cy="305020"/>
          </a:xfrm>
          <a:prstGeom prst="roundRect">
            <a:avLst/>
          </a:prstGeom>
          <a:solidFill>
            <a:schemeClr val="bg2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File/Link Upload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D220D1A-5F39-8DE6-EB31-06D4A36142B6}"/>
              </a:ext>
            </a:extLst>
          </p:cNvPr>
          <p:cNvSpPr/>
          <p:nvPr/>
        </p:nvSpPr>
        <p:spPr>
          <a:xfrm>
            <a:off x="4405443" y="5618534"/>
            <a:ext cx="1064708" cy="315947"/>
          </a:xfrm>
          <a:prstGeom prst="roundRect">
            <a:avLst/>
          </a:prstGeom>
          <a:solidFill>
            <a:schemeClr val="accent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upload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FB62F1-92C7-8A54-45C6-4477DCA89CD9}"/>
              </a:ext>
            </a:extLst>
          </p:cNvPr>
          <p:cNvSpPr txBox="1"/>
          <p:nvPr/>
        </p:nvSpPr>
        <p:spPr>
          <a:xfrm>
            <a:off x="1164277" y="363638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DOCUMENT DETAILS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E754E08-4FAF-B20C-B535-3EA542EAF283}"/>
              </a:ext>
            </a:extLst>
          </p:cNvPr>
          <p:cNvSpPr/>
          <p:nvPr/>
        </p:nvSpPr>
        <p:spPr>
          <a:xfrm>
            <a:off x="9636528" y="6071090"/>
            <a:ext cx="1706393" cy="405679"/>
          </a:xfrm>
          <a:prstGeom prst="roundRect">
            <a:avLst/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Submit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968C6D3-A474-E3D2-ECD1-06C313286800}"/>
              </a:ext>
            </a:extLst>
          </p:cNvPr>
          <p:cNvSpPr/>
          <p:nvPr/>
        </p:nvSpPr>
        <p:spPr>
          <a:xfrm>
            <a:off x="7720700" y="6129455"/>
            <a:ext cx="1706393" cy="305020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Select Action</a:t>
            </a:r>
          </a:p>
        </p:txBody>
      </p:sp>
      <p:pic>
        <p:nvPicPr>
          <p:cNvPr id="52" name="Picture 51" descr="A white triangle in a grey square&#10;&#10;Description automatically generated">
            <a:extLst>
              <a:ext uri="{FF2B5EF4-FFF2-40B4-BE49-F238E27FC236}">
                <a16:creationId xmlns:a16="http://schemas.microsoft.com/office/drawing/2014/main" id="{C116E198-C1D0-3563-3F96-7845837CBC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638" y="6101982"/>
            <a:ext cx="369413" cy="369413"/>
          </a:xfrm>
          <a:prstGeom prst="rect">
            <a:avLst/>
          </a:prstGeom>
          <a:effectLst/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06CFD3AD-3EBD-47DC-3825-DCD310E2AB3A}"/>
              </a:ext>
            </a:extLst>
          </p:cNvPr>
          <p:cNvSpPr txBox="1"/>
          <p:nvPr/>
        </p:nvSpPr>
        <p:spPr>
          <a:xfrm>
            <a:off x="7372402" y="5574270"/>
            <a:ext cx="203553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PH" sz="1600" dirty="0"/>
              <a:t>Approved</a:t>
            </a:r>
          </a:p>
          <a:p>
            <a:r>
              <a:rPr lang="en-PH" sz="1600" dirty="0"/>
              <a:t>Disapproved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C939ADF-C76E-5F74-0AFA-6E6938D860C4}"/>
              </a:ext>
            </a:extLst>
          </p:cNvPr>
          <p:cNvSpPr/>
          <p:nvPr/>
        </p:nvSpPr>
        <p:spPr>
          <a:xfrm>
            <a:off x="1254895" y="3764250"/>
            <a:ext cx="2832060" cy="305020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Approver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300804C-56D4-2A26-4023-C5C4341D64B5}"/>
              </a:ext>
            </a:extLst>
          </p:cNvPr>
          <p:cNvSpPr txBox="1"/>
          <p:nvPr/>
        </p:nvSpPr>
        <p:spPr>
          <a:xfrm>
            <a:off x="1190230" y="3429000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APPROVE BY</a:t>
            </a:r>
          </a:p>
        </p:txBody>
      </p:sp>
      <p:pic>
        <p:nvPicPr>
          <p:cNvPr id="54" name="Picture 53" descr="A white triangle in a grey square&#10;&#10;Description automatically generated">
            <a:extLst>
              <a:ext uri="{FF2B5EF4-FFF2-40B4-BE49-F238E27FC236}">
                <a16:creationId xmlns:a16="http://schemas.microsoft.com/office/drawing/2014/main" id="{50054F8B-4FA0-B883-E9CD-1EAAFC4F6E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206" y="1898642"/>
            <a:ext cx="369413" cy="36941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34145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D34D8F-2D15-F91F-7AEA-40D601D88B5A}"/>
              </a:ext>
            </a:extLst>
          </p:cNvPr>
          <p:cNvSpPr/>
          <p:nvPr/>
        </p:nvSpPr>
        <p:spPr>
          <a:xfrm>
            <a:off x="110838" y="1915813"/>
            <a:ext cx="1706393" cy="461665"/>
          </a:xfrm>
          <a:prstGeom prst="roundRect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600" b="1" dirty="0">
                <a:solidFill>
                  <a:schemeClr val="tx1"/>
                </a:solidFill>
              </a:rPr>
              <a:t>Documented Information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6848D18-E469-69CC-5B77-64C49E93E5A5}"/>
              </a:ext>
            </a:extLst>
          </p:cNvPr>
          <p:cNvSpPr/>
          <p:nvPr/>
        </p:nvSpPr>
        <p:spPr>
          <a:xfrm>
            <a:off x="110839" y="1376218"/>
            <a:ext cx="1706393" cy="46166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chemeClr val="tx1"/>
                </a:solidFill>
              </a:rPr>
              <a:t>CAR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108234-C601-C317-3A5C-5843BCDEF9C4}"/>
              </a:ext>
            </a:extLst>
          </p:cNvPr>
          <p:cNvSpPr/>
          <p:nvPr/>
        </p:nvSpPr>
        <p:spPr>
          <a:xfrm>
            <a:off x="1542476" y="0"/>
            <a:ext cx="10649523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DF93A1-F6E3-BAE7-D501-0ED703E299F3}"/>
              </a:ext>
            </a:extLst>
          </p:cNvPr>
          <p:cNvSpPr txBox="1"/>
          <p:nvPr/>
        </p:nvSpPr>
        <p:spPr>
          <a:xfrm>
            <a:off x="1690254" y="1219956"/>
            <a:ext cx="10363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/>
              <a:t>Technical Review</a:t>
            </a:r>
          </a:p>
        </p:txBody>
      </p:sp>
      <p:pic>
        <p:nvPicPr>
          <p:cNvPr id="32" name="Picture 31" descr="A person with short hair&#10;&#10;Description automatically generated">
            <a:extLst>
              <a:ext uri="{FF2B5EF4-FFF2-40B4-BE49-F238E27FC236}">
                <a16:creationId xmlns:a16="http://schemas.microsoft.com/office/drawing/2014/main" id="{7F4048D8-93A3-508F-E63B-161130A04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078" y="168459"/>
            <a:ext cx="938641" cy="9386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C40DF51-6C8F-8175-7C0A-81878F8055DC}"/>
              </a:ext>
            </a:extLst>
          </p:cNvPr>
          <p:cNvSpPr txBox="1"/>
          <p:nvPr/>
        </p:nvSpPr>
        <p:spPr>
          <a:xfrm>
            <a:off x="9273302" y="611589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400" b="1" dirty="0">
                <a:solidFill>
                  <a:srgbClr val="0070C0"/>
                </a:solidFill>
              </a:rPr>
              <a:t>View Account Info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039FF8-6B82-989A-2513-E715B98D8FCA}"/>
              </a:ext>
            </a:extLst>
          </p:cNvPr>
          <p:cNvSpPr txBox="1"/>
          <p:nvPr/>
        </p:nvSpPr>
        <p:spPr>
          <a:xfrm>
            <a:off x="9277919" y="773225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400" b="1" dirty="0">
                <a:solidFill>
                  <a:srgbClr val="FF0000"/>
                </a:solidFill>
              </a:rPr>
              <a:t>Logout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889A80E-138F-E253-BEDA-870E64762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42691"/>
            <a:ext cx="9227690" cy="7792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C31689-C633-8F5E-00F8-B9B8518DAAFD}"/>
              </a:ext>
            </a:extLst>
          </p:cNvPr>
          <p:cNvSpPr txBox="1"/>
          <p:nvPr/>
        </p:nvSpPr>
        <p:spPr>
          <a:xfrm>
            <a:off x="138542" y="2471153"/>
            <a:ext cx="17063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Add New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Technical 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Forms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Final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Approval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Checking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Approval For Publishing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>
                <a:solidFill>
                  <a:srgbClr val="0070C0"/>
                </a:solidFill>
              </a:rPr>
              <a:t>Published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C42C52-2081-B776-D541-D125EA83C744}"/>
              </a:ext>
            </a:extLst>
          </p:cNvPr>
          <p:cNvSpPr txBox="1"/>
          <p:nvPr/>
        </p:nvSpPr>
        <p:spPr>
          <a:xfrm>
            <a:off x="9356436" y="231504"/>
            <a:ext cx="158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2800" b="1" dirty="0"/>
              <a:t>OSQM</a:t>
            </a: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641199CC-3EDD-A3E9-4909-AB552075532B}"/>
              </a:ext>
            </a:extLst>
          </p:cNvPr>
          <p:cNvGraphicFramePr>
            <a:graphicFrameLocks noGrp="1"/>
          </p:cNvGraphicFramePr>
          <p:nvPr/>
        </p:nvGraphicFramePr>
        <p:xfrm>
          <a:off x="1816935" y="1974680"/>
          <a:ext cx="10107786" cy="949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84631">
                  <a:extLst>
                    <a:ext uri="{9D8B030D-6E8A-4147-A177-3AD203B41FA5}">
                      <a16:colId xmlns:a16="http://schemas.microsoft.com/office/drawing/2014/main" val="544093284"/>
                    </a:ext>
                  </a:extLst>
                </a:gridCol>
                <a:gridCol w="1684631">
                  <a:extLst>
                    <a:ext uri="{9D8B030D-6E8A-4147-A177-3AD203B41FA5}">
                      <a16:colId xmlns:a16="http://schemas.microsoft.com/office/drawing/2014/main" val="447203520"/>
                    </a:ext>
                  </a:extLst>
                </a:gridCol>
                <a:gridCol w="1684631">
                  <a:extLst>
                    <a:ext uri="{9D8B030D-6E8A-4147-A177-3AD203B41FA5}">
                      <a16:colId xmlns:a16="http://schemas.microsoft.com/office/drawing/2014/main" val="1694841770"/>
                    </a:ext>
                  </a:extLst>
                </a:gridCol>
                <a:gridCol w="1968372">
                  <a:extLst>
                    <a:ext uri="{9D8B030D-6E8A-4147-A177-3AD203B41FA5}">
                      <a16:colId xmlns:a16="http://schemas.microsoft.com/office/drawing/2014/main" val="4041078327"/>
                    </a:ext>
                  </a:extLst>
                </a:gridCol>
                <a:gridCol w="1911927">
                  <a:extLst>
                    <a:ext uri="{9D8B030D-6E8A-4147-A177-3AD203B41FA5}">
                      <a16:colId xmlns:a16="http://schemas.microsoft.com/office/drawing/2014/main" val="663113556"/>
                    </a:ext>
                  </a:extLst>
                </a:gridCol>
                <a:gridCol w="1173594">
                  <a:extLst>
                    <a:ext uri="{9D8B030D-6E8A-4147-A177-3AD203B41FA5}">
                      <a16:colId xmlns:a16="http://schemas.microsoft.com/office/drawing/2014/main" val="3168227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Document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Department / Unit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dirty="0"/>
                        <a:t>Date Submitted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Date Published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Action Items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0040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XXXX-XXXX-004</a:t>
                      </a:r>
                    </a:p>
                  </a:txBody>
                  <a:tcPr anchor="ctr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Legal Office</a:t>
                      </a:r>
                    </a:p>
                  </a:txBody>
                  <a:tcPr anchor="ctr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Quality Manual</a:t>
                      </a:r>
                    </a:p>
                  </a:txBody>
                  <a:tcPr anchor="ctr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August 12, 2023</a:t>
                      </a:r>
                    </a:p>
                  </a:txBody>
                  <a:tcPr anchor="ctr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August 30, 2023</a:t>
                      </a:r>
                    </a:p>
                  </a:txBody>
                  <a:tcPr anchor="ctr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1600" dirty="0"/>
                    </a:p>
                  </a:txBody>
                  <a:tcPr anchor="ctr"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31849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E9C7564-F1D7-D7E1-E630-B474E73959C9}"/>
              </a:ext>
            </a:extLst>
          </p:cNvPr>
          <p:cNvSpPr/>
          <p:nvPr/>
        </p:nvSpPr>
        <p:spPr>
          <a:xfrm>
            <a:off x="10218326" y="1446187"/>
            <a:ext cx="1706393" cy="405679"/>
          </a:xfrm>
          <a:prstGeom prst="round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Add New</a:t>
            </a: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D8B2EF8D-5182-08D7-B907-98B99457761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2016" y="2583302"/>
            <a:ext cx="228092" cy="261431"/>
          </a:xfrm>
          <a:prstGeom prst="rect">
            <a:avLst/>
          </a:prstGeom>
        </p:spPr>
      </p:pic>
      <p:pic>
        <p:nvPicPr>
          <p:cNvPr id="10" name="Graphic 9" descr="Eye with solid fill">
            <a:extLst>
              <a:ext uri="{FF2B5EF4-FFF2-40B4-BE49-F238E27FC236}">
                <a16:creationId xmlns:a16="http://schemas.microsoft.com/office/drawing/2014/main" id="{B6A67D8F-7E34-B9D4-7865-4C980D459C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0466" y="2528862"/>
            <a:ext cx="389260" cy="38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749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D34D8F-2D15-F91F-7AEA-40D601D88B5A}"/>
              </a:ext>
            </a:extLst>
          </p:cNvPr>
          <p:cNvSpPr/>
          <p:nvPr/>
        </p:nvSpPr>
        <p:spPr>
          <a:xfrm>
            <a:off x="110838" y="1915813"/>
            <a:ext cx="1706393" cy="461665"/>
          </a:xfrm>
          <a:prstGeom prst="roundRect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600" b="1" dirty="0">
                <a:solidFill>
                  <a:schemeClr val="tx1"/>
                </a:solidFill>
              </a:rPr>
              <a:t>Documented Information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6848D18-E469-69CC-5B77-64C49E93E5A5}"/>
              </a:ext>
            </a:extLst>
          </p:cNvPr>
          <p:cNvSpPr/>
          <p:nvPr/>
        </p:nvSpPr>
        <p:spPr>
          <a:xfrm>
            <a:off x="110839" y="1376218"/>
            <a:ext cx="1706393" cy="46166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chemeClr val="tx1"/>
                </a:solidFill>
              </a:rPr>
              <a:t>CAR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108234-C601-C317-3A5C-5843BCDEF9C4}"/>
              </a:ext>
            </a:extLst>
          </p:cNvPr>
          <p:cNvSpPr/>
          <p:nvPr/>
        </p:nvSpPr>
        <p:spPr>
          <a:xfrm>
            <a:off x="1542476" y="0"/>
            <a:ext cx="10649523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DF93A1-F6E3-BAE7-D501-0ED703E299F3}"/>
              </a:ext>
            </a:extLst>
          </p:cNvPr>
          <p:cNvSpPr txBox="1"/>
          <p:nvPr/>
        </p:nvSpPr>
        <p:spPr>
          <a:xfrm>
            <a:off x="1690254" y="1219956"/>
            <a:ext cx="10363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/>
              <a:t>Control of Documented Information</a:t>
            </a:r>
          </a:p>
        </p:txBody>
      </p:sp>
      <p:pic>
        <p:nvPicPr>
          <p:cNvPr id="32" name="Picture 31" descr="A person with short hair&#10;&#10;Description automatically generated">
            <a:extLst>
              <a:ext uri="{FF2B5EF4-FFF2-40B4-BE49-F238E27FC236}">
                <a16:creationId xmlns:a16="http://schemas.microsoft.com/office/drawing/2014/main" id="{7F4048D8-93A3-508F-E63B-161130A04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078" y="168459"/>
            <a:ext cx="938641" cy="9386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C40DF51-6C8F-8175-7C0A-81878F8055DC}"/>
              </a:ext>
            </a:extLst>
          </p:cNvPr>
          <p:cNvSpPr txBox="1"/>
          <p:nvPr/>
        </p:nvSpPr>
        <p:spPr>
          <a:xfrm>
            <a:off x="9698175" y="611589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400" b="1" dirty="0">
                <a:solidFill>
                  <a:srgbClr val="0070C0"/>
                </a:solidFill>
              </a:rPr>
              <a:t>View Account Info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039FF8-6B82-989A-2513-E715B98D8FCA}"/>
              </a:ext>
            </a:extLst>
          </p:cNvPr>
          <p:cNvSpPr txBox="1"/>
          <p:nvPr/>
        </p:nvSpPr>
        <p:spPr>
          <a:xfrm>
            <a:off x="9702792" y="773225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400" b="1" dirty="0">
                <a:solidFill>
                  <a:srgbClr val="FF0000"/>
                </a:solidFill>
              </a:rPr>
              <a:t>Logout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889A80E-138F-E253-BEDA-870E64762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42691"/>
            <a:ext cx="9227690" cy="77922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4C42C52-2081-B776-D541-D125EA83C744}"/>
              </a:ext>
            </a:extLst>
          </p:cNvPr>
          <p:cNvSpPr txBox="1"/>
          <p:nvPr/>
        </p:nvSpPr>
        <p:spPr>
          <a:xfrm>
            <a:off x="9781309" y="231504"/>
            <a:ext cx="158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2800" b="1" dirty="0"/>
              <a:t>OSQM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8F99F12-B8C3-DBB5-552F-AE097B602EB7}"/>
              </a:ext>
            </a:extLst>
          </p:cNvPr>
          <p:cNvGraphicFramePr>
            <a:graphicFrameLocks noGrp="1"/>
          </p:cNvGraphicFramePr>
          <p:nvPr/>
        </p:nvGraphicFramePr>
        <p:xfrm>
          <a:off x="1816935" y="1974680"/>
          <a:ext cx="10107786" cy="1691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84631">
                  <a:extLst>
                    <a:ext uri="{9D8B030D-6E8A-4147-A177-3AD203B41FA5}">
                      <a16:colId xmlns:a16="http://schemas.microsoft.com/office/drawing/2014/main" val="544093284"/>
                    </a:ext>
                  </a:extLst>
                </a:gridCol>
                <a:gridCol w="1684631">
                  <a:extLst>
                    <a:ext uri="{9D8B030D-6E8A-4147-A177-3AD203B41FA5}">
                      <a16:colId xmlns:a16="http://schemas.microsoft.com/office/drawing/2014/main" val="447203520"/>
                    </a:ext>
                  </a:extLst>
                </a:gridCol>
                <a:gridCol w="1684631">
                  <a:extLst>
                    <a:ext uri="{9D8B030D-6E8A-4147-A177-3AD203B41FA5}">
                      <a16:colId xmlns:a16="http://schemas.microsoft.com/office/drawing/2014/main" val="1694841770"/>
                    </a:ext>
                  </a:extLst>
                </a:gridCol>
                <a:gridCol w="1968372">
                  <a:extLst>
                    <a:ext uri="{9D8B030D-6E8A-4147-A177-3AD203B41FA5}">
                      <a16:colId xmlns:a16="http://schemas.microsoft.com/office/drawing/2014/main" val="4041078327"/>
                    </a:ext>
                  </a:extLst>
                </a:gridCol>
                <a:gridCol w="1911927">
                  <a:extLst>
                    <a:ext uri="{9D8B030D-6E8A-4147-A177-3AD203B41FA5}">
                      <a16:colId xmlns:a16="http://schemas.microsoft.com/office/drawing/2014/main" val="663113556"/>
                    </a:ext>
                  </a:extLst>
                </a:gridCol>
                <a:gridCol w="1173594">
                  <a:extLst>
                    <a:ext uri="{9D8B030D-6E8A-4147-A177-3AD203B41FA5}">
                      <a16:colId xmlns:a16="http://schemas.microsoft.com/office/drawing/2014/main" val="3168227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Document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Department / Unit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dirty="0"/>
                        <a:t>Date Submitted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Action Items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0040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dirty="0"/>
                        <a:t>XXXX-XXXX-003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Finance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Work Instructions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August 7, 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For Final Review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7097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dirty="0"/>
                        <a:t>XXXX-XXXX-002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TB Dots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QOPM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August 1, 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For Approval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3241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dirty="0"/>
                        <a:t>XXXX-XXXX-001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Legal Office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Mgt. Review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July 30, 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For Approval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8840705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E9C7564-F1D7-D7E1-E630-B474E73959C9}"/>
              </a:ext>
            </a:extLst>
          </p:cNvPr>
          <p:cNvSpPr/>
          <p:nvPr/>
        </p:nvSpPr>
        <p:spPr>
          <a:xfrm>
            <a:off x="10218326" y="1446187"/>
            <a:ext cx="1706393" cy="405679"/>
          </a:xfrm>
          <a:prstGeom prst="round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Add New</a:t>
            </a:r>
          </a:p>
        </p:txBody>
      </p:sp>
      <p:pic>
        <p:nvPicPr>
          <p:cNvPr id="9" name="Picture 8" descr="A black and white logo&#10;&#10;Description automatically generated">
            <a:extLst>
              <a:ext uri="{FF2B5EF4-FFF2-40B4-BE49-F238E27FC236}">
                <a16:creationId xmlns:a16="http://schemas.microsoft.com/office/drawing/2014/main" id="{8CB82B4E-7256-4651-60E9-2C0B6E59FAE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972" y="2585486"/>
            <a:ext cx="261898" cy="30017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781717D-2B45-786D-1944-E1408C9DB454}"/>
              </a:ext>
            </a:extLst>
          </p:cNvPr>
          <p:cNvSpPr txBox="1"/>
          <p:nvPr/>
        </p:nvSpPr>
        <p:spPr>
          <a:xfrm>
            <a:off x="138542" y="2471153"/>
            <a:ext cx="17063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b="1" dirty="0">
                <a:solidFill>
                  <a:srgbClr val="0070C0"/>
                </a:solidFill>
              </a:rPr>
              <a:t>Technical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Forms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Final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Approval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Checking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Approval For Publishing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Published</a:t>
            </a:r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54662007-9FEA-98C6-596E-7AEE1C8B5FF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972" y="2963658"/>
            <a:ext cx="261898" cy="300178"/>
          </a:xfrm>
          <a:prstGeom prst="rect">
            <a:avLst/>
          </a:prstGeom>
        </p:spPr>
      </p:pic>
      <p:pic>
        <p:nvPicPr>
          <p:cNvPr id="12" name="Picture 11" descr="A black and white logo&#10;&#10;Description automatically generated">
            <a:extLst>
              <a:ext uri="{FF2B5EF4-FFF2-40B4-BE49-F238E27FC236}">
                <a16:creationId xmlns:a16="http://schemas.microsoft.com/office/drawing/2014/main" id="{ABA65002-40C3-33DA-E6BF-AF79254C3CC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279" y="3325615"/>
            <a:ext cx="261898" cy="30017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6C6E4CC-54D5-95DE-0571-4C1B8A9FBB01}"/>
              </a:ext>
            </a:extLst>
          </p:cNvPr>
          <p:cNvSpPr/>
          <p:nvPr/>
        </p:nvSpPr>
        <p:spPr>
          <a:xfrm>
            <a:off x="771244" y="115026"/>
            <a:ext cx="10722201" cy="64213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EDBA63D-1B26-0E79-215F-400E24799BC3}"/>
              </a:ext>
            </a:extLst>
          </p:cNvPr>
          <p:cNvSpPr/>
          <p:nvPr/>
        </p:nvSpPr>
        <p:spPr>
          <a:xfrm>
            <a:off x="7217826" y="1906353"/>
            <a:ext cx="2397127" cy="335522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Document Code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03A1426-CFBA-F0AD-154A-A50EBFB6CD5A}"/>
              </a:ext>
            </a:extLst>
          </p:cNvPr>
          <p:cNvSpPr/>
          <p:nvPr/>
        </p:nvSpPr>
        <p:spPr>
          <a:xfrm>
            <a:off x="1209088" y="1171180"/>
            <a:ext cx="5867751" cy="335522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Document Title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F08F51E-6BF0-4FB7-3813-9100ECE0FBEE}"/>
              </a:ext>
            </a:extLst>
          </p:cNvPr>
          <p:cNvSpPr/>
          <p:nvPr/>
        </p:nvSpPr>
        <p:spPr>
          <a:xfrm>
            <a:off x="7244884" y="1174942"/>
            <a:ext cx="1955804" cy="335522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Effectivity Date</a:t>
            </a:r>
          </a:p>
        </p:txBody>
      </p:sp>
      <p:pic>
        <p:nvPicPr>
          <p:cNvPr id="15" name="Picture 14" descr="A black rectangle with white lines&#10;&#10;Description automatically generated">
            <a:extLst>
              <a:ext uri="{FF2B5EF4-FFF2-40B4-BE49-F238E27FC236}">
                <a16:creationId xmlns:a16="http://schemas.microsoft.com/office/drawing/2014/main" id="{75F5DAA3-E2DD-FF62-448F-82478BFE90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426" y="1226713"/>
            <a:ext cx="233680" cy="233680"/>
          </a:xfrm>
          <a:prstGeom prst="rect">
            <a:avLst/>
          </a:prstGeom>
          <a:effectLst/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E88AB8-9E7A-7145-E2B1-363A068624F4}"/>
              </a:ext>
            </a:extLst>
          </p:cNvPr>
          <p:cNvSpPr txBox="1"/>
          <p:nvPr/>
        </p:nvSpPr>
        <p:spPr>
          <a:xfrm>
            <a:off x="7132807" y="1605004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DOCUMENT CODE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E0B4FB-45E2-925A-FAF7-9B76F1B6BDA0}"/>
              </a:ext>
            </a:extLst>
          </p:cNvPr>
          <p:cNvSpPr txBox="1"/>
          <p:nvPr/>
        </p:nvSpPr>
        <p:spPr>
          <a:xfrm>
            <a:off x="1164278" y="867165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DOCUMENT TITLE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8E7B04-8D5C-F1EC-8F9B-98CC7FC255CB}"/>
              </a:ext>
            </a:extLst>
          </p:cNvPr>
          <p:cNvSpPr txBox="1"/>
          <p:nvPr/>
        </p:nvSpPr>
        <p:spPr>
          <a:xfrm>
            <a:off x="7244884" y="862314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EFFECTIVITY DATE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3FF050D-BC88-DE9F-FB4C-C9B63D0C4BA6}"/>
              </a:ext>
            </a:extLst>
          </p:cNvPr>
          <p:cNvSpPr/>
          <p:nvPr/>
        </p:nvSpPr>
        <p:spPr>
          <a:xfrm>
            <a:off x="1190230" y="1943597"/>
            <a:ext cx="2832060" cy="305020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Document type</a:t>
            </a:r>
          </a:p>
        </p:txBody>
      </p:sp>
      <p:pic>
        <p:nvPicPr>
          <p:cNvPr id="36" name="Picture 35" descr="A white triangle in a grey square&#10;&#10;Description automatically generated">
            <a:extLst>
              <a:ext uri="{FF2B5EF4-FFF2-40B4-BE49-F238E27FC236}">
                <a16:creationId xmlns:a16="http://schemas.microsoft.com/office/drawing/2014/main" id="{832F47DD-0946-6840-1739-1EB92A276E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834" y="1916124"/>
            <a:ext cx="369413" cy="369413"/>
          </a:xfrm>
          <a:prstGeom prst="rect">
            <a:avLst/>
          </a:prstGeom>
          <a:effectLst/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31C2662-DE21-043A-4C50-16113866C974}"/>
              </a:ext>
            </a:extLst>
          </p:cNvPr>
          <p:cNvSpPr txBox="1"/>
          <p:nvPr/>
        </p:nvSpPr>
        <p:spPr>
          <a:xfrm>
            <a:off x="1125565" y="1608347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DOCUMENT TYPE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29EF11C-94E4-5000-5E7C-2DE83DCECB5E}"/>
              </a:ext>
            </a:extLst>
          </p:cNvPr>
          <p:cNvSpPr/>
          <p:nvPr/>
        </p:nvSpPr>
        <p:spPr>
          <a:xfrm>
            <a:off x="4244780" y="1940733"/>
            <a:ext cx="2832060" cy="305020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Department / Unit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C04587-2B8E-082F-9DED-41D06CA83417}"/>
              </a:ext>
            </a:extLst>
          </p:cNvPr>
          <p:cNvSpPr txBox="1"/>
          <p:nvPr/>
        </p:nvSpPr>
        <p:spPr>
          <a:xfrm>
            <a:off x="4180115" y="1605483"/>
            <a:ext cx="2215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DEPARTMENT / UNIT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6A34A81-8C77-94D8-21B2-5C34B8E15E36}"/>
              </a:ext>
            </a:extLst>
          </p:cNvPr>
          <p:cNvSpPr/>
          <p:nvPr/>
        </p:nvSpPr>
        <p:spPr>
          <a:xfrm>
            <a:off x="1232143" y="2698176"/>
            <a:ext cx="9315013" cy="627439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Enter your revision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15A4515-24F9-1E4D-5972-5CC476A65381}"/>
              </a:ext>
            </a:extLst>
          </p:cNvPr>
          <p:cNvSpPr txBox="1"/>
          <p:nvPr/>
        </p:nvSpPr>
        <p:spPr>
          <a:xfrm>
            <a:off x="1167479" y="2362927"/>
            <a:ext cx="2215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DOCUMENT REVISION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3CDDF77-6F31-81F7-5A5E-C88A1BEF7BD8}"/>
              </a:ext>
            </a:extLst>
          </p:cNvPr>
          <p:cNvSpPr/>
          <p:nvPr/>
        </p:nvSpPr>
        <p:spPr>
          <a:xfrm>
            <a:off x="9727813" y="1920158"/>
            <a:ext cx="1143387" cy="305020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Revision #</a:t>
            </a:r>
          </a:p>
        </p:txBody>
      </p:sp>
      <p:pic>
        <p:nvPicPr>
          <p:cNvPr id="44" name="Picture 43" descr="A white triangle in a grey square&#10;&#10;Description automatically generated">
            <a:extLst>
              <a:ext uri="{FF2B5EF4-FFF2-40B4-BE49-F238E27FC236}">
                <a16:creationId xmlns:a16="http://schemas.microsoft.com/office/drawing/2014/main" id="{E196DF7E-43E1-FD7E-B7B7-BD04CA5800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156" y="1898643"/>
            <a:ext cx="369413" cy="369413"/>
          </a:xfrm>
          <a:prstGeom prst="rect">
            <a:avLst/>
          </a:prstGeom>
          <a:effectLst/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1EE55F0-F8BC-A3EC-EC76-187CAC6B76E4}"/>
              </a:ext>
            </a:extLst>
          </p:cNvPr>
          <p:cNvGraphicFramePr>
            <a:graphicFrameLocks noGrp="1"/>
          </p:cNvGraphicFramePr>
          <p:nvPr/>
        </p:nvGraphicFramePr>
        <p:xfrm>
          <a:off x="1254895" y="4463490"/>
          <a:ext cx="929226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1869">
                  <a:extLst>
                    <a:ext uri="{9D8B030D-6E8A-4147-A177-3AD203B41FA5}">
                      <a16:colId xmlns:a16="http://schemas.microsoft.com/office/drawing/2014/main" val="265996572"/>
                    </a:ext>
                  </a:extLst>
                </a:gridCol>
                <a:gridCol w="4460392">
                  <a:extLst>
                    <a:ext uri="{9D8B030D-6E8A-4147-A177-3AD203B41FA5}">
                      <a16:colId xmlns:a16="http://schemas.microsoft.com/office/drawing/2014/main" val="2993148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660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October 20, 2023, 2:16pm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502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October 10, 2023, 4:23pm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449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280752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E57F9C6F-DF4E-5112-D0A1-D7576175BE7B}"/>
              </a:ext>
            </a:extLst>
          </p:cNvPr>
          <p:cNvSpPr txBox="1"/>
          <p:nvPr/>
        </p:nvSpPr>
        <p:spPr>
          <a:xfrm>
            <a:off x="9663148" y="1603380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REVISION NO.</a:t>
            </a:r>
          </a:p>
        </p:txBody>
      </p:sp>
      <p:pic>
        <p:nvPicPr>
          <p:cNvPr id="46" name="Picture 4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8B1FFD2-CD2C-46E3-0962-468D7EF4A87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620" y="2885664"/>
            <a:ext cx="331423" cy="331423"/>
          </a:xfrm>
          <a:prstGeom prst="rect">
            <a:avLst/>
          </a:prstGeom>
        </p:spPr>
      </p:pic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1A4B562-18AE-93AF-26D3-6A64C9431F6C}"/>
              </a:ext>
            </a:extLst>
          </p:cNvPr>
          <p:cNvSpPr/>
          <p:nvPr/>
        </p:nvSpPr>
        <p:spPr>
          <a:xfrm>
            <a:off x="1404903" y="4850934"/>
            <a:ext cx="2832060" cy="305020"/>
          </a:xfrm>
          <a:prstGeom prst="roundRect">
            <a:avLst/>
          </a:prstGeom>
          <a:solidFill>
            <a:schemeClr val="bg2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File/Link Upload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2A87D69-AF58-FB77-9A54-57C8CC5B1470}"/>
              </a:ext>
            </a:extLst>
          </p:cNvPr>
          <p:cNvSpPr txBox="1"/>
          <p:nvPr/>
        </p:nvSpPr>
        <p:spPr>
          <a:xfrm>
            <a:off x="1190230" y="4192633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UPLOAD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16C3FAC-12D4-6F63-B08E-2F677C211BFF}"/>
              </a:ext>
            </a:extLst>
          </p:cNvPr>
          <p:cNvSpPr/>
          <p:nvPr/>
        </p:nvSpPr>
        <p:spPr>
          <a:xfrm>
            <a:off x="4386971" y="4861776"/>
            <a:ext cx="1064708" cy="31594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Vie w</a:t>
            </a:r>
          </a:p>
        </p:txBody>
      </p:sp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2310768-6970-8453-BF70-2572E1C7C51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821" y="5578749"/>
            <a:ext cx="331423" cy="331423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9EFECAA-F3E1-844D-9533-F67EC481DD81}"/>
              </a:ext>
            </a:extLst>
          </p:cNvPr>
          <p:cNvSpPr/>
          <p:nvPr/>
        </p:nvSpPr>
        <p:spPr>
          <a:xfrm>
            <a:off x="1414139" y="5224252"/>
            <a:ext cx="2832060" cy="305020"/>
          </a:xfrm>
          <a:prstGeom prst="roundRect">
            <a:avLst/>
          </a:prstGeom>
          <a:solidFill>
            <a:schemeClr val="bg2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File/Link Upload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C3D78BD-BEFC-2CAB-C5B9-3334D525771F}"/>
              </a:ext>
            </a:extLst>
          </p:cNvPr>
          <p:cNvSpPr/>
          <p:nvPr/>
        </p:nvSpPr>
        <p:spPr>
          <a:xfrm>
            <a:off x="4396207" y="5235094"/>
            <a:ext cx="1064708" cy="31594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view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A0DDA7C-A89D-BACD-537D-44AD570231DD}"/>
              </a:ext>
            </a:extLst>
          </p:cNvPr>
          <p:cNvSpPr/>
          <p:nvPr/>
        </p:nvSpPr>
        <p:spPr>
          <a:xfrm>
            <a:off x="1423375" y="5607692"/>
            <a:ext cx="2832060" cy="305020"/>
          </a:xfrm>
          <a:prstGeom prst="roundRect">
            <a:avLst/>
          </a:prstGeom>
          <a:solidFill>
            <a:schemeClr val="bg2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File/Link Upload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D220D1A-5F39-8DE6-EB31-06D4A36142B6}"/>
              </a:ext>
            </a:extLst>
          </p:cNvPr>
          <p:cNvSpPr/>
          <p:nvPr/>
        </p:nvSpPr>
        <p:spPr>
          <a:xfrm>
            <a:off x="4405443" y="5618534"/>
            <a:ext cx="1064708" cy="315947"/>
          </a:xfrm>
          <a:prstGeom prst="roundRect">
            <a:avLst/>
          </a:prstGeom>
          <a:solidFill>
            <a:schemeClr val="accent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upload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FB62F1-92C7-8A54-45C6-4477DCA89CD9}"/>
              </a:ext>
            </a:extLst>
          </p:cNvPr>
          <p:cNvSpPr txBox="1"/>
          <p:nvPr/>
        </p:nvSpPr>
        <p:spPr>
          <a:xfrm>
            <a:off x="1164277" y="363638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DOCUMENT DETAILS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E754E08-4FAF-B20C-B535-3EA542EAF283}"/>
              </a:ext>
            </a:extLst>
          </p:cNvPr>
          <p:cNvSpPr/>
          <p:nvPr/>
        </p:nvSpPr>
        <p:spPr>
          <a:xfrm>
            <a:off x="9636528" y="6071090"/>
            <a:ext cx="1706393" cy="405679"/>
          </a:xfrm>
          <a:prstGeom prst="roundRect">
            <a:avLst/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Submit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968C6D3-A474-E3D2-ECD1-06C313286800}"/>
              </a:ext>
            </a:extLst>
          </p:cNvPr>
          <p:cNvSpPr/>
          <p:nvPr/>
        </p:nvSpPr>
        <p:spPr>
          <a:xfrm>
            <a:off x="7720700" y="6129455"/>
            <a:ext cx="1706393" cy="305020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Select Action</a:t>
            </a:r>
          </a:p>
        </p:txBody>
      </p:sp>
      <p:pic>
        <p:nvPicPr>
          <p:cNvPr id="52" name="Picture 51" descr="A white triangle in a grey square&#10;&#10;Description automatically generated">
            <a:extLst>
              <a:ext uri="{FF2B5EF4-FFF2-40B4-BE49-F238E27FC236}">
                <a16:creationId xmlns:a16="http://schemas.microsoft.com/office/drawing/2014/main" id="{C116E198-C1D0-3563-3F96-7845837CBC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638" y="6101982"/>
            <a:ext cx="369413" cy="369413"/>
          </a:xfrm>
          <a:prstGeom prst="rect">
            <a:avLst/>
          </a:prstGeom>
          <a:effectLst/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06CFD3AD-3EBD-47DC-3825-DCD310E2AB3A}"/>
              </a:ext>
            </a:extLst>
          </p:cNvPr>
          <p:cNvSpPr txBox="1"/>
          <p:nvPr/>
        </p:nvSpPr>
        <p:spPr>
          <a:xfrm>
            <a:off x="7372402" y="5574270"/>
            <a:ext cx="203553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PH" sz="1600" dirty="0"/>
              <a:t>Approved</a:t>
            </a:r>
          </a:p>
          <a:p>
            <a:r>
              <a:rPr lang="en-PH" sz="1600" dirty="0"/>
              <a:t>Disapproved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C939ADF-C76E-5F74-0AFA-6E6938D860C4}"/>
              </a:ext>
            </a:extLst>
          </p:cNvPr>
          <p:cNvSpPr/>
          <p:nvPr/>
        </p:nvSpPr>
        <p:spPr>
          <a:xfrm>
            <a:off x="1319560" y="3781357"/>
            <a:ext cx="2832060" cy="305020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Approver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300804C-56D4-2A26-4023-C5C4341D64B5}"/>
              </a:ext>
            </a:extLst>
          </p:cNvPr>
          <p:cNvSpPr txBox="1"/>
          <p:nvPr/>
        </p:nvSpPr>
        <p:spPr>
          <a:xfrm>
            <a:off x="1254895" y="3446107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APPROVE BY</a:t>
            </a:r>
          </a:p>
        </p:txBody>
      </p:sp>
      <p:pic>
        <p:nvPicPr>
          <p:cNvPr id="54" name="Picture 53" descr="A white triangle in a grey square&#10;&#10;Description automatically generated">
            <a:extLst>
              <a:ext uri="{FF2B5EF4-FFF2-40B4-BE49-F238E27FC236}">
                <a16:creationId xmlns:a16="http://schemas.microsoft.com/office/drawing/2014/main" id="{B12A9539-806F-BEAF-F829-09F3270588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884" y="1916123"/>
            <a:ext cx="369413" cy="36941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77307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D34D8F-2D15-F91F-7AEA-40D601D88B5A}"/>
              </a:ext>
            </a:extLst>
          </p:cNvPr>
          <p:cNvSpPr/>
          <p:nvPr/>
        </p:nvSpPr>
        <p:spPr>
          <a:xfrm>
            <a:off x="110838" y="1915813"/>
            <a:ext cx="1706393" cy="461665"/>
          </a:xfrm>
          <a:prstGeom prst="roundRect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600" b="1" dirty="0">
                <a:solidFill>
                  <a:schemeClr val="tx1"/>
                </a:solidFill>
              </a:rPr>
              <a:t>Documented Information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6848D18-E469-69CC-5B77-64C49E93E5A5}"/>
              </a:ext>
            </a:extLst>
          </p:cNvPr>
          <p:cNvSpPr/>
          <p:nvPr/>
        </p:nvSpPr>
        <p:spPr>
          <a:xfrm>
            <a:off x="110839" y="1376218"/>
            <a:ext cx="1706393" cy="46166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chemeClr val="tx1"/>
                </a:solidFill>
              </a:rPr>
              <a:t>CAR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108234-C601-C317-3A5C-5843BCDEF9C4}"/>
              </a:ext>
            </a:extLst>
          </p:cNvPr>
          <p:cNvSpPr/>
          <p:nvPr/>
        </p:nvSpPr>
        <p:spPr>
          <a:xfrm>
            <a:off x="1542476" y="0"/>
            <a:ext cx="10649523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DF93A1-F6E3-BAE7-D501-0ED703E299F3}"/>
              </a:ext>
            </a:extLst>
          </p:cNvPr>
          <p:cNvSpPr txBox="1"/>
          <p:nvPr/>
        </p:nvSpPr>
        <p:spPr>
          <a:xfrm>
            <a:off x="1690254" y="1219956"/>
            <a:ext cx="10363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/>
              <a:t>Technical Review</a:t>
            </a:r>
          </a:p>
        </p:txBody>
      </p:sp>
      <p:pic>
        <p:nvPicPr>
          <p:cNvPr id="32" name="Picture 31" descr="A person with short hair&#10;&#10;Description automatically generated">
            <a:extLst>
              <a:ext uri="{FF2B5EF4-FFF2-40B4-BE49-F238E27FC236}">
                <a16:creationId xmlns:a16="http://schemas.microsoft.com/office/drawing/2014/main" id="{7F4048D8-93A3-508F-E63B-161130A04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078" y="168459"/>
            <a:ext cx="938641" cy="9386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C40DF51-6C8F-8175-7C0A-81878F8055DC}"/>
              </a:ext>
            </a:extLst>
          </p:cNvPr>
          <p:cNvSpPr txBox="1"/>
          <p:nvPr/>
        </p:nvSpPr>
        <p:spPr>
          <a:xfrm>
            <a:off x="9273302" y="611589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400" b="1" dirty="0">
                <a:solidFill>
                  <a:srgbClr val="0070C0"/>
                </a:solidFill>
              </a:rPr>
              <a:t>View Account Info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039FF8-6B82-989A-2513-E715B98D8FCA}"/>
              </a:ext>
            </a:extLst>
          </p:cNvPr>
          <p:cNvSpPr txBox="1"/>
          <p:nvPr/>
        </p:nvSpPr>
        <p:spPr>
          <a:xfrm>
            <a:off x="9277919" y="773225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400" b="1" dirty="0">
                <a:solidFill>
                  <a:srgbClr val="FF0000"/>
                </a:solidFill>
              </a:rPr>
              <a:t>Logout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889A80E-138F-E253-BEDA-870E64762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42691"/>
            <a:ext cx="9227690" cy="77922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4C42C52-2081-B776-D541-D125EA83C744}"/>
              </a:ext>
            </a:extLst>
          </p:cNvPr>
          <p:cNvSpPr txBox="1"/>
          <p:nvPr/>
        </p:nvSpPr>
        <p:spPr>
          <a:xfrm>
            <a:off x="9356436" y="231504"/>
            <a:ext cx="158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2800" b="1" dirty="0"/>
              <a:t>OSQM</a:t>
            </a: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641199CC-3EDD-A3E9-4909-AB5520755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471714"/>
              </p:ext>
            </p:extLst>
          </p:nvPr>
        </p:nvGraphicFramePr>
        <p:xfrm>
          <a:off x="1816935" y="1974680"/>
          <a:ext cx="10107786" cy="949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84631">
                  <a:extLst>
                    <a:ext uri="{9D8B030D-6E8A-4147-A177-3AD203B41FA5}">
                      <a16:colId xmlns:a16="http://schemas.microsoft.com/office/drawing/2014/main" val="544093284"/>
                    </a:ext>
                  </a:extLst>
                </a:gridCol>
                <a:gridCol w="1684631">
                  <a:extLst>
                    <a:ext uri="{9D8B030D-6E8A-4147-A177-3AD203B41FA5}">
                      <a16:colId xmlns:a16="http://schemas.microsoft.com/office/drawing/2014/main" val="447203520"/>
                    </a:ext>
                  </a:extLst>
                </a:gridCol>
                <a:gridCol w="1684631">
                  <a:extLst>
                    <a:ext uri="{9D8B030D-6E8A-4147-A177-3AD203B41FA5}">
                      <a16:colId xmlns:a16="http://schemas.microsoft.com/office/drawing/2014/main" val="1694841770"/>
                    </a:ext>
                  </a:extLst>
                </a:gridCol>
                <a:gridCol w="1968372">
                  <a:extLst>
                    <a:ext uri="{9D8B030D-6E8A-4147-A177-3AD203B41FA5}">
                      <a16:colId xmlns:a16="http://schemas.microsoft.com/office/drawing/2014/main" val="4041078327"/>
                    </a:ext>
                  </a:extLst>
                </a:gridCol>
                <a:gridCol w="1911927">
                  <a:extLst>
                    <a:ext uri="{9D8B030D-6E8A-4147-A177-3AD203B41FA5}">
                      <a16:colId xmlns:a16="http://schemas.microsoft.com/office/drawing/2014/main" val="663113556"/>
                    </a:ext>
                  </a:extLst>
                </a:gridCol>
                <a:gridCol w="1173594">
                  <a:extLst>
                    <a:ext uri="{9D8B030D-6E8A-4147-A177-3AD203B41FA5}">
                      <a16:colId xmlns:a16="http://schemas.microsoft.com/office/drawing/2014/main" val="3168227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Document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Department / Unit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dirty="0"/>
                        <a:t>Date Submitted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Action Items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0040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XXXX-XXXX-004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Legal Office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Quality Manual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September 14, 2023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For Technical Review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16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318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38F8B37-792D-0FC6-542B-DA95C5B00A26}"/>
              </a:ext>
            </a:extLst>
          </p:cNvPr>
          <p:cNvSpPr txBox="1"/>
          <p:nvPr/>
        </p:nvSpPr>
        <p:spPr>
          <a:xfrm>
            <a:off x="138542" y="2471153"/>
            <a:ext cx="17063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b="1" dirty="0">
                <a:solidFill>
                  <a:srgbClr val="0070C0"/>
                </a:solidFill>
              </a:rPr>
              <a:t>Technical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Forms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Final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Approval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Checking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Approval For Publishing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Published</a:t>
            </a:r>
          </a:p>
        </p:txBody>
      </p:sp>
      <p:pic>
        <p:nvPicPr>
          <p:cNvPr id="3" name="Picture 2" descr="A black and white logo&#10;&#10;Description automatically generated">
            <a:extLst>
              <a:ext uri="{FF2B5EF4-FFF2-40B4-BE49-F238E27FC236}">
                <a16:creationId xmlns:a16="http://schemas.microsoft.com/office/drawing/2014/main" id="{923AA7EF-CA83-66D1-7798-C4F18E0E0A1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2016" y="2601552"/>
            <a:ext cx="261898" cy="300178"/>
          </a:xfrm>
          <a:prstGeom prst="rect">
            <a:avLst/>
          </a:prstGeom>
        </p:spPr>
      </p:pic>
      <p:pic>
        <p:nvPicPr>
          <p:cNvPr id="8" name="Graphic 7" descr="Eye with solid fill">
            <a:extLst>
              <a:ext uri="{FF2B5EF4-FFF2-40B4-BE49-F238E27FC236}">
                <a16:creationId xmlns:a16="http://schemas.microsoft.com/office/drawing/2014/main" id="{3AE07E26-5AA7-6044-DC6C-EDD003F581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0466" y="2528164"/>
            <a:ext cx="446954" cy="44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279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D34D8F-2D15-F91F-7AEA-40D601D88B5A}"/>
              </a:ext>
            </a:extLst>
          </p:cNvPr>
          <p:cNvSpPr/>
          <p:nvPr/>
        </p:nvSpPr>
        <p:spPr>
          <a:xfrm>
            <a:off x="110838" y="1915813"/>
            <a:ext cx="1706393" cy="461665"/>
          </a:xfrm>
          <a:prstGeom prst="roundRect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600" b="1" dirty="0">
                <a:solidFill>
                  <a:schemeClr val="tx1"/>
                </a:solidFill>
              </a:rPr>
              <a:t>Documented Information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6848D18-E469-69CC-5B77-64C49E93E5A5}"/>
              </a:ext>
            </a:extLst>
          </p:cNvPr>
          <p:cNvSpPr/>
          <p:nvPr/>
        </p:nvSpPr>
        <p:spPr>
          <a:xfrm>
            <a:off x="110839" y="1376218"/>
            <a:ext cx="1706393" cy="46166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chemeClr val="tx1"/>
                </a:solidFill>
              </a:rPr>
              <a:t>CAR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108234-C601-C317-3A5C-5843BCDEF9C4}"/>
              </a:ext>
            </a:extLst>
          </p:cNvPr>
          <p:cNvSpPr/>
          <p:nvPr/>
        </p:nvSpPr>
        <p:spPr>
          <a:xfrm>
            <a:off x="1542476" y="0"/>
            <a:ext cx="10649523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DF93A1-F6E3-BAE7-D501-0ED703E299F3}"/>
              </a:ext>
            </a:extLst>
          </p:cNvPr>
          <p:cNvSpPr txBox="1"/>
          <p:nvPr/>
        </p:nvSpPr>
        <p:spPr>
          <a:xfrm>
            <a:off x="1690254" y="1219956"/>
            <a:ext cx="10363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/>
              <a:t>Control of Documented Information</a:t>
            </a:r>
          </a:p>
        </p:txBody>
      </p:sp>
      <p:pic>
        <p:nvPicPr>
          <p:cNvPr id="32" name="Picture 31" descr="A person with short hair&#10;&#10;Description automatically generated">
            <a:extLst>
              <a:ext uri="{FF2B5EF4-FFF2-40B4-BE49-F238E27FC236}">
                <a16:creationId xmlns:a16="http://schemas.microsoft.com/office/drawing/2014/main" id="{7F4048D8-93A3-508F-E63B-161130A04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078" y="168459"/>
            <a:ext cx="938641" cy="9386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C40DF51-6C8F-8175-7C0A-81878F8055DC}"/>
              </a:ext>
            </a:extLst>
          </p:cNvPr>
          <p:cNvSpPr txBox="1"/>
          <p:nvPr/>
        </p:nvSpPr>
        <p:spPr>
          <a:xfrm>
            <a:off x="9698175" y="611589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400" b="1" dirty="0">
                <a:solidFill>
                  <a:srgbClr val="0070C0"/>
                </a:solidFill>
              </a:rPr>
              <a:t>View Account Info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039FF8-6B82-989A-2513-E715B98D8FCA}"/>
              </a:ext>
            </a:extLst>
          </p:cNvPr>
          <p:cNvSpPr txBox="1"/>
          <p:nvPr/>
        </p:nvSpPr>
        <p:spPr>
          <a:xfrm>
            <a:off x="9702792" y="773225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400" b="1" dirty="0">
                <a:solidFill>
                  <a:srgbClr val="FF0000"/>
                </a:solidFill>
              </a:rPr>
              <a:t>Logout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889A80E-138F-E253-BEDA-870E64762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42691"/>
            <a:ext cx="9227690" cy="77922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4C42C52-2081-B776-D541-D125EA83C744}"/>
              </a:ext>
            </a:extLst>
          </p:cNvPr>
          <p:cNvSpPr txBox="1"/>
          <p:nvPr/>
        </p:nvSpPr>
        <p:spPr>
          <a:xfrm>
            <a:off x="9781309" y="231504"/>
            <a:ext cx="158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2800" b="1" dirty="0"/>
              <a:t>OSQM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8F99F12-B8C3-DBB5-552F-AE097B602EB7}"/>
              </a:ext>
            </a:extLst>
          </p:cNvPr>
          <p:cNvGraphicFramePr>
            <a:graphicFrameLocks noGrp="1"/>
          </p:cNvGraphicFramePr>
          <p:nvPr/>
        </p:nvGraphicFramePr>
        <p:xfrm>
          <a:off x="1816935" y="1974680"/>
          <a:ext cx="10107786" cy="1691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84631">
                  <a:extLst>
                    <a:ext uri="{9D8B030D-6E8A-4147-A177-3AD203B41FA5}">
                      <a16:colId xmlns:a16="http://schemas.microsoft.com/office/drawing/2014/main" val="544093284"/>
                    </a:ext>
                  </a:extLst>
                </a:gridCol>
                <a:gridCol w="1684631">
                  <a:extLst>
                    <a:ext uri="{9D8B030D-6E8A-4147-A177-3AD203B41FA5}">
                      <a16:colId xmlns:a16="http://schemas.microsoft.com/office/drawing/2014/main" val="447203520"/>
                    </a:ext>
                  </a:extLst>
                </a:gridCol>
                <a:gridCol w="1684631">
                  <a:extLst>
                    <a:ext uri="{9D8B030D-6E8A-4147-A177-3AD203B41FA5}">
                      <a16:colId xmlns:a16="http://schemas.microsoft.com/office/drawing/2014/main" val="1694841770"/>
                    </a:ext>
                  </a:extLst>
                </a:gridCol>
                <a:gridCol w="1968372">
                  <a:extLst>
                    <a:ext uri="{9D8B030D-6E8A-4147-A177-3AD203B41FA5}">
                      <a16:colId xmlns:a16="http://schemas.microsoft.com/office/drawing/2014/main" val="4041078327"/>
                    </a:ext>
                  </a:extLst>
                </a:gridCol>
                <a:gridCol w="1911927">
                  <a:extLst>
                    <a:ext uri="{9D8B030D-6E8A-4147-A177-3AD203B41FA5}">
                      <a16:colId xmlns:a16="http://schemas.microsoft.com/office/drawing/2014/main" val="663113556"/>
                    </a:ext>
                  </a:extLst>
                </a:gridCol>
                <a:gridCol w="1173594">
                  <a:extLst>
                    <a:ext uri="{9D8B030D-6E8A-4147-A177-3AD203B41FA5}">
                      <a16:colId xmlns:a16="http://schemas.microsoft.com/office/drawing/2014/main" val="3168227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Document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Department / Unit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dirty="0"/>
                        <a:t>Date Submitted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Action Items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0040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dirty="0"/>
                        <a:t>XXXX-XXXX-003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Finance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Work Instructions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August 7, 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For Final Review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7097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dirty="0"/>
                        <a:t>XXXX-XXXX-002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TB Dots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QOPM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August 1, 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For Approval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3241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dirty="0"/>
                        <a:t>XXXX-XXXX-001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Legal Office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Mgt. Review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July 30, 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For Approval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8840705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E9C7564-F1D7-D7E1-E630-B474E73959C9}"/>
              </a:ext>
            </a:extLst>
          </p:cNvPr>
          <p:cNvSpPr/>
          <p:nvPr/>
        </p:nvSpPr>
        <p:spPr>
          <a:xfrm>
            <a:off x="10218326" y="1446187"/>
            <a:ext cx="1706393" cy="405679"/>
          </a:xfrm>
          <a:prstGeom prst="round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Add New</a:t>
            </a:r>
          </a:p>
        </p:txBody>
      </p:sp>
      <p:pic>
        <p:nvPicPr>
          <p:cNvPr id="9" name="Picture 8" descr="A black and white logo&#10;&#10;Description automatically generated">
            <a:extLst>
              <a:ext uri="{FF2B5EF4-FFF2-40B4-BE49-F238E27FC236}">
                <a16:creationId xmlns:a16="http://schemas.microsoft.com/office/drawing/2014/main" id="{8CB82B4E-7256-4651-60E9-2C0B6E59FAE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972" y="2585486"/>
            <a:ext cx="261898" cy="30017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781717D-2B45-786D-1944-E1408C9DB454}"/>
              </a:ext>
            </a:extLst>
          </p:cNvPr>
          <p:cNvSpPr txBox="1"/>
          <p:nvPr/>
        </p:nvSpPr>
        <p:spPr>
          <a:xfrm>
            <a:off x="138542" y="2471153"/>
            <a:ext cx="17063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b="1" dirty="0">
                <a:solidFill>
                  <a:srgbClr val="0070C0"/>
                </a:solidFill>
              </a:rPr>
              <a:t>Technical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Forms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Final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Approval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Published</a:t>
            </a:r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54662007-9FEA-98C6-596E-7AEE1C8B5FF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972" y="2963658"/>
            <a:ext cx="261898" cy="300178"/>
          </a:xfrm>
          <a:prstGeom prst="rect">
            <a:avLst/>
          </a:prstGeom>
        </p:spPr>
      </p:pic>
      <p:pic>
        <p:nvPicPr>
          <p:cNvPr id="12" name="Picture 11" descr="A black and white logo&#10;&#10;Description automatically generated">
            <a:extLst>
              <a:ext uri="{FF2B5EF4-FFF2-40B4-BE49-F238E27FC236}">
                <a16:creationId xmlns:a16="http://schemas.microsoft.com/office/drawing/2014/main" id="{ABA65002-40C3-33DA-E6BF-AF79254C3CC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279" y="3325615"/>
            <a:ext cx="261898" cy="30017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6C6E4CC-54D5-95DE-0571-4C1B8A9FBB01}"/>
              </a:ext>
            </a:extLst>
          </p:cNvPr>
          <p:cNvSpPr/>
          <p:nvPr/>
        </p:nvSpPr>
        <p:spPr>
          <a:xfrm>
            <a:off x="771244" y="106637"/>
            <a:ext cx="10722201" cy="64213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EDBA63D-1B26-0E79-215F-400E24799BC3}"/>
              </a:ext>
            </a:extLst>
          </p:cNvPr>
          <p:cNvSpPr/>
          <p:nvPr/>
        </p:nvSpPr>
        <p:spPr>
          <a:xfrm>
            <a:off x="7217826" y="1906353"/>
            <a:ext cx="2397127" cy="335522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Document Code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03A1426-CFBA-F0AD-154A-A50EBFB6CD5A}"/>
              </a:ext>
            </a:extLst>
          </p:cNvPr>
          <p:cNvSpPr/>
          <p:nvPr/>
        </p:nvSpPr>
        <p:spPr>
          <a:xfrm>
            <a:off x="1209088" y="1171180"/>
            <a:ext cx="5867751" cy="335522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Document Title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F08F51E-6BF0-4FB7-3813-9100ECE0FBEE}"/>
              </a:ext>
            </a:extLst>
          </p:cNvPr>
          <p:cNvSpPr/>
          <p:nvPr/>
        </p:nvSpPr>
        <p:spPr>
          <a:xfrm>
            <a:off x="7244884" y="1174942"/>
            <a:ext cx="1955804" cy="335522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Effectivity Date</a:t>
            </a:r>
          </a:p>
        </p:txBody>
      </p:sp>
      <p:pic>
        <p:nvPicPr>
          <p:cNvPr id="15" name="Picture 14" descr="A black rectangle with white lines&#10;&#10;Description automatically generated">
            <a:extLst>
              <a:ext uri="{FF2B5EF4-FFF2-40B4-BE49-F238E27FC236}">
                <a16:creationId xmlns:a16="http://schemas.microsoft.com/office/drawing/2014/main" id="{75F5DAA3-E2DD-FF62-448F-82478BFE90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426" y="1226713"/>
            <a:ext cx="233680" cy="233680"/>
          </a:xfrm>
          <a:prstGeom prst="rect">
            <a:avLst/>
          </a:prstGeom>
          <a:effectLst/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E88AB8-9E7A-7145-E2B1-363A068624F4}"/>
              </a:ext>
            </a:extLst>
          </p:cNvPr>
          <p:cNvSpPr txBox="1"/>
          <p:nvPr/>
        </p:nvSpPr>
        <p:spPr>
          <a:xfrm>
            <a:off x="7132807" y="1605004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DOCUMENT CODE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E0B4FB-45E2-925A-FAF7-9B76F1B6BDA0}"/>
              </a:ext>
            </a:extLst>
          </p:cNvPr>
          <p:cNvSpPr txBox="1"/>
          <p:nvPr/>
        </p:nvSpPr>
        <p:spPr>
          <a:xfrm>
            <a:off x="1164278" y="867165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DOCUMENT TITLE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8E7B04-8D5C-F1EC-8F9B-98CC7FC255CB}"/>
              </a:ext>
            </a:extLst>
          </p:cNvPr>
          <p:cNvSpPr txBox="1"/>
          <p:nvPr/>
        </p:nvSpPr>
        <p:spPr>
          <a:xfrm>
            <a:off x="7244884" y="862314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EFFECTIVITY DATE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3FF050D-BC88-DE9F-FB4C-C9B63D0C4BA6}"/>
              </a:ext>
            </a:extLst>
          </p:cNvPr>
          <p:cNvSpPr/>
          <p:nvPr/>
        </p:nvSpPr>
        <p:spPr>
          <a:xfrm>
            <a:off x="1190230" y="1943597"/>
            <a:ext cx="2832060" cy="305020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Document type</a:t>
            </a:r>
          </a:p>
        </p:txBody>
      </p:sp>
      <p:pic>
        <p:nvPicPr>
          <p:cNvPr id="36" name="Picture 35" descr="A white triangle in a grey square&#10;&#10;Description automatically generated">
            <a:extLst>
              <a:ext uri="{FF2B5EF4-FFF2-40B4-BE49-F238E27FC236}">
                <a16:creationId xmlns:a16="http://schemas.microsoft.com/office/drawing/2014/main" id="{832F47DD-0946-6840-1739-1EB92A276E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834" y="1916124"/>
            <a:ext cx="369413" cy="369413"/>
          </a:xfrm>
          <a:prstGeom prst="rect">
            <a:avLst/>
          </a:prstGeom>
          <a:effectLst/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31C2662-DE21-043A-4C50-16113866C974}"/>
              </a:ext>
            </a:extLst>
          </p:cNvPr>
          <p:cNvSpPr txBox="1"/>
          <p:nvPr/>
        </p:nvSpPr>
        <p:spPr>
          <a:xfrm>
            <a:off x="1125565" y="1608347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DOCUMENT TYPE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29EF11C-94E4-5000-5E7C-2DE83DCECB5E}"/>
              </a:ext>
            </a:extLst>
          </p:cNvPr>
          <p:cNvSpPr/>
          <p:nvPr/>
        </p:nvSpPr>
        <p:spPr>
          <a:xfrm>
            <a:off x="4244780" y="1940733"/>
            <a:ext cx="2832060" cy="305020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Department / Unit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C04587-2B8E-082F-9DED-41D06CA83417}"/>
              </a:ext>
            </a:extLst>
          </p:cNvPr>
          <p:cNvSpPr txBox="1"/>
          <p:nvPr/>
        </p:nvSpPr>
        <p:spPr>
          <a:xfrm>
            <a:off x="4180115" y="1605483"/>
            <a:ext cx="2215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DEPARTMENT / UNIT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6A34A81-8C77-94D8-21B2-5C34B8E15E36}"/>
              </a:ext>
            </a:extLst>
          </p:cNvPr>
          <p:cNvSpPr/>
          <p:nvPr/>
        </p:nvSpPr>
        <p:spPr>
          <a:xfrm>
            <a:off x="1232143" y="2698176"/>
            <a:ext cx="9315013" cy="627439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Enter your revision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15A4515-24F9-1E4D-5972-5CC476A65381}"/>
              </a:ext>
            </a:extLst>
          </p:cNvPr>
          <p:cNvSpPr txBox="1"/>
          <p:nvPr/>
        </p:nvSpPr>
        <p:spPr>
          <a:xfrm>
            <a:off x="1167479" y="2362927"/>
            <a:ext cx="2215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DOCUMENT REVISION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3CDDF77-6F31-81F7-5A5E-C88A1BEF7BD8}"/>
              </a:ext>
            </a:extLst>
          </p:cNvPr>
          <p:cNvSpPr/>
          <p:nvPr/>
        </p:nvSpPr>
        <p:spPr>
          <a:xfrm>
            <a:off x="9727813" y="1920158"/>
            <a:ext cx="1143387" cy="305020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Revision #</a:t>
            </a:r>
          </a:p>
        </p:txBody>
      </p:sp>
      <p:pic>
        <p:nvPicPr>
          <p:cNvPr id="44" name="Picture 43" descr="A white triangle in a grey square&#10;&#10;Description automatically generated">
            <a:extLst>
              <a:ext uri="{FF2B5EF4-FFF2-40B4-BE49-F238E27FC236}">
                <a16:creationId xmlns:a16="http://schemas.microsoft.com/office/drawing/2014/main" id="{E196DF7E-43E1-FD7E-B7B7-BD04CA5800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156" y="1898643"/>
            <a:ext cx="369413" cy="369413"/>
          </a:xfrm>
          <a:prstGeom prst="rect">
            <a:avLst/>
          </a:prstGeom>
          <a:effectLst/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1EE55F0-F8BC-A3EC-EC76-187CAC6B76E4}"/>
              </a:ext>
            </a:extLst>
          </p:cNvPr>
          <p:cNvGraphicFramePr>
            <a:graphicFrameLocks noGrp="1"/>
          </p:cNvGraphicFramePr>
          <p:nvPr/>
        </p:nvGraphicFramePr>
        <p:xfrm>
          <a:off x="1254895" y="3968190"/>
          <a:ext cx="929226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1869">
                  <a:extLst>
                    <a:ext uri="{9D8B030D-6E8A-4147-A177-3AD203B41FA5}">
                      <a16:colId xmlns:a16="http://schemas.microsoft.com/office/drawing/2014/main" val="265996572"/>
                    </a:ext>
                  </a:extLst>
                </a:gridCol>
                <a:gridCol w="4460392">
                  <a:extLst>
                    <a:ext uri="{9D8B030D-6E8A-4147-A177-3AD203B41FA5}">
                      <a16:colId xmlns:a16="http://schemas.microsoft.com/office/drawing/2014/main" val="2993148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660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October 20, 2023, 2:16pm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502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October 10, 2023, 4:23pm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449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280752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E57F9C6F-DF4E-5112-D0A1-D7576175BE7B}"/>
              </a:ext>
            </a:extLst>
          </p:cNvPr>
          <p:cNvSpPr txBox="1"/>
          <p:nvPr/>
        </p:nvSpPr>
        <p:spPr>
          <a:xfrm>
            <a:off x="9663148" y="1603380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REVISION NO.</a:t>
            </a:r>
          </a:p>
        </p:txBody>
      </p:sp>
      <p:pic>
        <p:nvPicPr>
          <p:cNvPr id="46" name="Picture 4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8B1FFD2-CD2C-46E3-0962-468D7EF4A87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620" y="2885664"/>
            <a:ext cx="331423" cy="331423"/>
          </a:xfrm>
          <a:prstGeom prst="rect">
            <a:avLst/>
          </a:prstGeom>
        </p:spPr>
      </p:pic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1A4B562-18AE-93AF-26D3-6A64C9431F6C}"/>
              </a:ext>
            </a:extLst>
          </p:cNvPr>
          <p:cNvSpPr/>
          <p:nvPr/>
        </p:nvSpPr>
        <p:spPr>
          <a:xfrm>
            <a:off x="1404903" y="4355634"/>
            <a:ext cx="2832060" cy="305020"/>
          </a:xfrm>
          <a:prstGeom prst="roundRect">
            <a:avLst/>
          </a:prstGeom>
          <a:solidFill>
            <a:schemeClr val="bg2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File/Link Upload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2A87D69-AF58-FB77-9A54-57C8CC5B1470}"/>
              </a:ext>
            </a:extLst>
          </p:cNvPr>
          <p:cNvSpPr txBox="1"/>
          <p:nvPr/>
        </p:nvSpPr>
        <p:spPr>
          <a:xfrm>
            <a:off x="1190230" y="3697333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UPLOAD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16C3FAC-12D4-6F63-B08E-2F677C211BFF}"/>
              </a:ext>
            </a:extLst>
          </p:cNvPr>
          <p:cNvSpPr/>
          <p:nvPr/>
        </p:nvSpPr>
        <p:spPr>
          <a:xfrm>
            <a:off x="4386971" y="4366476"/>
            <a:ext cx="1064708" cy="31594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Vie w</a:t>
            </a:r>
          </a:p>
        </p:txBody>
      </p:sp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2310768-6970-8453-BF70-2572E1C7C51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821" y="5083449"/>
            <a:ext cx="331423" cy="331423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9EFECAA-F3E1-844D-9533-F67EC481DD81}"/>
              </a:ext>
            </a:extLst>
          </p:cNvPr>
          <p:cNvSpPr/>
          <p:nvPr/>
        </p:nvSpPr>
        <p:spPr>
          <a:xfrm>
            <a:off x="1414139" y="4728952"/>
            <a:ext cx="2832060" cy="305020"/>
          </a:xfrm>
          <a:prstGeom prst="roundRect">
            <a:avLst/>
          </a:prstGeom>
          <a:solidFill>
            <a:schemeClr val="bg2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File/Link Upload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C3D78BD-BEFC-2CAB-C5B9-3334D525771F}"/>
              </a:ext>
            </a:extLst>
          </p:cNvPr>
          <p:cNvSpPr/>
          <p:nvPr/>
        </p:nvSpPr>
        <p:spPr>
          <a:xfrm>
            <a:off x="4396207" y="4739794"/>
            <a:ext cx="1064708" cy="31594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view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A0DDA7C-A89D-BACD-537D-44AD570231DD}"/>
              </a:ext>
            </a:extLst>
          </p:cNvPr>
          <p:cNvSpPr/>
          <p:nvPr/>
        </p:nvSpPr>
        <p:spPr>
          <a:xfrm>
            <a:off x="1423375" y="5112392"/>
            <a:ext cx="2832060" cy="305020"/>
          </a:xfrm>
          <a:prstGeom prst="roundRect">
            <a:avLst/>
          </a:prstGeom>
          <a:solidFill>
            <a:schemeClr val="bg2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File/Link Upload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D220D1A-5F39-8DE6-EB31-06D4A36142B6}"/>
              </a:ext>
            </a:extLst>
          </p:cNvPr>
          <p:cNvSpPr/>
          <p:nvPr/>
        </p:nvSpPr>
        <p:spPr>
          <a:xfrm>
            <a:off x="4405443" y="5123234"/>
            <a:ext cx="1064708" cy="315947"/>
          </a:xfrm>
          <a:prstGeom prst="roundRect">
            <a:avLst/>
          </a:prstGeom>
          <a:solidFill>
            <a:schemeClr val="accent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upload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124D64-DCF9-EA26-E370-9DA0287D858F}"/>
              </a:ext>
            </a:extLst>
          </p:cNvPr>
          <p:cNvSpPr txBox="1"/>
          <p:nvPr/>
        </p:nvSpPr>
        <p:spPr>
          <a:xfrm>
            <a:off x="1164277" y="363638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DOCUMENT DETAILS</a:t>
            </a:r>
          </a:p>
        </p:txBody>
      </p:sp>
      <p:pic>
        <p:nvPicPr>
          <p:cNvPr id="25" name="Picture 24" descr="A white triangle in a grey square&#10;&#10;Description automatically generated">
            <a:extLst>
              <a:ext uri="{FF2B5EF4-FFF2-40B4-BE49-F238E27FC236}">
                <a16:creationId xmlns:a16="http://schemas.microsoft.com/office/drawing/2014/main" id="{5593E884-7842-FEE9-B7D2-D4BDE172EF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206" y="1916123"/>
            <a:ext cx="369413" cy="369413"/>
          </a:xfrm>
          <a:prstGeom prst="rect">
            <a:avLst/>
          </a:prstGeom>
          <a:effectLst/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B804DD4-7818-AE71-94C4-0E62247A07F5}"/>
              </a:ext>
            </a:extLst>
          </p:cNvPr>
          <p:cNvSpPr/>
          <p:nvPr/>
        </p:nvSpPr>
        <p:spPr>
          <a:xfrm>
            <a:off x="9636528" y="6071090"/>
            <a:ext cx="1706393" cy="405679"/>
          </a:xfrm>
          <a:prstGeom prst="roundRect">
            <a:avLst/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Submit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F9A2220-203D-5C21-15EF-C16684835DAC}"/>
              </a:ext>
            </a:extLst>
          </p:cNvPr>
          <p:cNvSpPr/>
          <p:nvPr/>
        </p:nvSpPr>
        <p:spPr>
          <a:xfrm>
            <a:off x="7720700" y="6129455"/>
            <a:ext cx="1706393" cy="305020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Select Action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E08C58-954D-562B-6720-5C0E9616E8F3}"/>
              </a:ext>
            </a:extLst>
          </p:cNvPr>
          <p:cNvSpPr txBox="1"/>
          <p:nvPr/>
        </p:nvSpPr>
        <p:spPr>
          <a:xfrm>
            <a:off x="7343316" y="5335976"/>
            <a:ext cx="2035535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PH" sz="1600" dirty="0"/>
              <a:t>Approved</a:t>
            </a:r>
          </a:p>
          <a:p>
            <a:r>
              <a:rPr lang="en-PH" sz="1600" dirty="0"/>
              <a:t>Disapproved</a:t>
            </a:r>
          </a:p>
          <a:p>
            <a:r>
              <a:rPr lang="en-PH" sz="1600" dirty="0"/>
              <a:t>For PPT Template</a:t>
            </a:r>
          </a:p>
        </p:txBody>
      </p:sp>
    </p:spTree>
    <p:extLst>
      <p:ext uri="{BB962C8B-B14F-4D97-AF65-F5344CB8AC3E}">
        <p14:creationId xmlns:p14="http://schemas.microsoft.com/office/powerpoint/2010/main" val="1423921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D34D8F-2D15-F91F-7AEA-40D601D88B5A}"/>
              </a:ext>
            </a:extLst>
          </p:cNvPr>
          <p:cNvSpPr/>
          <p:nvPr/>
        </p:nvSpPr>
        <p:spPr>
          <a:xfrm>
            <a:off x="110838" y="1915813"/>
            <a:ext cx="1706393" cy="461665"/>
          </a:xfrm>
          <a:prstGeom prst="roundRect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600" b="1" dirty="0">
                <a:solidFill>
                  <a:schemeClr val="tx1"/>
                </a:solidFill>
              </a:rPr>
              <a:t>Documented Information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6848D18-E469-69CC-5B77-64C49E93E5A5}"/>
              </a:ext>
            </a:extLst>
          </p:cNvPr>
          <p:cNvSpPr/>
          <p:nvPr/>
        </p:nvSpPr>
        <p:spPr>
          <a:xfrm>
            <a:off x="110839" y="1376218"/>
            <a:ext cx="1706393" cy="46166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chemeClr val="tx1"/>
                </a:solidFill>
              </a:rPr>
              <a:t>CAR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108234-C601-C317-3A5C-5843BCDEF9C4}"/>
              </a:ext>
            </a:extLst>
          </p:cNvPr>
          <p:cNvSpPr/>
          <p:nvPr/>
        </p:nvSpPr>
        <p:spPr>
          <a:xfrm>
            <a:off x="1542476" y="0"/>
            <a:ext cx="10649523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DF93A1-F6E3-BAE7-D501-0ED703E299F3}"/>
              </a:ext>
            </a:extLst>
          </p:cNvPr>
          <p:cNvSpPr txBox="1"/>
          <p:nvPr/>
        </p:nvSpPr>
        <p:spPr>
          <a:xfrm>
            <a:off x="1690254" y="1219956"/>
            <a:ext cx="10363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/>
              <a:t>Technical Review</a:t>
            </a:r>
          </a:p>
        </p:txBody>
      </p:sp>
      <p:pic>
        <p:nvPicPr>
          <p:cNvPr id="32" name="Picture 31" descr="A person with short hair&#10;&#10;Description automatically generated">
            <a:extLst>
              <a:ext uri="{FF2B5EF4-FFF2-40B4-BE49-F238E27FC236}">
                <a16:creationId xmlns:a16="http://schemas.microsoft.com/office/drawing/2014/main" id="{7F4048D8-93A3-508F-E63B-161130A04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078" y="168459"/>
            <a:ext cx="938641" cy="9386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C40DF51-6C8F-8175-7C0A-81878F8055DC}"/>
              </a:ext>
            </a:extLst>
          </p:cNvPr>
          <p:cNvSpPr txBox="1"/>
          <p:nvPr/>
        </p:nvSpPr>
        <p:spPr>
          <a:xfrm>
            <a:off x="9273302" y="611589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400" b="1" dirty="0">
                <a:solidFill>
                  <a:srgbClr val="0070C0"/>
                </a:solidFill>
              </a:rPr>
              <a:t>View Account Info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039FF8-6B82-989A-2513-E715B98D8FCA}"/>
              </a:ext>
            </a:extLst>
          </p:cNvPr>
          <p:cNvSpPr txBox="1"/>
          <p:nvPr/>
        </p:nvSpPr>
        <p:spPr>
          <a:xfrm>
            <a:off x="9277919" y="773225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400" b="1" dirty="0">
                <a:solidFill>
                  <a:srgbClr val="FF0000"/>
                </a:solidFill>
              </a:rPr>
              <a:t>Logout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889A80E-138F-E253-BEDA-870E64762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42691"/>
            <a:ext cx="9227690" cy="7792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8F1D6B1-25D6-7E75-9452-A2EA6AF9C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2975" y="1776481"/>
            <a:ext cx="10161744" cy="38021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B16982D-93A7-7752-545F-C520288DA7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8521" y="2310195"/>
            <a:ext cx="1397526" cy="22114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B4CFF0-C3DB-D4F8-530B-8FA56E16D756}"/>
              </a:ext>
            </a:extLst>
          </p:cNvPr>
          <p:cNvSpPr txBox="1"/>
          <p:nvPr/>
        </p:nvSpPr>
        <p:spPr>
          <a:xfrm>
            <a:off x="138542" y="2471153"/>
            <a:ext cx="17063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b="1" dirty="0">
                <a:solidFill>
                  <a:srgbClr val="0070C0"/>
                </a:solidFill>
              </a:rPr>
              <a:t>Technical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Forms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Final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Approval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Checking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Approval For Publishing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Published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75CBA06-13C1-50AC-5FC5-922680EA2B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610525"/>
              </p:ext>
            </p:extLst>
          </p:nvPr>
        </p:nvGraphicFramePr>
        <p:xfrm>
          <a:off x="1762975" y="5617802"/>
          <a:ext cx="10208523" cy="8425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3245">
                  <a:extLst>
                    <a:ext uri="{9D8B030D-6E8A-4147-A177-3AD203B41FA5}">
                      <a16:colId xmlns:a16="http://schemas.microsoft.com/office/drawing/2014/main" val="594698003"/>
                    </a:ext>
                  </a:extLst>
                </a:gridCol>
                <a:gridCol w="2776147">
                  <a:extLst>
                    <a:ext uri="{9D8B030D-6E8A-4147-A177-3AD203B41FA5}">
                      <a16:colId xmlns:a16="http://schemas.microsoft.com/office/drawing/2014/main" val="2378436581"/>
                    </a:ext>
                  </a:extLst>
                </a:gridCol>
                <a:gridCol w="1414597">
                  <a:extLst>
                    <a:ext uri="{9D8B030D-6E8A-4147-A177-3AD203B41FA5}">
                      <a16:colId xmlns:a16="http://schemas.microsoft.com/office/drawing/2014/main" val="944762677"/>
                    </a:ext>
                  </a:extLst>
                </a:gridCol>
                <a:gridCol w="2848689">
                  <a:extLst>
                    <a:ext uri="{9D8B030D-6E8A-4147-A177-3AD203B41FA5}">
                      <a16:colId xmlns:a16="http://schemas.microsoft.com/office/drawing/2014/main" val="2869657582"/>
                    </a:ext>
                  </a:extLst>
                </a:gridCol>
                <a:gridCol w="1339697">
                  <a:extLst>
                    <a:ext uri="{9D8B030D-6E8A-4147-A177-3AD203B41FA5}">
                      <a16:colId xmlns:a16="http://schemas.microsoft.com/office/drawing/2014/main" val="2882743515"/>
                    </a:ext>
                  </a:extLst>
                </a:gridCol>
                <a:gridCol w="1256148">
                  <a:extLst>
                    <a:ext uri="{9D8B030D-6E8A-4147-A177-3AD203B41FA5}">
                      <a16:colId xmlns:a16="http://schemas.microsoft.com/office/drawing/2014/main" val="3486243910"/>
                    </a:ext>
                  </a:extLst>
                </a:gridCol>
              </a:tblGrid>
              <a:tr h="385305">
                <a:tc>
                  <a:txBody>
                    <a:bodyPr/>
                    <a:lstStyle/>
                    <a:p>
                      <a:r>
                        <a:rPr lang="en-PH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REVISIONS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REMARKS BY OSQM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00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Initial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09/14/2023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Revise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09/14/2023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200" b="1" dirty="0">
                          <a:solidFill>
                            <a:schemeClr val="accent1"/>
                          </a:solidFill>
                        </a:rPr>
                        <a:t>EDIT/Add 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12657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7000796-FC45-E92B-52C4-AEB5C795325A}"/>
              </a:ext>
            </a:extLst>
          </p:cNvPr>
          <p:cNvSpPr txBox="1"/>
          <p:nvPr/>
        </p:nvSpPr>
        <p:spPr>
          <a:xfrm>
            <a:off x="9356436" y="231504"/>
            <a:ext cx="158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2800" b="1" dirty="0"/>
              <a:t>OSQM</a:t>
            </a:r>
          </a:p>
        </p:txBody>
      </p:sp>
    </p:spTree>
    <p:extLst>
      <p:ext uri="{BB962C8B-B14F-4D97-AF65-F5344CB8AC3E}">
        <p14:creationId xmlns:p14="http://schemas.microsoft.com/office/powerpoint/2010/main" val="1847750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D34D8F-2D15-F91F-7AEA-40D601D88B5A}"/>
              </a:ext>
            </a:extLst>
          </p:cNvPr>
          <p:cNvSpPr/>
          <p:nvPr/>
        </p:nvSpPr>
        <p:spPr>
          <a:xfrm>
            <a:off x="110838" y="1915813"/>
            <a:ext cx="1706393" cy="461665"/>
          </a:xfrm>
          <a:prstGeom prst="roundRect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600" b="1" dirty="0">
                <a:solidFill>
                  <a:schemeClr val="tx1"/>
                </a:solidFill>
              </a:rPr>
              <a:t>Documented Information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6848D18-E469-69CC-5B77-64C49E93E5A5}"/>
              </a:ext>
            </a:extLst>
          </p:cNvPr>
          <p:cNvSpPr/>
          <p:nvPr/>
        </p:nvSpPr>
        <p:spPr>
          <a:xfrm>
            <a:off x="110839" y="1376218"/>
            <a:ext cx="1706393" cy="46166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chemeClr val="tx1"/>
                </a:solidFill>
              </a:rPr>
              <a:t>CAR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108234-C601-C317-3A5C-5843BCDEF9C4}"/>
              </a:ext>
            </a:extLst>
          </p:cNvPr>
          <p:cNvSpPr/>
          <p:nvPr/>
        </p:nvSpPr>
        <p:spPr>
          <a:xfrm>
            <a:off x="1542476" y="0"/>
            <a:ext cx="10649523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DF93A1-F6E3-BAE7-D501-0ED703E299F3}"/>
              </a:ext>
            </a:extLst>
          </p:cNvPr>
          <p:cNvSpPr txBox="1"/>
          <p:nvPr/>
        </p:nvSpPr>
        <p:spPr>
          <a:xfrm>
            <a:off x="1690254" y="1219956"/>
            <a:ext cx="10363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/>
              <a:t>Technical Review</a:t>
            </a:r>
          </a:p>
        </p:txBody>
      </p:sp>
      <p:pic>
        <p:nvPicPr>
          <p:cNvPr id="32" name="Picture 31" descr="A person with short hair&#10;&#10;Description automatically generated">
            <a:extLst>
              <a:ext uri="{FF2B5EF4-FFF2-40B4-BE49-F238E27FC236}">
                <a16:creationId xmlns:a16="http://schemas.microsoft.com/office/drawing/2014/main" id="{7F4048D8-93A3-508F-E63B-161130A04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078" y="168459"/>
            <a:ext cx="938641" cy="9386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C40DF51-6C8F-8175-7C0A-81878F8055DC}"/>
              </a:ext>
            </a:extLst>
          </p:cNvPr>
          <p:cNvSpPr txBox="1"/>
          <p:nvPr/>
        </p:nvSpPr>
        <p:spPr>
          <a:xfrm>
            <a:off x="9273302" y="611589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400" b="1" dirty="0">
                <a:solidFill>
                  <a:srgbClr val="0070C0"/>
                </a:solidFill>
              </a:rPr>
              <a:t>View Account Info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039FF8-6B82-989A-2513-E715B98D8FCA}"/>
              </a:ext>
            </a:extLst>
          </p:cNvPr>
          <p:cNvSpPr txBox="1"/>
          <p:nvPr/>
        </p:nvSpPr>
        <p:spPr>
          <a:xfrm>
            <a:off x="9277919" y="773225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400" b="1" dirty="0">
                <a:solidFill>
                  <a:srgbClr val="FF0000"/>
                </a:solidFill>
              </a:rPr>
              <a:t>Logout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889A80E-138F-E253-BEDA-870E64762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42691"/>
            <a:ext cx="9227690" cy="779228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C9DC0F1-AC48-2E73-FFFF-663D5BCC16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376062"/>
              </p:ext>
            </p:extLst>
          </p:nvPr>
        </p:nvGraphicFramePr>
        <p:xfrm>
          <a:off x="1817231" y="5091181"/>
          <a:ext cx="10208523" cy="93394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3245">
                  <a:extLst>
                    <a:ext uri="{9D8B030D-6E8A-4147-A177-3AD203B41FA5}">
                      <a16:colId xmlns:a16="http://schemas.microsoft.com/office/drawing/2014/main" val="594698003"/>
                    </a:ext>
                  </a:extLst>
                </a:gridCol>
                <a:gridCol w="2776147">
                  <a:extLst>
                    <a:ext uri="{9D8B030D-6E8A-4147-A177-3AD203B41FA5}">
                      <a16:colId xmlns:a16="http://schemas.microsoft.com/office/drawing/2014/main" val="2378436581"/>
                    </a:ext>
                  </a:extLst>
                </a:gridCol>
                <a:gridCol w="1414597">
                  <a:extLst>
                    <a:ext uri="{9D8B030D-6E8A-4147-A177-3AD203B41FA5}">
                      <a16:colId xmlns:a16="http://schemas.microsoft.com/office/drawing/2014/main" val="944762677"/>
                    </a:ext>
                  </a:extLst>
                </a:gridCol>
                <a:gridCol w="2848689">
                  <a:extLst>
                    <a:ext uri="{9D8B030D-6E8A-4147-A177-3AD203B41FA5}">
                      <a16:colId xmlns:a16="http://schemas.microsoft.com/office/drawing/2014/main" val="2869657582"/>
                    </a:ext>
                  </a:extLst>
                </a:gridCol>
                <a:gridCol w="1339697">
                  <a:extLst>
                    <a:ext uri="{9D8B030D-6E8A-4147-A177-3AD203B41FA5}">
                      <a16:colId xmlns:a16="http://schemas.microsoft.com/office/drawing/2014/main" val="2882743515"/>
                    </a:ext>
                  </a:extLst>
                </a:gridCol>
                <a:gridCol w="1256148">
                  <a:extLst>
                    <a:ext uri="{9D8B030D-6E8A-4147-A177-3AD203B41FA5}">
                      <a16:colId xmlns:a16="http://schemas.microsoft.com/office/drawing/2014/main" val="3486243910"/>
                    </a:ext>
                  </a:extLst>
                </a:gridCol>
              </a:tblGrid>
              <a:tr h="385305">
                <a:tc>
                  <a:txBody>
                    <a:bodyPr/>
                    <a:lstStyle/>
                    <a:p>
                      <a:r>
                        <a:rPr lang="en-PH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REVISIONS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REMARKS BY OSQM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00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Initial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09/14/2023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Revise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09/14/2023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chemeClr val="accent1"/>
                          </a:solidFill>
                        </a:rPr>
                        <a:t>Edit</a:t>
                      </a:r>
                    </a:p>
                    <a:p>
                      <a:r>
                        <a:rPr lang="en-PH" sz="1200" b="1" dirty="0">
                          <a:solidFill>
                            <a:schemeClr val="accent1"/>
                          </a:solidFill>
                        </a:rPr>
                        <a:t>Add 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12657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730FD01-19FD-1B5F-5669-BFD7DE5CE88E}"/>
              </a:ext>
            </a:extLst>
          </p:cNvPr>
          <p:cNvSpPr txBox="1"/>
          <p:nvPr/>
        </p:nvSpPr>
        <p:spPr>
          <a:xfrm>
            <a:off x="138542" y="2471153"/>
            <a:ext cx="17063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b="1" dirty="0">
                <a:solidFill>
                  <a:srgbClr val="0070C0"/>
                </a:solidFill>
              </a:rPr>
              <a:t>Technical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Forms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Final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Approval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Checking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Approval For Publishing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Published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BC60E6-7E09-CAA2-B151-1D4C2BC13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2975" y="1768092"/>
            <a:ext cx="10161744" cy="293361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7B6155F-6FAB-F4A8-16D9-955A15B28741}"/>
              </a:ext>
            </a:extLst>
          </p:cNvPr>
          <p:cNvSpPr/>
          <p:nvPr/>
        </p:nvSpPr>
        <p:spPr>
          <a:xfrm>
            <a:off x="2866395" y="4772974"/>
            <a:ext cx="7707173" cy="1971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33E7D27-E8FA-4E83-18DA-3293F480010E}"/>
              </a:ext>
            </a:extLst>
          </p:cNvPr>
          <p:cNvSpPr/>
          <p:nvPr/>
        </p:nvSpPr>
        <p:spPr>
          <a:xfrm>
            <a:off x="8701251" y="6328515"/>
            <a:ext cx="1771649" cy="3005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Add Comments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5BC3CE-36F5-E510-1E56-CB759B289E22}"/>
              </a:ext>
            </a:extLst>
          </p:cNvPr>
          <p:cNvSpPr txBox="1"/>
          <p:nvPr/>
        </p:nvSpPr>
        <p:spPr>
          <a:xfrm>
            <a:off x="9356436" y="231504"/>
            <a:ext cx="158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2800" b="1" dirty="0"/>
              <a:t>OSQM</a:t>
            </a:r>
          </a:p>
        </p:txBody>
      </p:sp>
    </p:spTree>
    <p:extLst>
      <p:ext uri="{BB962C8B-B14F-4D97-AF65-F5344CB8AC3E}">
        <p14:creationId xmlns:p14="http://schemas.microsoft.com/office/powerpoint/2010/main" val="4012358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D34D8F-2D15-F91F-7AEA-40D601D88B5A}"/>
              </a:ext>
            </a:extLst>
          </p:cNvPr>
          <p:cNvSpPr/>
          <p:nvPr/>
        </p:nvSpPr>
        <p:spPr>
          <a:xfrm>
            <a:off x="110838" y="1915813"/>
            <a:ext cx="1706393" cy="461665"/>
          </a:xfrm>
          <a:prstGeom prst="roundRect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600" b="1" dirty="0">
                <a:solidFill>
                  <a:schemeClr val="tx1"/>
                </a:solidFill>
              </a:rPr>
              <a:t>Documented Information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6848D18-E469-69CC-5B77-64C49E93E5A5}"/>
              </a:ext>
            </a:extLst>
          </p:cNvPr>
          <p:cNvSpPr/>
          <p:nvPr/>
        </p:nvSpPr>
        <p:spPr>
          <a:xfrm>
            <a:off x="110839" y="1376218"/>
            <a:ext cx="1706393" cy="46166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chemeClr val="tx1"/>
                </a:solidFill>
              </a:rPr>
              <a:t>CAR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108234-C601-C317-3A5C-5843BCDEF9C4}"/>
              </a:ext>
            </a:extLst>
          </p:cNvPr>
          <p:cNvSpPr/>
          <p:nvPr/>
        </p:nvSpPr>
        <p:spPr>
          <a:xfrm>
            <a:off x="1542476" y="0"/>
            <a:ext cx="10649523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DF93A1-F6E3-BAE7-D501-0ED703E299F3}"/>
              </a:ext>
            </a:extLst>
          </p:cNvPr>
          <p:cNvSpPr txBox="1"/>
          <p:nvPr/>
        </p:nvSpPr>
        <p:spPr>
          <a:xfrm>
            <a:off x="1690254" y="1219956"/>
            <a:ext cx="10363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/>
              <a:t>Technical Review</a:t>
            </a:r>
          </a:p>
        </p:txBody>
      </p:sp>
      <p:pic>
        <p:nvPicPr>
          <p:cNvPr id="32" name="Picture 31" descr="A person with short hair&#10;&#10;Description automatically generated">
            <a:extLst>
              <a:ext uri="{FF2B5EF4-FFF2-40B4-BE49-F238E27FC236}">
                <a16:creationId xmlns:a16="http://schemas.microsoft.com/office/drawing/2014/main" id="{7F4048D8-93A3-508F-E63B-161130A04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078" y="168459"/>
            <a:ext cx="938641" cy="9386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C40DF51-6C8F-8175-7C0A-81878F8055DC}"/>
              </a:ext>
            </a:extLst>
          </p:cNvPr>
          <p:cNvSpPr txBox="1"/>
          <p:nvPr/>
        </p:nvSpPr>
        <p:spPr>
          <a:xfrm>
            <a:off x="9273302" y="611589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400" b="1" dirty="0">
                <a:solidFill>
                  <a:srgbClr val="0070C0"/>
                </a:solidFill>
              </a:rPr>
              <a:t>View Account Info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039FF8-6B82-989A-2513-E715B98D8FCA}"/>
              </a:ext>
            </a:extLst>
          </p:cNvPr>
          <p:cNvSpPr txBox="1"/>
          <p:nvPr/>
        </p:nvSpPr>
        <p:spPr>
          <a:xfrm>
            <a:off x="9277919" y="773225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400" b="1" dirty="0">
                <a:solidFill>
                  <a:srgbClr val="FF0000"/>
                </a:solidFill>
              </a:rPr>
              <a:t>Logout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889A80E-138F-E253-BEDA-870E64762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42691"/>
            <a:ext cx="9227690" cy="779228"/>
          </a:xfrm>
          <a:prstGeom prst="rect">
            <a:avLst/>
          </a:prstGeom>
        </p:spPr>
      </p:pic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641199CC-3EDD-A3E9-4909-AB5520755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436"/>
              </p:ext>
            </p:extLst>
          </p:nvPr>
        </p:nvGraphicFramePr>
        <p:xfrm>
          <a:off x="1816935" y="1974680"/>
          <a:ext cx="10107786" cy="949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84631">
                  <a:extLst>
                    <a:ext uri="{9D8B030D-6E8A-4147-A177-3AD203B41FA5}">
                      <a16:colId xmlns:a16="http://schemas.microsoft.com/office/drawing/2014/main" val="544093284"/>
                    </a:ext>
                  </a:extLst>
                </a:gridCol>
                <a:gridCol w="1684631">
                  <a:extLst>
                    <a:ext uri="{9D8B030D-6E8A-4147-A177-3AD203B41FA5}">
                      <a16:colId xmlns:a16="http://schemas.microsoft.com/office/drawing/2014/main" val="447203520"/>
                    </a:ext>
                  </a:extLst>
                </a:gridCol>
                <a:gridCol w="1684631">
                  <a:extLst>
                    <a:ext uri="{9D8B030D-6E8A-4147-A177-3AD203B41FA5}">
                      <a16:colId xmlns:a16="http://schemas.microsoft.com/office/drawing/2014/main" val="1694841770"/>
                    </a:ext>
                  </a:extLst>
                </a:gridCol>
                <a:gridCol w="1968372">
                  <a:extLst>
                    <a:ext uri="{9D8B030D-6E8A-4147-A177-3AD203B41FA5}">
                      <a16:colId xmlns:a16="http://schemas.microsoft.com/office/drawing/2014/main" val="4041078327"/>
                    </a:ext>
                  </a:extLst>
                </a:gridCol>
                <a:gridCol w="1911927">
                  <a:extLst>
                    <a:ext uri="{9D8B030D-6E8A-4147-A177-3AD203B41FA5}">
                      <a16:colId xmlns:a16="http://schemas.microsoft.com/office/drawing/2014/main" val="663113556"/>
                    </a:ext>
                  </a:extLst>
                </a:gridCol>
                <a:gridCol w="1173594">
                  <a:extLst>
                    <a:ext uri="{9D8B030D-6E8A-4147-A177-3AD203B41FA5}">
                      <a16:colId xmlns:a16="http://schemas.microsoft.com/office/drawing/2014/main" val="3168227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Document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Department / Unit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dirty="0"/>
                        <a:t>Date Submitted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Action Items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0040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XXXX-XXXX-004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Legal Office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Quality Manual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September 14, 2023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For Technical Review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16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318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D8F9A4B-398B-56A9-036B-5E0B1152F75C}"/>
              </a:ext>
            </a:extLst>
          </p:cNvPr>
          <p:cNvSpPr txBox="1"/>
          <p:nvPr/>
        </p:nvSpPr>
        <p:spPr>
          <a:xfrm>
            <a:off x="138542" y="2471153"/>
            <a:ext cx="17063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b="1" dirty="0">
                <a:solidFill>
                  <a:srgbClr val="0070C0"/>
                </a:solidFill>
              </a:rPr>
              <a:t>Technical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Forms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Final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Approval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Checking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Approval For Publishing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Published</a:t>
            </a:r>
          </a:p>
        </p:txBody>
      </p:sp>
      <p:pic>
        <p:nvPicPr>
          <p:cNvPr id="3" name="Picture 2" descr="A black and white logo&#10;&#10;Description automatically generated">
            <a:extLst>
              <a:ext uri="{FF2B5EF4-FFF2-40B4-BE49-F238E27FC236}">
                <a16:creationId xmlns:a16="http://schemas.microsoft.com/office/drawing/2014/main" id="{86044406-7439-1D9C-B3C4-68950E1B3D5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7358" y="2601399"/>
            <a:ext cx="261898" cy="300178"/>
          </a:xfrm>
          <a:prstGeom prst="rect">
            <a:avLst/>
          </a:prstGeom>
        </p:spPr>
      </p:pic>
      <p:pic>
        <p:nvPicPr>
          <p:cNvPr id="8" name="Graphic 7" descr="Eye with solid fill">
            <a:extLst>
              <a:ext uri="{FF2B5EF4-FFF2-40B4-BE49-F238E27FC236}">
                <a16:creationId xmlns:a16="http://schemas.microsoft.com/office/drawing/2014/main" id="{4734C0DB-4068-7188-155A-BBF3E842F8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5808" y="2528011"/>
            <a:ext cx="446954" cy="4469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D528D6-6CBE-47E5-98DC-6E663064312E}"/>
              </a:ext>
            </a:extLst>
          </p:cNvPr>
          <p:cNvSpPr txBox="1"/>
          <p:nvPr/>
        </p:nvSpPr>
        <p:spPr>
          <a:xfrm>
            <a:off x="9356436" y="239893"/>
            <a:ext cx="1584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200" b="1" dirty="0"/>
              <a:t>P.O./ISO Coordinator</a:t>
            </a:r>
          </a:p>
        </p:txBody>
      </p:sp>
    </p:spTree>
    <p:extLst>
      <p:ext uri="{BB962C8B-B14F-4D97-AF65-F5344CB8AC3E}">
        <p14:creationId xmlns:p14="http://schemas.microsoft.com/office/powerpoint/2010/main" val="2439152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D34D8F-2D15-F91F-7AEA-40D601D88B5A}"/>
              </a:ext>
            </a:extLst>
          </p:cNvPr>
          <p:cNvSpPr/>
          <p:nvPr/>
        </p:nvSpPr>
        <p:spPr>
          <a:xfrm>
            <a:off x="110838" y="1915813"/>
            <a:ext cx="1706393" cy="461665"/>
          </a:xfrm>
          <a:prstGeom prst="roundRect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600" b="1" dirty="0">
                <a:solidFill>
                  <a:schemeClr val="tx1"/>
                </a:solidFill>
              </a:rPr>
              <a:t>Documented Information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6848D18-E469-69CC-5B77-64C49E93E5A5}"/>
              </a:ext>
            </a:extLst>
          </p:cNvPr>
          <p:cNvSpPr/>
          <p:nvPr/>
        </p:nvSpPr>
        <p:spPr>
          <a:xfrm>
            <a:off x="110839" y="1376218"/>
            <a:ext cx="1706393" cy="46166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chemeClr val="tx1"/>
                </a:solidFill>
              </a:rPr>
              <a:t>CAR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108234-C601-C317-3A5C-5843BCDEF9C4}"/>
              </a:ext>
            </a:extLst>
          </p:cNvPr>
          <p:cNvSpPr/>
          <p:nvPr/>
        </p:nvSpPr>
        <p:spPr>
          <a:xfrm>
            <a:off x="1542476" y="0"/>
            <a:ext cx="10649523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DF93A1-F6E3-BAE7-D501-0ED703E299F3}"/>
              </a:ext>
            </a:extLst>
          </p:cNvPr>
          <p:cNvSpPr txBox="1"/>
          <p:nvPr/>
        </p:nvSpPr>
        <p:spPr>
          <a:xfrm>
            <a:off x="1690254" y="1219956"/>
            <a:ext cx="10363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/>
              <a:t>Control of Documented Information</a:t>
            </a:r>
          </a:p>
        </p:txBody>
      </p:sp>
      <p:pic>
        <p:nvPicPr>
          <p:cNvPr id="32" name="Picture 31" descr="A person with short hair&#10;&#10;Description automatically generated">
            <a:extLst>
              <a:ext uri="{FF2B5EF4-FFF2-40B4-BE49-F238E27FC236}">
                <a16:creationId xmlns:a16="http://schemas.microsoft.com/office/drawing/2014/main" id="{7F4048D8-93A3-508F-E63B-161130A04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078" y="168459"/>
            <a:ext cx="938641" cy="9386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C40DF51-6C8F-8175-7C0A-81878F8055DC}"/>
              </a:ext>
            </a:extLst>
          </p:cNvPr>
          <p:cNvSpPr txBox="1"/>
          <p:nvPr/>
        </p:nvSpPr>
        <p:spPr>
          <a:xfrm>
            <a:off x="9698175" y="611589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400" b="1" dirty="0">
                <a:solidFill>
                  <a:srgbClr val="0070C0"/>
                </a:solidFill>
              </a:rPr>
              <a:t>View Account Info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039FF8-6B82-989A-2513-E715B98D8FCA}"/>
              </a:ext>
            </a:extLst>
          </p:cNvPr>
          <p:cNvSpPr txBox="1"/>
          <p:nvPr/>
        </p:nvSpPr>
        <p:spPr>
          <a:xfrm>
            <a:off x="9702792" y="773225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400" b="1" dirty="0">
                <a:solidFill>
                  <a:srgbClr val="FF0000"/>
                </a:solidFill>
              </a:rPr>
              <a:t>Logout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889A80E-138F-E253-BEDA-870E64762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42691"/>
            <a:ext cx="9227690" cy="77922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4C42C52-2081-B776-D541-D125EA83C744}"/>
              </a:ext>
            </a:extLst>
          </p:cNvPr>
          <p:cNvSpPr txBox="1"/>
          <p:nvPr/>
        </p:nvSpPr>
        <p:spPr>
          <a:xfrm>
            <a:off x="9781309" y="231504"/>
            <a:ext cx="158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2800" b="1" dirty="0"/>
              <a:t>OSQM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8F99F12-B8C3-DBB5-552F-AE097B602EB7}"/>
              </a:ext>
            </a:extLst>
          </p:cNvPr>
          <p:cNvGraphicFramePr>
            <a:graphicFrameLocks noGrp="1"/>
          </p:cNvGraphicFramePr>
          <p:nvPr/>
        </p:nvGraphicFramePr>
        <p:xfrm>
          <a:off x="1816935" y="1974680"/>
          <a:ext cx="10107786" cy="1691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84631">
                  <a:extLst>
                    <a:ext uri="{9D8B030D-6E8A-4147-A177-3AD203B41FA5}">
                      <a16:colId xmlns:a16="http://schemas.microsoft.com/office/drawing/2014/main" val="544093284"/>
                    </a:ext>
                  </a:extLst>
                </a:gridCol>
                <a:gridCol w="1684631">
                  <a:extLst>
                    <a:ext uri="{9D8B030D-6E8A-4147-A177-3AD203B41FA5}">
                      <a16:colId xmlns:a16="http://schemas.microsoft.com/office/drawing/2014/main" val="447203520"/>
                    </a:ext>
                  </a:extLst>
                </a:gridCol>
                <a:gridCol w="1684631">
                  <a:extLst>
                    <a:ext uri="{9D8B030D-6E8A-4147-A177-3AD203B41FA5}">
                      <a16:colId xmlns:a16="http://schemas.microsoft.com/office/drawing/2014/main" val="1694841770"/>
                    </a:ext>
                  </a:extLst>
                </a:gridCol>
                <a:gridCol w="1968372">
                  <a:extLst>
                    <a:ext uri="{9D8B030D-6E8A-4147-A177-3AD203B41FA5}">
                      <a16:colId xmlns:a16="http://schemas.microsoft.com/office/drawing/2014/main" val="4041078327"/>
                    </a:ext>
                  </a:extLst>
                </a:gridCol>
                <a:gridCol w="1911927">
                  <a:extLst>
                    <a:ext uri="{9D8B030D-6E8A-4147-A177-3AD203B41FA5}">
                      <a16:colId xmlns:a16="http://schemas.microsoft.com/office/drawing/2014/main" val="663113556"/>
                    </a:ext>
                  </a:extLst>
                </a:gridCol>
                <a:gridCol w="1173594">
                  <a:extLst>
                    <a:ext uri="{9D8B030D-6E8A-4147-A177-3AD203B41FA5}">
                      <a16:colId xmlns:a16="http://schemas.microsoft.com/office/drawing/2014/main" val="3168227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Document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Department / Unit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dirty="0"/>
                        <a:t>Date Submitted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Action Items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0040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dirty="0"/>
                        <a:t>XXXX-XXXX-003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Finance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Work Instructions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August 7, 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For Final Review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7097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dirty="0"/>
                        <a:t>XXXX-XXXX-002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TB Dots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QOPM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August 1, 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For Approval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3241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dirty="0"/>
                        <a:t>XXXX-XXXX-001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Legal Office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Mgt. Review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July 30, 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For Approval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8840705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E9C7564-F1D7-D7E1-E630-B474E73959C9}"/>
              </a:ext>
            </a:extLst>
          </p:cNvPr>
          <p:cNvSpPr/>
          <p:nvPr/>
        </p:nvSpPr>
        <p:spPr>
          <a:xfrm>
            <a:off x="10218326" y="1446187"/>
            <a:ext cx="1706393" cy="405679"/>
          </a:xfrm>
          <a:prstGeom prst="round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Add New</a:t>
            </a:r>
          </a:p>
        </p:txBody>
      </p:sp>
      <p:pic>
        <p:nvPicPr>
          <p:cNvPr id="9" name="Picture 8" descr="A black and white logo&#10;&#10;Description automatically generated">
            <a:extLst>
              <a:ext uri="{FF2B5EF4-FFF2-40B4-BE49-F238E27FC236}">
                <a16:creationId xmlns:a16="http://schemas.microsoft.com/office/drawing/2014/main" id="{8CB82B4E-7256-4651-60E9-2C0B6E59FAE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972" y="2585486"/>
            <a:ext cx="261898" cy="30017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781717D-2B45-786D-1944-E1408C9DB454}"/>
              </a:ext>
            </a:extLst>
          </p:cNvPr>
          <p:cNvSpPr txBox="1"/>
          <p:nvPr/>
        </p:nvSpPr>
        <p:spPr>
          <a:xfrm>
            <a:off x="138542" y="2471153"/>
            <a:ext cx="17063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b="1" dirty="0">
                <a:solidFill>
                  <a:srgbClr val="0070C0"/>
                </a:solidFill>
              </a:rPr>
              <a:t>Technical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Forms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Final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Approval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Checking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Approval For Publishing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Published</a:t>
            </a:r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54662007-9FEA-98C6-596E-7AEE1C8B5FF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972" y="2963658"/>
            <a:ext cx="261898" cy="300178"/>
          </a:xfrm>
          <a:prstGeom prst="rect">
            <a:avLst/>
          </a:prstGeom>
        </p:spPr>
      </p:pic>
      <p:pic>
        <p:nvPicPr>
          <p:cNvPr id="12" name="Picture 11" descr="A black and white logo&#10;&#10;Description automatically generated">
            <a:extLst>
              <a:ext uri="{FF2B5EF4-FFF2-40B4-BE49-F238E27FC236}">
                <a16:creationId xmlns:a16="http://schemas.microsoft.com/office/drawing/2014/main" id="{ABA65002-40C3-33DA-E6BF-AF79254C3CC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279" y="3325615"/>
            <a:ext cx="261898" cy="30017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6C6E4CC-54D5-95DE-0571-4C1B8A9FBB01}"/>
              </a:ext>
            </a:extLst>
          </p:cNvPr>
          <p:cNvSpPr/>
          <p:nvPr/>
        </p:nvSpPr>
        <p:spPr>
          <a:xfrm>
            <a:off x="771244" y="106637"/>
            <a:ext cx="10722201" cy="64213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EDBA63D-1B26-0E79-215F-400E24799BC3}"/>
              </a:ext>
            </a:extLst>
          </p:cNvPr>
          <p:cNvSpPr/>
          <p:nvPr/>
        </p:nvSpPr>
        <p:spPr>
          <a:xfrm>
            <a:off x="7217826" y="1906353"/>
            <a:ext cx="2397127" cy="335522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Document Code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03A1426-CFBA-F0AD-154A-A50EBFB6CD5A}"/>
              </a:ext>
            </a:extLst>
          </p:cNvPr>
          <p:cNvSpPr/>
          <p:nvPr/>
        </p:nvSpPr>
        <p:spPr>
          <a:xfrm>
            <a:off x="1209088" y="1171180"/>
            <a:ext cx="5867751" cy="335522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Document Title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F08F51E-6BF0-4FB7-3813-9100ECE0FBEE}"/>
              </a:ext>
            </a:extLst>
          </p:cNvPr>
          <p:cNvSpPr/>
          <p:nvPr/>
        </p:nvSpPr>
        <p:spPr>
          <a:xfrm>
            <a:off x="7244884" y="1174942"/>
            <a:ext cx="1955804" cy="335522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Effectivity Date</a:t>
            </a:r>
          </a:p>
        </p:txBody>
      </p:sp>
      <p:pic>
        <p:nvPicPr>
          <p:cNvPr id="15" name="Picture 14" descr="A black rectangle with white lines&#10;&#10;Description automatically generated">
            <a:extLst>
              <a:ext uri="{FF2B5EF4-FFF2-40B4-BE49-F238E27FC236}">
                <a16:creationId xmlns:a16="http://schemas.microsoft.com/office/drawing/2014/main" id="{75F5DAA3-E2DD-FF62-448F-82478BFE90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426" y="1226713"/>
            <a:ext cx="233680" cy="233680"/>
          </a:xfrm>
          <a:prstGeom prst="rect">
            <a:avLst/>
          </a:prstGeom>
          <a:effectLst/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E88AB8-9E7A-7145-E2B1-363A068624F4}"/>
              </a:ext>
            </a:extLst>
          </p:cNvPr>
          <p:cNvSpPr txBox="1"/>
          <p:nvPr/>
        </p:nvSpPr>
        <p:spPr>
          <a:xfrm>
            <a:off x="7132807" y="1605004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DOCUMENT CODE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E0B4FB-45E2-925A-FAF7-9B76F1B6BDA0}"/>
              </a:ext>
            </a:extLst>
          </p:cNvPr>
          <p:cNvSpPr txBox="1"/>
          <p:nvPr/>
        </p:nvSpPr>
        <p:spPr>
          <a:xfrm>
            <a:off x="1164278" y="867165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DOCUMENT TITLE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8E7B04-8D5C-F1EC-8F9B-98CC7FC255CB}"/>
              </a:ext>
            </a:extLst>
          </p:cNvPr>
          <p:cNvSpPr txBox="1"/>
          <p:nvPr/>
        </p:nvSpPr>
        <p:spPr>
          <a:xfrm>
            <a:off x="7244884" y="862314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EFFECTIVITY DATE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3FF050D-BC88-DE9F-FB4C-C9B63D0C4BA6}"/>
              </a:ext>
            </a:extLst>
          </p:cNvPr>
          <p:cNvSpPr/>
          <p:nvPr/>
        </p:nvSpPr>
        <p:spPr>
          <a:xfrm>
            <a:off x="1190230" y="1943597"/>
            <a:ext cx="2832060" cy="305020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Document type</a:t>
            </a:r>
          </a:p>
        </p:txBody>
      </p:sp>
      <p:pic>
        <p:nvPicPr>
          <p:cNvPr id="36" name="Picture 35" descr="A white triangle in a grey square&#10;&#10;Description automatically generated">
            <a:extLst>
              <a:ext uri="{FF2B5EF4-FFF2-40B4-BE49-F238E27FC236}">
                <a16:creationId xmlns:a16="http://schemas.microsoft.com/office/drawing/2014/main" id="{832F47DD-0946-6840-1739-1EB92A276E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834" y="1916124"/>
            <a:ext cx="369413" cy="369413"/>
          </a:xfrm>
          <a:prstGeom prst="rect">
            <a:avLst/>
          </a:prstGeom>
          <a:effectLst/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31C2662-DE21-043A-4C50-16113866C974}"/>
              </a:ext>
            </a:extLst>
          </p:cNvPr>
          <p:cNvSpPr txBox="1"/>
          <p:nvPr/>
        </p:nvSpPr>
        <p:spPr>
          <a:xfrm>
            <a:off x="1125565" y="1608347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DOCUMENT TYPE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29EF11C-94E4-5000-5E7C-2DE83DCECB5E}"/>
              </a:ext>
            </a:extLst>
          </p:cNvPr>
          <p:cNvSpPr/>
          <p:nvPr/>
        </p:nvSpPr>
        <p:spPr>
          <a:xfrm>
            <a:off x="4244780" y="1940733"/>
            <a:ext cx="2832060" cy="305020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Department / Unit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C04587-2B8E-082F-9DED-41D06CA83417}"/>
              </a:ext>
            </a:extLst>
          </p:cNvPr>
          <p:cNvSpPr txBox="1"/>
          <p:nvPr/>
        </p:nvSpPr>
        <p:spPr>
          <a:xfrm>
            <a:off x="4180115" y="1605483"/>
            <a:ext cx="2215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DEPARTMENT / UNIT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6A34A81-8C77-94D8-21B2-5C34B8E15E36}"/>
              </a:ext>
            </a:extLst>
          </p:cNvPr>
          <p:cNvSpPr/>
          <p:nvPr/>
        </p:nvSpPr>
        <p:spPr>
          <a:xfrm>
            <a:off x="1232143" y="2698176"/>
            <a:ext cx="9315013" cy="627439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Enter your revision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15A4515-24F9-1E4D-5972-5CC476A65381}"/>
              </a:ext>
            </a:extLst>
          </p:cNvPr>
          <p:cNvSpPr txBox="1"/>
          <p:nvPr/>
        </p:nvSpPr>
        <p:spPr>
          <a:xfrm>
            <a:off x="1167479" y="2362927"/>
            <a:ext cx="2215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DOCUMENT REVISION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3CDDF77-6F31-81F7-5A5E-C88A1BEF7BD8}"/>
              </a:ext>
            </a:extLst>
          </p:cNvPr>
          <p:cNvSpPr/>
          <p:nvPr/>
        </p:nvSpPr>
        <p:spPr>
          <a:xfrm>
            <a:off x="9727813" y="1920158"/>
            <a:ext cx="1143387" cy="305020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Revision #</a:t>
            </a:r>
          </a:p>
        </p:txBody>
      </p:sp>
      <p:pic>
        <p:nvPicPr>
          <p:cNvPr id="44" name="Picture 43" descr="A white triangle in a grey square&#10;&#10;Description automatically generated">
            <a:extLst>
              <a:ext uri="{FF2B5EF4-FFF2-40B4-BE49-F238E27FC236}">
                <a16:creationId xmlns:a16="http://schemas.microsoft.com/office/drawing/2014/main" id="{E196DF7E-43E1-FD7E-B7B7-BD04CA5800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156" y="1898643"/>
            <a:ext cx="369413" cy="369413"/>
          </a:xfrm>
          <a:prstGeom prst="rect">
            <a:avLst/>
          </a:prstGeom>
          <a:effectLst/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1EE55F0-F8BC-A3EC-EC76-187CAC6B76E4}"/>
              </a:ext>
            </a:extLst>
          </p:cNvPr>
          <p:cNvGraphicFramePr>
            <a:graphicFrameLocks noGrp="1"/>
          </p:cNvGraphicFramePr>
          <p:nvPr/>
        </p:nvGraphicFramePr>
        <p:xfrm>
          <a:off x="1254895" y="3968190"/>
          <a:ext cx="929226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1869">
                  <a:extLst>
                    <a:ext uri="{9D8B030D-6E8A-4147-A177-3AD203B41FA5}">
                      <a16:colId xmlns:a16="http://schemas.microsoft.com/office/drawing/2014/main" val="265996572"/>
                    </a:ext>
                  </a:extLst>
                </a:gridCol>
                <a:gridCol w="4460392">
                  <a:extLst>
                    <a:ext uri="{9D8B030D-6E8A-4147-A177-3AD203B41FA5}">
                      <a16:colId xmlns:a16="http://schemas.microsoft.com/office/drawing/2014/main" val="2993148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660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October 20, 2023, 2:16pm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502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October 10, 2023, 4:23pm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449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280752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E57F9C6F-DF4E-5112-D0A1-D7576175BE7B}"/>
              </a:ext>
            </a:extLst>
          </p:cNvPr>
          <p:cNvSpPr txBox="1"/>
          <p:nvPr/>
        </p:nvSpPr>
        <p:spPr>
          <a:xfrm>
            <a:off x="9663148" y="1603380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REVISION NO.</a:t>
            </a:r>
          </a:p>
        </p:txBody>
      </p:sp>
      <p:pic>
        <p:nvPicPr>
          <p:cNvPr id="46" name="Picture 4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8B1FFD2-CD2C-46E3-0962-468D7EF4A87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620" y="2885664"/>
            <a:ext cx="331423" cy="331423"/>
          </a:xfrm>
          <a:prstGeom prst="rect">
            <a:avLst/>
          </a:prstGeom>
        </p:spPr>
      </p:pic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1A4B562-18AE-93AF-26D3-6A64C9431F6C}"/>
              </a:ext>
            </a:extLst>
          </p:cNvPr>
          <p:cNvSpPr/>
          <p:nvPr/>
        </p:nvSpPr>
        <p:spPr>
          <a:xfrm>
            <a:off x="1404903" y="4355634"/>
            <a:ext cx="2832060" cy="305020"/>
          </a:xfrm>
          <a:prstGeom prst="roundRect">
            <a:avLst/>
          </a:prstGeom>
          <a:solidFill>
            <a:schemeClr val="bg2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File/Link Upload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2A87D69-AF58-FB77-9A54-57C8CC5B1470}"/>
              </a:ext>
            </a:extLst>
          </p:cNvPr>
          <p:cNvSpPr txBox="1"/>
          <p:nvPr/>
        </p:nvSpPr>
        <p:spPr>
          <a:xfrm>
            <a:off x="1190230" y="3697333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UPLOAD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16C3FAC-12D4-6F63-B08E-2F677C211BFF}"/>
              </a:ext>
            </a:extLst>
          </p:cNvPr>
          <p:cNvSpPr/>
          <p:nvPr/>
        </p:nvSpPr>
        <p:spPr>
          <a:xfrm>
            <a:off x="4386971" y="4366476"/>
            <a:ext cx="1064708" cy="31594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Vie w</a:t>
            </a:r>
          </a:p>
        </p:txBody>
      </p:sp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2310768-6970-8453-BF70-2572E1C7C51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821" y="5083449"/>
            <a:ext cx="331423" cy="331423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9EFECAA-F3E1-844D-9533-F67EC481DD81}"/>
              </a:ext>
            </a:extLst>
          </p:cNvPr>
          <p:cNvSpPr/>
          <p:nvPr/>
        </p:nvSpPr>
        <p:spPr>
          <a:xfrm>
            <a:off x="1414139" y="4728952"/>
            <a:ext cx="2832060" cy="305020"/>
          </a:xfrm>
          <a:prstGeom prst="roundRect">
            <a:avLst/>
          </a:prstGeom>
          <a:solidFill>
            <a:schemeClr val="bg2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File/Link Upload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C3D78BD-BEFC-2CAB-C5B9-3334D525771F}"/>
              </a:ext>
            </a:extLst>
          </p:cNvPr>
          <p:cNvSpPr/>
          <p:nvPr/>
        </p:nvSpPr>
        <p:spPr>
          <a:xfrm>
            <a:off x="4396207" y="4739794"/>
            <a:ext cx="1064708" cy="31594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view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A0DDA7C-A89D-BACD-537D-44AD570231DD}"/>
              </a:ext>
            </a:extLst>
          </p:cNvPr>
          <p:cNvSpPr/>
          <p:nvPr/>
        </p:nvSpPr>
        <p:spPr>
          <a:xfrm>
            <a:off x="1423375" y="5112392"/>
            <a:ext cx="2832060" cy="305020"/>
          </a:xfrm>
          <a:prstGeom prst="roundRect">
            <a:avLst/>
          </a:prstGeom>
          <a:solidFill>
            <a:schemeClr val="bg2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File/Link Upload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D220D1A-5F39-8DE6-EB31-06D4A36142B6}"/>
              </a:ext>
            </a:extLst>
          </p:cNvPr>
          <p:cNvSpPr/>
          <p:nvPr/>
        </p:nvSpPr>
        <p:spPr>
          <a:xfrm>
            <a:off x="4405443" y="5123234"/>
            <a:ext cx="1064708" cy="315947"/>
          </a:xfrm>
          <a:prstGeom prst="roundRect">
            <a:avLst/>
          </a:prstGeom>
          <a:solidFill>
            <a:schemeClr val="accent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upload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124D64-DCF9-EA26-E370-9DA0287D858F}"/>
              </a:ext>
            </a:extLst>
          </p:cNvPr>
          <p:cNvSpPr txBox="1"/>
          <p:nvPr/>
        </p:nvSpPr>
        <p:spPr>
          <a:xfrm>
            <a:off x="1164277" y="363638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DOCUMENT DETAILS</a:t>
            </a:r>
          </a:p>
        </p:txBody>
      </p:sp>
      <p:pic>
        <p:nvPicPr>
          <p:cNvPr id="25" name="Picture 24" descr="A white triangle in a grey square&#10;&#10;Description automatically generated">
            <a:extLst>
              <a:ext uri="{FF2B5EF4-FFF2-40B4-BE49-F238E27FC236}">
                <a16:creationId xmlns:a16="http://schemas.microsoft.com/office/drawing/2014/main" id="{79F5E86D-BDAB-17B8-1B1E-B906429D8E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901" y="1916123"/>
            <a:ext cx="369413" cy="36941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63583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D34D8F-2D15-F91F-7AEA-40D601D88B5A}"/>
              </a:ext>
            </a:extLst>
          </p:cNvPr>
          <p:cNvSpPr/>
          <p:nvPr/>
        </p:nvSpPr>
        <p:spPr>
          <a:xfrm>
            <a:off x="110838" y="1915813"/>
            <a:ext cx="1706393" cy="461665"/>
          </a:xfrm>
          <a:prstGeom prst="roundRect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600" b="1" dirty="0">
                <a:solidFill>
                  <a:schemeClr val="tx1"/>
                </a:solidFill>
              </a:rPr>
              <a:t>Documented Information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6848D18-E469-69CC-5B77-64C49E93E5A5}"/>
              </a:ext>
            </a:extLst>
          </p:cNvPr>
          <p:cNvSpPr/>
          <p:nvPr/>
        </p:nvSpPr>
        <p:spPr>
          <a:xfrm>
            <a:off x="110839" y="1376218"/>
            <a:ext cx="1706393" cy="46166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chemeClr val="tx1"/>
                </a:solidFill>
              </a:rPr>
              <a:t>CAR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108234-C601-C317-3A5C-5843BCDEF9C4}"/>
              </a:ext>
            </a:extLst>
          </p:cNvPr>
          <p:cNvSpPr/>
          <p:nvPr/>
        </p:nvSpPr>
        <p:spPr>
          <a:xfrm>
            <a:off x="1542476" y="8389"/>
            <a:ext cx="10649523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DF93A1-F6E3-BAE7-D501-0ED703E299F3}"/>
              </a:ext>
            </a:extLst>
          </p:cNvPr>
          <p:cNvSpPr txBox="1"/>
          <p:nvPr/>
        </p:nvSpPr>
        <p:spPr>
          <a:xfrm>
            <a:off x="1690254" y="1219956"/>
            <a:ext cx="10363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/>
              <a:t>Technical Review</a:t>
            </a:r>
          </a:p>
        </p:txBody>
      </p:sp>
      <p:pic>
        <p:nvPicPr>
          <p:cNvPr id="32" name="Picture 31" descr="A person with short hair&#10;&#10;Description automatically generated">
            <a:extLst>
              <a:ext uri="{FF2B5EF4-FFF2-40B4-BE49-F238E27FC236}">
                <a16:creationId xmlns:a16="http://schemas.microsoft.com/office/drawing/2014/main" id="{7F4048D8-93A3-508F-E63B-161130A04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078" y="168459"/>
            <a:ext cx="938641" cy="9386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C40DF51-6C8F-8175-7C0A-81878F8055DC}"/>
              </a:ext>
            </a:extLst>
          </p:cNvPr>
          <p:cNvSpPr txBox="1"/>
          <p:nvPr/>
        </p:nvSpPr>
        <p:spPr>
          <a:xfrm>
            <a:off x="9273302" y="611589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400" b="1" dirty="0">
                <a:solidFill>
                  <a:srgbClr val="0070C0"/>
                </a:solidFill>
              </a:rPr>
              <a:t>View Account Info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039FF8-6B82-989A-2513-E715B98D8FCA}"/>
              </a:ext>
            </a:extLst>
          </p:cNvPr>
          <p:cNvSpPr txBox="1"/>
          <p:nvPr/>
        </p:nvSpPr>
        <p:spPr>
          <a:xfrm>
            <a:off x="9277919" y="773225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400" b="1" dirty="0">
                <a:solidFill>
                  <a:srgbClr val="FF0000"/>
                </a:solidFill>
              </a:rPr>
              <a:t>Logout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889A80E-138F-E253-BEDA-870E64762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42691"/>
            <a:ext cx="9227690" cy="7792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F609E2E-CDE2-1FAF-1A81-9904C71EA1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5128" y="1692591"/>
            <a:ext cx="9559636" cy="33743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8F9D70-5AAF-7016-3BD8-3E1224EC5C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8521" y="2310195"/>
            <a:ext cx="1397526" cy="26644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B1317D-45DA-4E5E-E98D-F4DE13ECE10C}"/>
              </a:ext>
            </a:extLst>
          </p:cNvPr>
          <p:cNvSpPr txBox="1"/>
          <p:nvPr/>
        </p:nvSpPr>
        <p:spPr>
          <a:xfrm>
            <a:off x="138542" y="2471153"/>
            <a:ext cx="17063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b="1" dirty="0">
                <a:solidFill>
                  <a:srgbClr val="0070C0"/>
                </a:solidFill>
              </a:rPr>
              <a:t>Technical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Forms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Final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Approval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Checking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Approval For Publishing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Published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AA501D3-6225-7EE9-13A0-40B0569EA7D1}"/>
              </a:ext>
            </a:extLst>
          </p:cNvPr>
          <p:cNvSpPr/>
          <p:nvPr/>
        </p:nvSpPr>
        <p:spPr>
          <a:xfrm>
            <a:off x="10100254" y="5299181"/>
            <a:ext cx="1771649" cy="3005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Add Comments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34F4F84-587B-7647-5D6D-26FB261CA7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991426"/>
              </p:ext>
            </p:extLst>
          </p:nvPr>
        </p:nvGraphicFramePr>
        <p:xfrm>
          <a:off x="1844935" y="5764205"/>
          <a:ext cx="10208523" cy="75614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3245">
                  <a:extLst>
                    <a:ext uri="{9D8B030D-6E8A-4147-A177-3AD203B41FA5}">
                      <a16:colId xmlns:a16="http://schemas.microsoft.com/office/drawing/2014/main" val="594698003"/>
                    </a:ext>
                  </a:extLst>
                </a:gridCol>
                <a:gridCol w="2776147">
                  <a:extLst>
                    <a:ext uri="{9D8B030D-6E8A-4147-A177-3AD203B41FA5}">
                      <a16:colId xmlns:a16="http://schemas.microsoft.com/office/drawing/2014/main" val="2378436581"/>
                    </a:ext>
                  </a:extLst>
                </a:gridCol>
                <a:gridCol w="1414597">
                  <a:extLst>
                    <a:ext uri="{9D8B030D-6E8A-4147-A177-3AD203B41FA5}">
                      <a16:colId xmlns:a16="http://schemas.microsoft.com/office/drawing/2014/main" val="944762677"/>
                    </a:ext>
                  </a:extLst>
                </a:gridCol>
                <a:gridCol w="2848689">
                  <a:extLst>
                    <a:ext uri="{9D8B030D-6E8A-4147-A177-3AD203B41FA5}">
                      <a16:colId xmlns:a16="http://schemas.microsoft.com/office/drawing/2014/main" val="2869657582"/>
                    </a:ext>
                  </a:extLst>
                </a:gridCol>
                <a:gridCol w="1339697">
                  <a:extLst>
                    <a:ext uri="{9D8B030D-6E8A-4147-A177-3AD203B41FA5}">
                      <a16:colId xmlns:a16="http://schemas.microsoft.com/office/drawing/2014/main" val="2882743515"/>
                    </a:ext>
                  </a:extLst>
                </a:gridCol>
                <a:gridCol w="1256148">
                  <a:extLst>
                    <a:ext uri="{9D8B030D-6E8A-4147-A177-3AD203B41FA5}">
                      <a16:colId xmlns:a16="http://schemas.microsoft.com/office/drawing/2014/main" val="3486243910"/>
                    </a:ext>
                  </a:extLst>
                </a:gridCol>
              </a:tblGrid>
              <a:tr h="385305">
                <a:tc>
                  <a:txBody>
                    <a:bodyPr/>
                    <a:lstStyle/>
                    <a:p>
                      <a:r>
                        <a:rPr lang="en-PH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REVISIONS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REMARKS BY OSQM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00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Initial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09/14/2023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Revise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09/14/2023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chemeClr val="accent1"/>
                          </a:solidFill>
                        </a:rPr>
                        <a:t>Edit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12657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AF76465-3737-58C3-0103-D235274C286E}"/>
              </a:ext>
            </a:extLst>
          </p:cNvPr>
          <p:cNvSpPr txBox="1"/>
          <p:nvPr/>
        </p:nvSpPr>
        <p:spPr>
          <a:xfrm>
            <a:off x="9356436" y="231504"/>
            <a:ext cx="1584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200" b="1" dirty="0"/>
              <a:t>P.O./ISO Coordinator</a:t>
            </a:r>
          </a:p>
        </p:txBody>
      </p:sp>
    </p:spTree>
    <p:extLst>
      <p:ext uri="{BB962C8B-B14F-4D97-AF65-F5344CB8AC3E}">
        <p14:creationId xmlns:p14="http://schemas.microsoft.com/office/powerpoint/2010/main" val="3573265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5836</TotalTime>
  <Words>1943</Words>
  <Application>Microsoft Office PowerPoint</Application>
  <PresentationFormat>Widescreen</PresentationFormat>
  <Paragraphs>953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Infoadvance Inc</dc:creator>
  <cp:lastModifiedBy>Francis Aguilar</cp:lastModifiedBy>
  <cp:revision>36</cp:revision>
  <dcterms:created xsi:type="dcterms:W3CDTF">2023-08-23T01:33:43Z</dcterms:created>
  <dcterms:modified xsi:type="dcterms:W3CDTF">2023-10-29T22:17:37Z</dcterms:modified>
</cp:coreProperties>
</file>