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58" r:id="rId3"/>
    <p:sldId id="259" r:id="rId4"/>
    <p:sldId id="263" r:id="rId5"/>
    <p:sldId id="265" r:id="rId6"/>
    <p:sldId id="267" r:id="rId7"/>
    <p:sldId id="273" r:id="rId8"/>
    <p:sldId id="271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3A56D-DE41-49C3-BD5F-15342FDB4F8B}" v="132" dt="2022-12-07T01:30:13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elene De Belen" userId="bbbd278fe11237e9" providerId="LiveId" clId="{8953A56D-DE41-49C3-BD5F-15342FDB4F8B}"/>
    <pc:docChg chg="undo redo custSel addSld delSld modSld sldOrd">
      <pc:chgData name="Sherelene De Belen" userId="bbbd278fe11237e9" providerId="LiveId" clId="{8953A56D-DE41-49C3-BD5F-15342FDB4F8B}" dt="2022-12-07T01:32:16.402" v="1883" actId="20577"/>
      <pc:docMkLst>
        <pc:docMk/>
      </pc:docMkLst>
      <pc:sldChg chg="modSp">
        <pc:chgData name="Sherelene De Belen" userId="bbbd278fe11237e9" providerId="LiveId" clId="{8953A56D-DE41-49C3-BD5F-15342FDB4F8B}" dt="2022-12-06T17:46:13.598" v="1757" actId="20577"/>
        <pc:sldMkLst>
          <pc:docMk/>
          <pc:sldMk cId="3471581548" sldId="258"/>
        </pc:sldMkLst>
        <pc:graphicFrameChg chg="mod">
          <ac:chgData name="Sherelene De Belen" userId="bbbd278fe11237e9" providerId="LiveId" clId="{8953A56D-DE41-49C3-BD5F-15342FDB4F8B}" dt="2022-12-06T17:46:13.598" v="1757" actId="20577"/>
          <ac:graphicFrameMkLst>
            <pc:docMk/>
            <pc:sldMk cId="3471581548" sldId="258"/>
            <ac:graphicFrameMk id="5" creationId="{1915ABC6-4587-ED2E-B32A-68E4E4E97900}"/>
          </ac:graphicFrameMkLst>
        </pc:graphicFrameChg>
      </pc:sldChg>
      <pc:sldChg chg="modSp mod">
        <pc:chgData name="Sherelene De Belen" userId="bbbd278fe11237e9" providerId="LiveId" clId="{8953A56D-DE41-49C3-BD5F-15342FDB4F8B}" dt="2022-12-06T18:15:31.274" v="1854" actId="20577"/>
        <pc:sldMkLst>
          <pc:docMk/>
          <pc:sldMk cId="4147596769" sldId="259"/>
        </pc:sldMkLst>
        <pc:spChg chg="mod">
          <ac:chgData name="Sherelene De Belen" userId="bbbd278fe11237e9" providerId="LiveId" clId="{8953A56D-DE41-49C3-BD5F-15342FDB4F8B}" dt="2022-12-06T16:48:30.992" v="960" actId="115"/>
          <ac:spMkLst>
            <pc:docMk/>
            <pc:sldMk cId="4147596769" sldId="259"/>
            <ac:spMk id="2" creationId="{00000000-0000-0000-0000-000000000000}"/>
          </ac:spMkLst>
        </pc:spChg>
        <pc:spChg chg="mod">
          <ac:chgData name="Sherelene De Belen" userId="bbbd278fe11237e9" providerId="LiveId" clId="{8953A56D-DE41-49C3-BD5F-15342FDB4F8B}" dt="2022-12-06T18:15:31.274" v="1854" actId="20577"/>
          <ac:spMkLst>
            <pc:docMk/>
            <pc:sldMk cId="4147596769" sldId="259"/>
            <ac:spMk id="3" creationId="{00000000-0000-0000-0000-000000000000}"/>
          </ac:spMkLst>
        </pc:spChg>
      </pc:sldChg>
      <pc:sldChg chg="del">
        <pc:chgData name="Sherelene De Belen" userId="bbbd278fe11237e9" providerId="LiveId" clId="{8953A56D-DE41-49C3-BD5F-15342FDB4F8B}" dt="2022-12-06T17:14:12.103" v="1160" actId="47"/>
        <pc:sldMkLst>
          <pc:docMk/>
          <pc:sldMk cId="1918936726" sldId="260"/>
        </pc:sldMkLst>
      </pc:sldChg>
      <pc:sldChg chg="modSp mod">
        <pc:chgData name="Sherelene De Belen" userId="bbbd278fe11237e9" providerId="LiveId" clId="{8953A56D-DE41-49C3-BD5F-15342FDB4F8B}" dt="2022-12-07T01:32:16.402" v="1883" actId="20577"/>
        <pc:sldMkLst>
          <pc:docMk/>
          <pc:sldMk cId="3573221325" sldId="262"/>
        </pc:sldMkLst>
        <pc:spChg chg="mod">
          <ac:chgData name="Sherelene De Belen" userId="bbbd278fe11237e9" providerId="LiveId" clId="{8953A56D-DE41-49C3-BD5F-15342FDB4F8B}" dt="2022-12-07T01:32:16.402" v="1883" actId="20577"/>
          <ac:spMkLst>
            <pc:docMk/>
            <pc:sldMk cId="3573221325" sldId="262"/>
            <ac:spMk id="4" creationId="{00000000-0000-0000-0000-000000000000}"/>
          </ac:spMkLst>
        </pc:spChg>
      </pc:sldChg>
      <pc:sldChg chg="addSp delSp modSp new mod ord modShow">
        <pc:chgData name="Sherelene De Belen" userId="bbbd278fe11237e9" providerId="LiveId" clId="{8953A56D-DE41-49C3-BD5F-15342FDB4F8B}" dt="2022-12-06T16:55:26.132" v="1097" actId="729"/>
        <pc:sldMkLst>
          <pc:docMk/>
          <pc:sldMk cId="1094365075" sldId="263"/>
        </pc:sldMkLst>
        <pc:spChg chg="mod">
          <ac:chgData name="Sherelene De Belen" userId="bbbd278fe11237e9" providerId="LiveId" clId="{8953A56D-DE41-49C3-BD5F-15342FDB4F8B}" dt="2022-12-06T16:48:28.397" v="959" actId="115"/>
          <ac:spMkLst>
            <pc:docMk/>
            <pc:sldMk cId="1094365075" sldId="263"/>
            <ac:spMk id="2" creationId="{D2D7D047-45BE-9DE5-831C-C205544A46B3}"/>
          </ac:spMkLst>
        </pc:spChg>
        <pc:spChg chg="mod">
          <ac:chgData name="Sherelene De Belen" userId="bbbd278fe11237e9" providerId="LiveId" clId="{8953A56D-DE41-49C3-BD5F-15342FDB4F8B}" dt="2022-12-06T16:46:53.275" v="950" actId="20577"/>
          <ac:spMkLst>
            <pc:docMk/>
            <pc:sldMk cId="1094365075" sldId="263"/>
            <ac:spMk id="3" creationId="{B1331C12-63FA-6B77-436E-3B86CE54248B}"/>
          </ac:spMkLst>
        </pc:spChg>
        <pc:spChg chg="add del mod">
          <ac:chgData name="Sherelene De Belen" userId="bbbd278fe11237e9" providerId="LiveId" clId="{8953A56D-DE41-49C3-BD5F-15342FDB4F8B}" dt="2022-12-06T16:41:06.254" v="897"/>
          <ac:spMkLst>
            <pc:docMk/>
            <pc:sldMk cId="1094365075" sldId="263"/>
            <ac:spMk id="5" creationId="{610ABB28-EE87-8E0B-2EEC-7C6C89D6E559}"/>
          </ac:spMkLst>
        </pc:spChg>
        <pc:picChg chg="add mod ord">
          <ac:chgData name="Sherelene De Belen" userId="bbbd278fe11237e9" providerId="LiveId" clId="{8953A56D-DE41-49C3-BD5F-15342FDB4F8B}" dt="2022-12-06T16:43:27.006" v="919" actId="1076"/>
          <ac:picMkLst>
            <pc:docMk/>
            <pc:sldMk cId="1094365075" sldId="263"/>
            <ac:picMk id="6" creationId="{AF8FD4AF-15DD-D845-7B3F-AA6A2B64DCE8}"/>
          </ac:picMkLst>
        </pc:picChg>
        <pc:picChg chg="add del mod">
          <ac:chgData name="Sherelene De Belen" userId="bbbd278fe11237e9" providerId="LiveId" clId="{8953A56D-DE41-49C3-BD5F-15342FDB4F8B}" dt="2022-12-06T16:43:02.917" v="908" actId="478"/>
          <ac:picMkLst>
            <pc:docMk/>
            <pc:sldMk cId="1094365075" sldId="263"/>
            <ac:picMk id="7" creationId="{88E185C1-73F3-F326-85C9-87D9C6CB30DD}"/>
          </ac:picMkLst>
        </pc:picChg>
        <pc:picChg chg="add mod">
          <ac:chgData name="Sherelene De Belen" userId="bbbd278fe11237e9" providerId="LiveId" clId="{8953A56D-DE41-49C3-BD5F-15342FDB4F8B}" dt="2022-12-06T16:45:01.376" v="937" actId="1076"/>
          <ac:picMkLst>
            <pc:docMk/>
            <pc:sldMk cId="1094365075" sldId="263"/>
            <ac:picMk id="8" creationId="{DB3E3D32-BC3E-E1A9-4842-8C4B490A5C65}"/>
          </ac:picMkLst>
        </pc:picChg>
        <pc:picChg chg="add del mod">
          <ac:chgData name="Sherelene De Belen" userId="bbbd278fe11237e9" providerId="LiveId" clId="{8953A56D-DE41-49C3-BD5F-15342FDB4F8B}" dt="2022-12-06T16:44:31.330" v="927" actId="478"/>
          <ac:picMkLst>
            <pc:docMk/>
            <pc:sldMk cId="1094365075" sldId="263"/>
            <ac:picMk id="9" creationId="{4AB2DAF8-CF07-EC37-D0E5-E7D5298E98BD}"/>
          </ac:picMkLst>
        </pc:picChg>
        <pc:picChg chg="add mod">
          <ac:chgData name="Sherelene De Belen" userId="bbbd278fe11237e9" providerId="LiveId" clId="{8953A56D-DE41-49C3-BD5F-15342FDB4F8B}" dt="2022-12-06T16:44:57.460" v="936" actId="1076"/>
          <ac:picMkLst>
            <pc:docMk/>
            <pc:sldMk cId="1094365075" sldId="263"/>
            <ac:picMk id="10" creationId="{E61B131B-6FC2-AE20-BC1E-697683F556B8}"/>
          </ac:picMkLst>
        </pc:picChg>
        <pc:picChg chg="add mod ord">
          <ac:chgData name="Sherelene De Belen" userId="bbbd278fe11237e9" providerId="LiveId" clId="{8953A56D-DE41-49C3-BD5F-15342FDB4F8B}" dt="2022-12-06T16:45:53.510" v="943" actId="1076"/>
          <ac:picMkLst>
            <pc:docMk/>
            <pc:sldMk cId="1094365075" sldId="263"/>
            <ac:picMk id="11" creationId="{B99F7D4A-DF90-402C-C2F4-966F62974086}"/>
          </ac:picMkLst>
        </pc:picChg>
        <pc:picChg chg="add mod">
          <ac:chgData name="Sherelene De Belen" userId="bbbd278fe11237e9" providerId="LiveId" clId="{8953A56D-DE41-49C3-BD5F-15342FDB4F8B}" dt="2022-12-06T16:47:57.622" v="956" actId="1076"/>
          <ac:picMkLst>
            <pc:docMk/>
            <pc:sldMk cId="1094365075" sldId="263"/>
            <ac:picMk id="12" creationId="{E275DF86-77B3-C5D7-F4DB-CFB872AF230A}"/>
          </ac:picMkLst>
        </pc:picChg>
      </pc:sldChg>
      <pc:sldChg chg="addSp delSp modSp add del mod">
        <pc:chgData name="Sherelene De Belen" userId="bbbd278fe11237e9" providerId="LiveId" clId="{8953A56D-DE41-49C3-BD5F-15342FDB4F8B}" dt="2022-12-06T17:11:57.914" v="1137" actId="47"/>
        <pc:sldMkLst>
          <pc:docMk/>
          <pc:sldMk cId="1020603898" sldId="264"/>
        </pc:sldMkLst>
        <pc:spChg chg="mod">
          <ac:chgData name="Sherelene De Belen" userId="bbbd278fe11237e9" providerId="LiveId" clId="{8953A56D-DE41-49C3-BD5F-15342FDB4F8B}" dt="2022-12-06T16:24:46.444" v="583" actId="20577"/>
          <ac:spMkLst>
            <pc:docMk/>
            <pc:sldMk cId="1020603898" sldId="264"/>
            <ac:spMk id="2" creationId="{00000000-0000-0000-0000-000000000000}"/>
          </ac:spMkLst>
        </pc:spChg>
        <pc:spChg chg="del mod">
          <ac:chgData name="Sherelene De Belen" userId="bbbd278fe11237e9" providerId="LiveId" clId="{8953A56D-DE41-49C3-BD5F-15342FDB4F8B}" dt="2022-12-06T17:03:44.576" v="1099" actId="931"/>
          <ac:spMkLst>
            <pc:docMk/>
            <pc:sldMk cId="1020603898" sldId="264"/>
            <ac:spMk id="3" creationId="{00000000-0000-0000-0000-000000000000}"/>
          </ac:spMkLst>
        </pc:spChg>
        <pc:picChg chg="add mod">
          <ac:chgData name="Sherelene De Belen" userId="bbbd278fe11237e9" providerId="LiveId" clId="{8953A56D-DE41-49C3-BD5F-15342FDB4F8B}" dt="2022-12-06T17:03:51.775" v="1103" actId="1076"/>
          <ac:picMkLst>
            <pc:docMk/>
            <pc:sldMk cId="1020603898" sldId="264"/>
            <ac:picMk id="6" creationId="{662A8B10-3AA9-A450-1B9B-4D5BE1F0EB0C}"/>
          </ac:picMkLst>
        </pc:picChg>
      </pc:sldChg>
      <pc:sldChg chg="addSp delSp modSp add mod">
        <pc:chgData name="Sherelene De Belen" userId="bbbd278fe11237e9" providerId="LiveId" clId="{8953A56D-DE41-49C3-BD5F-15342FDB4F8B}" dt="2022-12-06T16:54:53.932" v="1096" actId="1076"/>
        <pc:sldMkLst>
          <pc:docMk/>
          <pc:sldMk cId="789477320" sldId="265"/>
        </pc:sldMkLst>
        <pc:spChg chg="del">
          <ac:chgData name="Sherelene De Belen" userId="bbbd278fe11237e9" providerId="LiveId" clId="{8953A56D-DE41-49C3-BD5F-15342FDB4F8B}" dt="2022-12-06T16:50:18.549" v="962" actId="478"/>
          <ac:spMkLst>
            <pc:docMk/>
            <pc:sldMk cId="789477320" sldId="265"/>
            <ac:spMk id="3" creationId="{B1331C12-63FA-6B77-436E-3B86CE54248B}"/>
          </ac:spMkLst>
        </pc:spChg>
        <pc:spChg chg="mod">
          <ac:chgData name="Sherelene De Belen" userId="bbbd278fe11237e9" providerId="LiveId" clId="{8953A56D-DE41-49C3-BD5F-15342FDB4F8B}" dt="2022-12-06T16:53:46.734" v="1086" actId="1076"/>
          <ac:spMkLst>
            <pc:docMk/>
            <pc:sldMk cId="789477320" sldId="265"/>
            <ac:spMk id="4" creationId="{8D080FC2-36F6-067D-111E-28750E30028A}"/>
          </ac:spMkLst>
        </pc:spChg>
        <pc:spChg chg="add del mod">
          <ac:chgData name="Sherelene De Belen" userId="bbbd278fe11237e9" providerId="LiveId" clId="{8953A56D-DE41-49C3-BD5F-15342FDB4F8B}" dt="2022-12-06T16:50:19.953" v="963" actId="478"/>
          <ac:spMkLst>
            <pc:docMk/>
            <pc:sldMk cId="789477320" sldId="265"/>
            <ac:spMk id="7" creationId="{55DB991A-9960-D136-63E6-0EFDA6568A37}"/>
          </ac:spMkLst>
        </pc:spChg>
        <pc:spChg chg="add mod">
          <ac:chgData name="Sherelene De Belen" userId="bbbd278fe11237e9" providerId="LiveId" clId="{8953A56D-DE41-49C3-BD5F-15342FDB4F8B}" dt="2022-12-06T16:54:19.953" v="1090" actId="113"/>
          <ac:spMkLst>
            <pc:docMk/>
            <pc:sldMk cId="789477320" sldId="265"/>
            <ac:spMk id="9" creationId="{1F10BC7D-6109-72C6-187B-228359671A3E}"/>
          </ac:spMkLst>
        </pc:spChg>
        <pc:spChg chg="add mod">
          <ac:chgData name="Sherelene De Belen" userId="bbbd278fe11237e9" providerId="LiveId" clId="{8953A56D-DE41-49C3-BD5F-15342FDB4F8B}" dt="2022-12-06T16:54:25.258" v="1091" actId="113"/>
          <ac:spMkLst>
            <pc:docMk/>
            <pc:sldMk cId="789477320" sldId="265"/>
            <ac:spMk id="13" creationId="{6367E83B-17E9-09AB-9C98-99ED60468B57}"/>
          </ac:spMkLst>
        </pc:spChg>
        <pc:spChg chg="add mod">
          <ac:chgData name="Sherelene De Belen" userId="bbbd278fe11237e9" providerId="LiveId" clId="{8953A56D-DE41-49C3-BD5F-15342FDB4F8B}" dt="2022-12-06T16:54:28.157" v="1092" actId="113"/>
          <ac:spMkLst>
            <pc:docMk/>
            <pc:sldMk cId="789477320" sldId="265"/>
            <ac:spMk id="14" creationId="{606A1994-6FC7-0EFA-564E-042A30BA163E}"/>
          </ac:spMkLst>
        </pc:spChg>
        <pc:spChg chg="add mod">
          <ac:chgData name="Sherelene De Belen" userId="bbbd278fe11237e9" providerId="LiveId" clId="{8953A56D-DE41-49C3-BD5F-15342FDB4F8B}" dt="2022-12-06T16:54:53.932" v="1096" actId="1076"/>
          <ac:spMkLst>
            <pc:docMk/>
            <pc:sldMk cId="789477320" sldId="265"/>
            <ac:spMk id="15" creationId="{E2A0F44F-22EE-30A6-94AE-3EB5FBA9DAE8}"/>
          </ac:spMkLst>
        </pc:spChg>
        <pc:spChg chg="add mod">
          <ac:chgData name="Sherelene De Belen" userId="bbbd278fe11237e9" providerId="LiveId" clId="{8953A56D-DE41-49C3-BD5F-15342FDB4F8B}" dt="2022-12-06T16:54:33.790" v="1094" actId="113"/>
          <ac:spMkLst>
            <pc:docMk/>
            <pc:sldMk cId="789477320" sldId="265"/>
            <ac:spMk id="16" creationId="{55A1A26A-D136-D65F-2262-0988AEBCC180}"/>
          </ac:spMkLst>
        </pc:spChg>
        <pc:picChg chg="mod">
          <ac:chgData name="Sherelene De Belen" userId="bbbd278fe11237e9" providerId="LiveId" clId="{8953A56D-DE41-49C3-BD5F-15342FDB4F8B}" dt="2022-12-06T16:54:02.968" v="1089" actId="1076"/>
          <ac:picMkLst>
            <pc:docMk/>
            <pc:sldMk cId="789477320" sldId="265"/>
            <ac:picMk id="6" creationId="{AF8FD4AF-15DD-D845-7B3F-AA6A2B64DCE8}"/>
          </ac:picMkLst>
        </pc:picChg>
        <pc:picChg chg="mod">
          <ac:chgData name="Sherelene De Belen" userId="bbbd278fe11237e9" providerId="LiveId" clId="{8953A56D-DE41-49C3-BD5F-15342FDB4F8B}" dt="2022-12-06T16:54:02.968" v="1089" actId="1076"/>
          <ac:picMkLst>
            <pc:docMk/>
            <pc:sldMk cId="789477320" sldId="265"/>
            <ac:picMk id="8" creationId="{DB3E3D32-BC3E-E1A9-4842-8C4B490A5C65}"/>
          </ac:picMkLst>
        </pc:picChg>
        <pc:picChg chg="mod">
          <ac:chgData name="Sherelene De Belen" userId="bbbd278fe11237e9" providerId="LiveId" clId="{8953A56D-DE41-49C3-BD5F-15342FDB4F8B}" dt="2022-12-06T16:54:02.968" v="1089" actId="1076"/>
          <ac:picMkLst>
            <pc:docMk/>
            <pc:sldMk cId="789477320" sldId="265"/>
            <ac:picMk id="10" creationId="{E61B131B-6FC2-AE20-BC1E-697683F556B8}"/>
          </ac:picMkLst>
        </pc:picChg>
        <pc:picChg chg="mod">
          <ac:chgData name="Sherelene De Belen" userId="bbbd278fe11237e9" providerId="LiveId" clId="{8953A56D-DE41-49C3-BD5F-15342FDB4F8B}" dt="2022-12-06T16:54:02.968" v="1089" actId="1076"/>
          <ac:picMkLst>
            <pc:docMk/>
            <pc:sldMk cId="789477320" sldId="265"/>
            <ac:picMk id="11" creationId="{B99F7D4A-DF90-402C-C2F4-966F62974086}"/>
          </ac:picMkLst>
        </pc:picChg>
        <pc:picChg chg="mod">
          <ac:chgData name="Sherelene De Belen" userId="bbbd278fe11237e9" providerId="LiveId" clId="{8953A56D-DE41-49C3-BD5F-15342FDB4F8B}" dt="2022-12-06T16:54:02.968" v="1089" actId="1076"/>
          <ac:picMkLst>
            <pc:docMk/>
            <pc:sldMk cId="789477320" sldId="265"/>
            <ac:picMk id="12" creationId="{E275DF86-77B3-C5D7-F4DB-CFB872AF230A}"/>
          </ac:picMkLst>
        </pc:picChg>
      </pc:sldChg>
      <pc:sldChg chg="add del">
        <pc:chgData name="Sherelene De Belen" userId="bbbd278fe11237e9" providerId="LiveId" clId="{8953A56D-DE41-49C3-BD5F-15342FDB4F8B}" dt="2022-12-06T17:11:36.315" v="1125" actId="2696"/>
        <pc:sldMkLst>
          <pc:docMk/>
          <pc:sldMk cId="2274392569" sldId="266"/>
        </pc:sldMkLst>
      </pc:sldChg>
      <pc:sldChg chg="add del">
        <pc:chgData name="Sherelene De Belen" userId="bbbd278fe11237e9" providerId="LiveId" clId="{8953A56D-DE41-49C3-BD5F-15342FDB4F8B}" dt="2022-12-06T17:11:28.515" v="1121"/>
        <pc:sldMkLst>
          <pc:docMk/>
          <pc:sldMk cId="1043461080" sldId="267"/>
        </pc:sldMkLst>
      </pc:sldChg>
      <pc:sldChg chg="addSp delSp modSp add mod">
        <pc:chgData name="Sherelene De Belen" userId="bbbd278fe11237e9" providerId="LiveId" clId="{8953A56D-DE41-49C3-BD5F-15342FDB4F8B}" dt="2022-12-06T17:12:04.255" v="1139" actId="1076"/>
        <pc:sldMkLst>
          <pc:docMk/>
          <pc:sldMk cId="3545294511" sldId="267"/>
        </pc:sldMkLst>
        <pc:spChg chg="mod">
          <ac:chgData name="Sherelene De Belen" userId="bbbd278fe11237e9" providerId="LiveId" clId="{8953A56D-DE41-49C3-BD5F-15342FDB4F8B}" dt="2022-12-06T17:11:50.845" v="1136" actId="20577"/>
          <ac:spMkLst>
            <pc:docMk/>
            <pc:sldMk cId="3545294511" sldId="267"/>
            <ac:spMk id="2" creationId="{00000000-0000-0000-0000-000000000000}"/>
          </ac:spMkLst>
        </pc:spChg>
        <pc:spChg chg="del">
          <ac:chgData name="Sherelene De Belen" userId="bbbd278fe11237e9" providerId="LiveId" clId="{8953A56D-DE41-49C3-BD5F-15342FDB4F8B}" dt="2022-12-06T17:11:40.332" v="1126" actId="478"/>
          <ac:spMkLst>
            <pc:docMk/>
            <pc:sldMk cId="3545294511" sldId="267"/>
            <ac:spMk id="3" creationId="{00000000-0000-0000-0000-000000000000}"/>
          </ac:spMkLst>
        </pc:spChg>
        <pc:picChg chg="add mod">
          <ac:chgData name="Sherelene De Belen" userId="bbbd278fe11237e9" providerId="LiveId" clId="{8953A56D-DE41-49C3-BD5F-15342FDB4F8B}" dt="2022-12-06T17:12:04.255" v="1139" actId="1076"/>
          <ac:picMkLst>
            <pc:docMk/>
            <pc:sldMk cId="3545294511" sldId="267"/>
            <ac:picMk id="4" creationId="{F3AE1C6F-EBE7-19EF-8D70-AEA657CCDF65}"/>
          </ac:picMkLst>
        </pc:picChg>
      </pc:sldChg>
      <pc:sldChg chg="add del">
        <pc:chgData name="Sherelene De Belen" userId="bbbd278fe11237e9" providerId="LiveId" clId="{8953A56D-DE41-49C3-BD5F-15342FDB4F8B}" dt="2022-12-06T17:11:29.730" v="1122"/>
        <pc:sldMkLst>
          <pc:docMk/>
          <pc:sldMk cId="614456918" sldId="268"/>
        </pc:sldMkLst>
      </pc:sldChg>
      <pc:sldChg chg="addSp delSp modSp add del mod">
        <pc:chgData name="Sherelene De Belen" userId="bbbd278fe11237e9" providerId="LiveId" clId="{8953A56D-DE41-49C3-BD5F-15342FDB4F8B}" dt="2022-12-06T17:11:20.315" v="1119"/>
        <pc:sldMkLst>
          <pc:docMk/>
          <pc:sldMk cId="712339604" sldId="268"/>
        </pc:sldMkLst>
        <pc:spChg chg="mod">
          <ac:chgData name="Sherelene De Belen" userId="bbbd278fe11237e9" providerId="LiveId" clId="{8953A56D-DE41-49C3-BD5F-15342FDB4F8B}" dt="2022-12-06T17:11:18.165" v="1115"/>
          <ac:spMkLst>
            <pc:docMk/>
            <pc:sldMk cId="712339604" sldId="268"/>
            <ac:spMk id="2" creationId="{00000000-0000-0000-0000-000000000000}"/>
          </ac:spMkLst>
        </pc:spChg>
        <pc:spChg chg="add del">
          <ac:chgData name="Sherelene De Belen" userId="bbbd278fe11237e9" providerId="LiveId" clId="{8953A56D-DE41-49C3-BD5F-15342FDB4F8B}" dt="2022-12-06T17:11:18.925" v="1117" actId="478"/>
          <ac:spMkLst>
            <pc:docMk/>
            <pc:sldMk cId="712339604" sldId="268"/>
            <ac:spMk id="3" creationId="{00000000-0000-0000-0000-000000000000}"/>
          </ac:spMkLst>
        </pc:spChg>
        <pc:picChg chg="add del mod">
          <ac:chgData name="Sherelene De Belen" userId="bbbd278fe11237e9" providerId="LiveId" clId="{8953A56D-DE41-49C3-BD5F-15342FDB4F8B}" dt="2022-12-06T17:11:19.400" v="1118"/>
          <ac:picMkLst>
            <pc:docMk/>
            <pc:sldMk cId="712339604" sldId="268"/>
            <ac:picMk id="4" creationId="{4F5F51A9-F707-8CE8-A975-F897EE763C5D}"/>
          </ac:picMkLst>
        </pc:picChg>
      </pc:sldChg>
      <pc:sldChg chg="add del">
        <pc:chgData name="Sherelene De Belen" userId="bbbd278fe11237e9" providerId="LiveId" clId="{8953A56D-DE41-49C3-BD5F-15342FDB4F8B}" dt="2022-12-06T17:13:21.295" v="1147" actId="2696"/>
        <pc:sldMkLst>
          <pc:docMk/>
          <pc:sldMk cId="2102119794" sldId="268"/>
        </pc:sldMkLst>
      </pc:sldChg>
      <pc:sldChg chg="add del">
        <pc:chgData name="Sherelene De Belen" userId="bbbd278fe11237e9" providerId="LiveId" clId="{8953A56D-DE41-49C3-BD5F-15342FDB4F8B}" dt="2022-12-06T17:12:21.371" v="1142" actId="2696"/>
        <pc:sldMkLst>
          <pc:docMk/>
          <pc:sldMk cId="3295255168" sldId="268"/>
        </pc:sldMkLst>
      </pc:sldChg>
      <pc:sldChg chg="add del">
        <pc:chgData name="Sherelene De Belen" userId="bbbd278fe11237e9" providerId="LiveId" clId="{8953A56D-DE41-49C3-BD5F-15342FDB4F8B}" dt="2022-12-06T17:21:34.763" v="1172" actId="47"/>
        <pc:sldMkLst>
          <pc:docMk/>
          <pc:sldMk cId="3417217346" sldId="269"/>
        </pc:sldMkLst>
      </pc:sldChg>
      <pc:sldChg chg="add del">
        <pc:chgData name="Sherelene De Belen" userId="bbbd278fe11237e9" providerId="LiveId" clId="{8953A56D-DE41-49C3-BD5F-15342FDB4F8B}" dt="2022-12-06T17:21:07.234" v="1164" actId="2696"/>
        <pc:sldMkLst>
          <pc:docMk/>
          <pc:sldMk cId="3686751331" sldId="269"/>
        </pc:sldMkLst>
      </pc:sldChg>
      <pc:sldChg chg="delSp modSp add mod">
        <pc:chgData name="Sherelene De Belen" userId="bbbd278fe11237e9" providerId="LiveId" clId="{8953A56D-DE41-49C3-BD5F-15342FDB4F8B}" dt="2022-12-06T17:53:07.086" v="1837" actId="1076"/>
        <pc:sldMkLst>
          <pc:docMk/>
          <pc:sldMk cId="599163753" sldId="270"/>
        </pc:sldMkLst>
        <pc:spChg chg="mod">
          <ac:chgData name="Sherelene De Belen" userId="bbbd278fe11237e9" providerId="LiveId" clId="{8953A56D-DE41-49C3-BD5F-15342FDB4F8B}" dt="2022-12-06T17:53:07.086" v="1837" actId="1076"/>
          <ac:spMkLst>
            <pc:docMk/>
            <pc:sldMk cId="599163753" sldId="270"/>
            <ac:spMk id="2" creationId="{00000000-0000-0000-0000-000000000000}"/>
          </ac:spMkLst>
        </pc:spChg>
        <pc:spChg chg="del">
          <ac:chgData name="Sherelene De Belen" userId="bbbd278fe11237e9" providerId="LiveId" clId="{8953A56D-DE41-49C3-BD5F-15342FDB4F8B}" dt="2022-12-06T17:13:51.659" v="1148" actId="478"/>
          <ac:spMkLst>
            <pc:docMk/>
            <pc:sldMk cId="599163753" sldId="270"/>
            <ac:spMk id="3" creationId="{00000000-0000-0000-0000-000000000000}"/>
          </ac:spMkLst>
        </pc:spChg>
      </pc:sldChg>
      <pc:sldChg chg="add del">
        <pc:chgData name="Sherelene De Belen" userId="bbbd278fe11237e9" providerId="LiveId" clId="{8953A56D-DE41-49C3-BD5F-15342FDB4F8B}" dt="2022-12-06T17:13:17.426" v="1146" actId="2696"/>
        <pc:sldMkLst>
          <pc:docMk/>
          <pc:sldMk cId="600322994" sldId="271"/>
        </pc:sldMkLst>
      </pc:sldChg>
      <pc:sldChg chg="modSp add mod ord">
        <pc:chgData name="Sherelene De Belen" userId="bbbd278fe11237e9" providerId="LiveId" clId="{8953A56D-DE41-49C3-BD5F-15342FDB4F8B}" dt="2022-12-06T17:44:46.350" v="1719" actId="1076"/>
        <pc:sldMkLst>
          <pc:docMk/>
          <pc:sldMk cId="1527758506" sldId="271"/>
        </pc:sldMkLst>
        <pc:spChg chg="mod">
          <ac:chgData name="Sherelene De Belen" userId="bbbd278fe11237e9" providerId="LiveId" clId="{8953A56D-DE41-49C3-BD5F-15342FDB4F8B}" dt="2022-12-06T17:41:03.896" v="1494" actId="20577"/>
          <ac:spMkLst>
            <pc:docMk/>
            <pc:sldMk cId="1527758506" sldId="271"/>
            <ac:spMk id="2" creationId="{00000000-0000-0000-0000-000000000000}"/>
          </ac:spMkLst>
        </pc:spChg>
        <pc:spChg chg="mod">
          <ac:chgData name="Sherelene De Belen" userId="bbbd278fe11237e9" providerId="LiveId" clId="{8953A56D-DE41-49C3-BD5F-15342FDB4F8B}" dt="2022-12-06T17:44:46.350" v="1719" actId="1076"/>
          <ac:spMkLst>
            <pc:docMk/>
            <pc:sldMk cId="1527758506" sldId="271"/>
            <ac:spMk id="3" creationId="{00000000-0000-0000-0000-000000000000}"/>
          </ac:spMkLst>
        </pc:spChg>
      </pc:sldChg>
      <pc:sldChg chg="delSp add del mod">
        <pc:chgData name="Sherelene De Belen" userId="bbbd278fe11237e9" providerId="LiveId" clId="{8953A56D-DE41-49C3-BD5F-15342FDB4F8B}" dt="2022-12-06T17:21:19.333" v="1167" actId="2696"/>
        <pc:sldMkLst>
          <pc:docMk/>
          <pc:sldMk cId="2027835771" sldId="271"/>
        </pc:sldMkLst>
        <pc:picChg chg="del">
          <ac:chgData name="Sherelene De Belen" userId="bbbd278fe11237e9" providerId="LiveId" clId="{8953A56D-DE41-49C3-BD5F-15342FDB4F8B}" dt="2022-12-06T17:21:12.497" v="1166" actId="478"/>
          <ac:picMkLst>
            <pc:docMk/>
            <pc:sldMk cId="2027835771" sldId="271"/>
            <ac:picMk id="4" creationId="{F3AE1C6F-EBE7-19EF-8D70-AEA657CCDF65}"/>
          </ac:picMkLst>
        </pc:picChg>
      </pc:sldChg>
      <pc:sldChg chg="modSp add del mod">
        <pc:chgData name="Sherelene De Belen" userId="bbbd278fe11237e9" providerId="LiveId" clId="{8953A56D-DE41-49C3-BD5F-15342FDB4F8B}" dt="2022-12-06T17:20:57.526" v="1163" actId="47"/>
        <pc:sldMkLst>
          <pc:docMk/>
          <pc:sldMk cId="2314147004" sldId="271"/>
        </pc:sldMkLst>
        <pc:spChg chg="mod">
          <ac:chgData name="Sherelene De Belen" userId="bbbd278fe11237e9" providerId="LiveId" clId="{8953A56D-DE41-49C3-BD5F-15342FDB4F8B}" dt="2022-12-06T17:20:55.553" v="1162" actId="27636"/>
          <ac:spMkLst>
            <pc:docMk/>
            <pc:sldMk cId="2314147004" sldId="271"/>
            <ac:spMk id="3" creationId="{00000000-0000-0000-0000-000000000000}"/>
          </ac:spMkLst>
        </pc:spChg>
      </pc:sldChg>
      <pc:sldChg chg="delSp modSp add del mod">
        <pc:chgData name="Sherelene De Belen" userId="bbbd278fe11237e9" providerId="LiveId" clId="{8953A56D-DE41-49C3-BD5F-15342FDB4F8B}" dt="2022-12-06T17:28:44.830" v="1374" actId="47"/>
        <pc:sldMkLst>
          <pc:docMk/>
          <pc:sldMk cId="180648596" sldId="272"/>
        </pc:sldMkLst>
        <pc:spChg chg="mod">
          <ac:chgData name="Sherelene De Belen" userId="bbbd278fe11237e9" providerId="LiveId" clId="{8953A56D-DE41-49C3-BD5F-15342FDB4F8B}" dt="2022-12-06T17:28:26.079" v="1369" actId="5793"/>
          <ac:spMkLst>
            <pc:docMk/>
            <pc:sldMk cId="180648596" sldId="272"/>
            <ac:spMk id="2" creationId="{00000000-0000-0000-0000-000000000000}"/>
          </ac:spMkLst>
        </pc:spChg>
        <pc:picChg chg="del">
          <ac:chgData name="Sherelene De Belen" userId="bbbd278fe11237e9" providerId="LiveId" clId="{8953A56D-DE41-49C3-BD5F-15342FDB4F8B}" dt="2022-12-06T17:28:19.054" v="1355" actId="478"/>
          <ac:picMkLst>
            <pc:docMk/>
            <pc:sldMk cId="180648596" sldId="272"/>
            <ac:picMk id="4" creationId="{F3AE1C6F-EBE7-19EF-8D70-AEA657CCDF65}"/>
          </ac:picMkLst>
        </pc:picChg>
      </pc:sldChg>
      <pc:sldChg chg="addSp delSp modSp add mod ord">
        <pc:chgData name="Sherelene De Belen" userId="bbbd278fe11237e9" providerId="LiveId" clId="{8953A56D-DE41-49C3-BD5F-15342FDB4F8B}" dt="2022-12-07T01:30:28.222" v="1868" actId="1076"/>
        <pc:sldMkLst>
          <pc:docMk/>
          <pc:sldMk cId="2481787073" sldId="273"/>
        </pc:sldMkLst>
        <pc:spChg chg="mod">
          <ac:chgData name="Sherelene De Belen" userId="bbbd278fe11237e9" providerId="LiveId" clId="{8953A56D-DE41-49C3-BD5F-15342FDB4F8B}" dt="2022-12-06T17:45:42.089" v="1734" actId="20577"/>
          <ac:spMkLst>
            <pc:docMk/>
            <pc:sldMk cId="2481787073" sldId="273"/>
            <ac:spMk id="2" creationId="{00000000-0000-0000-0000-000000000000}"/>
          </ac:spMkLst>
        </pc:spChg>
        <pc:spChg chg="del mod">
          <ac:chgData name="Sherelene De Belen" userId="bbbd278fe11237e9" providerId="LiveId" clId="{8953A56D-DE41-49C3-BD5F-15342FDB4F8B}" dt="2022-12-07T01:21:53.087" v="1856" actId="478"/>
          <ac:spMkLst>
            <pc:docMk/>
            <pc:sldMk cId="2481787073" sldId="273"/>
            <ac:spMk id="3" creationId="{00000000-0000-0000-0000-000000000000}"/>
          </ac:spMkLst>
        </pc:spChg>
        <pc:picChg chg="add del mod">
          <ac:chgData name="Sherelene De Belen" userId="bbbd278fe11237e9" providerId="LiveId" clId="{8953A56D-DE41-49C3-BD5F-15342FDB4F8B}" dt="2022-12-07T01:24:07.975" v="1863" actId="478"/>
          <ac:picMkLst>
            <pc:docMk/>
            <pc:sldMk cId="2481787073" sldId="273"/>
            <ac:picMk id="5" creationId="{E82B9300-5DD3-1671-AAC0-CBF0628D1331}"/>
          </ac:picMkLst>
        </pc:picChg>
        <pc:picChg chg="add mod">
          <ac:chgData name="Sherelene De Belen" userId="bbbd278fe11237e9" providerId="LiveId" clId="{8953A56D-DE41-49C3-BD5F-15342FDB4F8B}" dt="2022-12-07T01:30:28.222" v="1868" actId="1076"/>
          <ac:picMkLst>
            <pc:docMk/>
            <pc:sldMk cId="2481787073" sldId="273"/>
            <ac:picMk id="7" creationId="{7DB90BAD-324F-BAF0-1F81-2497AA7A0371}"/>
          </ac:picMkLst>
        </pc:picChg>
      </pc:sldChg>
      <pc:sldChg chg="delSp modSp new mod ord">
        <pc:chgData name="Sherelene De Belen" userId="bbbd278fe11237e9" providerId="LiveId" clId="{8953A56D-DE41-49C3-BD5F-15342FDB4F8B}" dt="2022-12-06T17:53:26.523" v="1841" actId="1076"/>
        <pc:sldMkLst>
          <pc:docMk/>
          <pc:sldMk cId="3091755728" sldId="274"/>
        </pc:sldMkLst>
        <pc:spChg chg="mod">
          <ac:chgData name="Sherelene De Belen" userId="bbbd278fe11237e9" providerId="LiveId" clId="{8953A56D-DE41-49C3-BD5F-15342FDB4F8B}" dt="2022-12-06T17:53:26.523" v="1841" actId="1076"/>
          <ac:spMkLst>
            <pc:docMk/>
            <pc:sldMk cId="3091755728" sldId="274"/>
            <ac:spMk id="2" creationId="{6EFFDD19-D7DE-5A7B-6341-D4C07FBEC2B6}"/>
          </ac:spMkLst>
        </pc:spChg>
        <pc:spChg chg="del">
          <ac:chgData name="Sherelene De Belen" userId="bbbd278fe11237e9" providerId="LiveId" clId="{8953A56D-DE41-49C3-BD5F-15342FDB4F8B}" dt="2022-12-06T17:52:26.371" v="1782" actId="478"/>
          <ac:spMkLst>
            <pc:docMk/>
            <pc:sldMk cId="3091755728" sldId="274"/>
            <ac:spMk id="3" creationId="{A71F5860-7C9F-FFCA-8E7C-16348DBFF615}"/>
          </ac:spMkLst>
        </pc:spChg>
      </pc:sldChg>
      <pc:sldMasterChg chg="addSldLayout delSldLayout">
        <pc:chgData name="Sherelene De Belen" userId="bbbd278fe11237e9" providerId="LiveId" clId="{8953A56D-DE41-49C3-BD5F-15342FDB4F8B}" dt="2022-12-06T17:21:34.763" v="1172" actId="47"/>
        <pc:sldMasterMkLst>
          <pc:docMk/>
          <pc:sldMasterMk cId="3699678137" sldId="2147483648"/>
        </pc:sldMasterMkLst>
        <pc:sldLayoutChg chg="add del">
          <pc:chgData name="Sherelene De Belen" userId="bbbd278fe11237e9" providerId="LiveId" clId="{8953A56D-DE41-49C3-BD5F-15342FDB4F8B}" dt="2022-12-06T17:11:27.475" v="1120" actId="2696"/>
          <pc:sldLayoutMkLst>
            <pc:docMk/>
            <pc:sldMasterMk cId="3699678137" sldId="2147483648"/>
            <pc:sldLayoutMk cId="300981639" sldId="2147483653"/>
          </pc:sldLayoutMkLst>
        </pc:sldLayoutChg>
        <pc:sldLayoutChg chg="del">
          <pc:chgData name="Sherelene De Belen" userId="bbbd278fe11237e9" providerId="LiveId" clId="{8953A56D-DE41-49C3-BD5F-15342FDB4F8B}" dt="2022-12-06T17:11:36.315" v="1125" actId="2696"/>
          <pc:sldLayoutMkLst>
            <pc:docMk/>
            <pc:sldMasterMk cId="3699678137" sldId="2147483648"/>
            <pc:sldLayoutMk cId="739827030" sldId="2147483653"/>
          </pc:sldLayoutMkLst>
        </pc:sldLayoutChg>
        <pc:sldLayoutChg chg="del">
          <pc:chgData name="Sherelene De Belen" userId="bbbd278fe11237e9" providerId="LiveId" clId="{8953A56D-DE41-49C3-BD5F-15342FDB4F8B}" dt="2022-12-06T17:21:07.234" v="1164" actId="2696"/>
          <pc:sldLayoutMkLst>
            <pc:docMk/>
            <pc:sldMasterMk cId="3699678137" sldId="2147483648"/>
            <pc:sldLayoutMk cId="449151141" sldId="2147483655"/>
          </pc:sldLayoutMkLst>
        </pc:sldLayoutChg>
        <pc:sldLayoutChg chg="del">
          <pc:chgData name="Sherelene De Belen" userId="bbbd278fe11237e9" providerId="LiveId" clId="{8953A56D-DE41-49C3-BD5F-15342FDB4F8B}" dt="2022-12-06T17:12:21.371" v="1142" actId="2696"/>
          <pc:sldLayoutMkLst>
            <pc:docMk/>
            <pc:sldMasterMk cId="3699678137" sldId="2147483648"/>
            <pc:sldLayoutMk cId="1493484154" sldId="2147483656"/>
          </pc:sldLayoutMkLst>
        </pc:sldLayoutChg>
        <pc:sldLayoutChg chg="del">
          <pc:chgData name="Sherelene De Belen" userId="bbbd278fe11237e9" providerId="LiveId" clId="{8953A56D-DE41-49C3-BD5F-15342FDB4F8B}" dt="2022-12-06T17:21:34.763" v="1172" actId="47"/>
          <pc:sldLayoutMkLst>
            <pc:docMk/>
            <pc:sldMasterMk cId="3699678137" sldId="2147483648"/>
            <pc:sldLayoutMk cId="1062228901" sldId="2147483657"/>
          </pc:sldLayoutMkLst>
        </pc:sldLayoutChg>
        <pc:sldLayoutChg chg="del">
          <pc:chgData name="Sherelene De Belen" userId="bbbd278fe11237e9" providerId="LiveId" clId="{8953A56D-DE41-49C3-BD5F-15342FDB4F8B}" dt="2022-12-06T17:13:17.426" v="1146" actId="2696"/>
          <pc:sldLayoutMkLst>
            <pc:docMk/>
            <pc:sldMasterMk cId="3699678137" sldId="2147483648"/>
            <pc:sldLayoutMk cId="3086763777" sldId="2147483657"/>
          </pc:sldLayoutMkLst>
        </pc:sldLayoutChg>
        <pc:sldLayoutChg chg="del">
          <pc:chgData name="Sherelene De Belen" userId="bbbd278fe11237e9" providerId="LiveId" clId="{8953A56D-DE41-49C3-BD5F-15342FDB4F8B}" dt="2022-12-06T17:20:57.526" v="1163" actId="47"/>
          <pc:sldLayoutMkLst>
            <pc:docMk/>
            <pc:sldMasterMk cId="3699678137" sldId="2147483648"/>
            <pc:sldLayoutMk cId="3341954070" sldId="2147483657"/>
          </pc:sldLayoutMkLst>
        </pc:sldLayoutChg>
        <pc:sldLayoutChg chg="del">
          <pc:chgData name="Sherelene De Belen" userId="bbbd278fe11237e9" providerId="LiveId" clId="{8953A56D-DE41-49C3-BD5F-15342FDB4F8B}" dt="2022-12-06T17:13:21.295" v="1147" actId="2696"/>
          <pc:sldLayoutMkLst>
            <pc:docMk/>
            <pc:sldMasterMk cId="3699678137" sldId="2147483648"/>
            <pc:sldLayoutMk cId="932262515" sldId="214748365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86D56-0115-41C3-B7F8-4FA81D1D160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4E0A1-7BCF-44C8-8DCA-D5F1BEB2F5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 dirty="0"/>
            <a:t>I.   Project Overview</a:t>
          </a:r>
          <a:endParaRPr lang="en-US" dirty="0"/>
        </a:p>
      </dgm:t>
    </dgm:pt>
    <dgm:pt modelId="{B25845B3-D772-4D33-B479-12678C1BDC39}" type="parTrans" cxnId="{1B4A0906-D10A-461D-8369-D1E9C3286D39}">
      <dgm:prSet/>
      <dgm:spPr/>
      <dgm:t>
        <a:bodyPr/>
        <a:lstStyle/>
        <a:p>
          <a:endParaRPr lang="en-US"/>
        </a:p>
      </dgm:t>
    </dgm:pt>
    <dgm:pt modelId="{A5125A7A-09BB-4C70-8876-36A33E3C8B8D}" type="sibTrans" cxnId="{1B4A0906-D10A-461D-8369-D1E9C3286D39}">
      <dgm:prSet/>
      <dgm:spPr/>
      <dgm:t>
        <a:bodyPr/>
        <a:lstStyle/>
        <a:p>
          <a:endParaRPr lang="en-US"/>
        </a:p>
      </dgm:t>
    </dgm:pt>
    <dgm:pt modelId="{8B9D0317-485B-4A93-B152-1B965AF504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 dirty="0"/>
            <a:t>II. Technology used</a:t>
          </a:r>
          <a:endParaRPr lang="en-US" dirty="0"/>
        </a:p>
      </dgm:t>
    </dgm:pt>
    <dgm:pt modelId="{2BC61827-CE8B-4D85-98D0-7F7E9D5EA58C}" type="parTrans" cxnId="{FAD893F3-55E2-430E-B6B3-0574C689E322}">
      <dgm:prSet/>
      <dgm:spPr/>
      <dgm:t>
        <a:bodyPr/>
        <a:lstStyle/>
        <a:p>
          <a:endParaRPr lang="en-US"/>
        </a:p>
      </dgm:t>
    </dgm:pt>
    <dgm:pt modelId="{A2D952CA-1E20-41C5-87AC-6D69A17D0109}" type="sibTrans" cxnId="{FAD893F3-55E2-430E-B6B3-0574C689E322}">
      <dgm:prSet/>
      <dgm:spPr/>
      <dgm:t>
        <a:bodyPr/>
        <a:lstStyle/>
        <a:p>
          <a:endParaRPr lang="en-US"/>
        </a:p>
      </dgm:t>
    </dgm:pt>
    <dgm:pt modelId="{E6ED43E8-555B-4AED-90B4-328866760A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 dirty="0"/>
            <a:t>III. Data Flow</a:t>
          </a:r>
          <a:endParaRPr lang="en-US" dirty="0"/>
        </a:p>
      </dgm:t>
    </dgm:pt>
    <dgm:pt modelId="{33E74214-FB98-4974-9BA0-B2575039101A}" type="parTrans" cxnId="{7D73B019-E7D8-447E-9A7B-83EA4D6AC2F0}">
      <dgm:prSet/>
      <dgm:spPr/>
      <dgm:t>
        <a:bodyPr/>
        <a:lstStyle/>
        <a:p>
          <a:endParaRPr lang="en-US"/>
        </a:p>
      </dgm:t>
    </dgm:pt>
    <dgm:pt modelId="{EAA4E9D3-F18C-4856-B164-4FBE20BE3D05}" type="sibTrans" cxnId="{7D73B019-E7D8-447E-9A7B-83EA4D6AC2F0}">
      <dgm:prSet/>
      <dgm:spPr/>
      <dgm:t>
        <a:bodyPr/>
        <a:lstStyle/>
        <a:p>
          <a:endParaRPr lang="en-US"/>
        </a:p>
      </dgm:t>
    </dgm:pt>
    <dgm:pt modelId="{56158B0A-7406-4F14-AE59-87E9D49E61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 dirty="0"/>
            <a:t>V. Endpoints</a:t>
          </a:r>
          <a:endParaRPr lang="en-US" dirty="0"/>
        </a:p>
      </dgm:t>
    </dgm:pt>
    <dgm:pt modelId="{8F301F72-C4C0-4340-9D69-65548180CF28}" type="parTrans" cxnId="{91170586-93EC-4C79-BEAC-086D91B1A163}">
      <dgm:prSet/>
      <dgm:spPr/>
      <dgm:t>
        <a:bodyPr/>
        <a:lstStyle/>
        <a:p>
          <a:endParaRPr lang="en-US"/>
        </a:p>
      </dgm:t>
    </dgm:pt>
    <dgm:pt modelId="{4849D35E-D71C-4AE8-9F32-FB1928565927}" type="sibTrans" cxnId="{91170586-93EC-4C79-BEAC-086D91B1A163}">
      <dgm:prSet/>
      <dgm:spPr/>
      <dgm:t>
        <a:bodyPr/>
        <a:lstStyle/>
        <a:p>
          <a:endParaRPr lang="en-US"/>
        </a:p>
      </dgm:t>
    </dgm:pt>
    <dgm:pt modelId="{EBC28F55-FD05-407B-8FBB-1110D9DC6F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baseline="0" dirty="0"/>
            <a:t>VI. Demo</a:t>
          </a:r>
          <a:endParaRPr lang="en-US" dirty="0"/>
        </a:p>
      </dgm:t>
    </dgm:pt>
    <dgm:pt modelId="{F3F288EE-64E3-4785-AA43-79A20D34B461}" type="parTrans" cxnId="{2471C2D6-E7C9-4000-AFA5-96FD8D004E55}">
      <dgm:prSet/>
      <dgm:spPr/>
      <dgm:t>
        <a:bodyPr/>
        <a:lstStyle/>
        <a:p>
          <a:endParaRPr lang="en-US"/>
        </a:p>
      </dgm:t>
    </dgm:pt>
    <dgm:pt modelId="{AF01196D-455C-4A8D-8B9B-67B6A5C20190}" type="sibTrans" cxnId="{2471C2D6-E7C9-4000-AFA5-96FD8D004E55}">
      <dgm:prSet/>
      <dgm:spPr/>
      <dgm:t>
        <a:bodyPr/>
        <a:lstStyle/>
        <a:p>
          <a:endParaRPr lang="en-US"/>
        </a:p>
      </dgm:t>
    </dgm:pt>
    <dgm:pt modelId="{EE852115-4181-4D53-AC6E-020C17E651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IV. Development</a:t>
          </a:r>
        </a:p>
      </dgm:t>
    </dgm:pt>
    <dgm:pt modelId="{7E61F0C2-B964-46F9-9451-14BD87F64DB3}" type="parTrans" cxnId="{65ADBF9B-88F4-45EA-B531-53D24E79F7E1}">
      <dgm:prSet/>
      <dgm:spPr/>
      <dgm:t>
        <a:bodyPr/>
        <a:lstStyle/>
        <a:p>
          <a:endParaRPr lang="en-US"/>
        </a:p>
      </dgm:t>
    </dgm:pt>
    <dgm:pt modelId="{873C7FF2-D702-4BDC-9F24-FE018D8B68A0}" type="sibTrans" cxnId="{65ADBF9B-88F4-45EA-B531-53D24E79F7E1}">
      <dgm:prSet/>
      <dgm:spPr/>
      <dgm:t>
        <a:bodyPr/>
        <a:lstStyle/>
        <a:p>
          <a:endParaRPr lang="en-US"/>
        </a:p>
      </dgm:t>
    </dgm:pt>
    <dgm:pt modelId="{C0BEB1B8-B9A8-4235-9113-BCEDF44E6117}" type="pres">
      <dgm:prSet presAssocID="{96A86D56-0115-41C3-B7F8-4FA81D1D1607}" presName="vert0" presStyleCnt="0">
        <dgm:presLayoutVars>
          <dgm:dir/>
          <dgm:animOne val="branch"/>
          <dgm:animLvl val="lvl"/>
        </dgm:presLayoutVars>
      </dgm:prSet>
      <dgm:spPr/>
    </dgm:pt>
    <dgm:pt modelId="{080B9A10-5B03-4476-AFD2-67E66DAAE4D3}" type="pres">
      <dgm:prSet presAssocID="{9564E0A1-7BCF-44C8-8DCA-D5F1BEB2F591}" presName="thickLine" presStyleLbl="alignNode1" presStyleIdx="0" presStyleCnt="6"/>
      <dgm:spPr/>
    </dgm:pt>
    <dgm:pt modelId="{4D77341A-6D54-43E8-82AB-1D0A7EA2391E}" type="pres">
      <dgm:prSet presAssocID="{9564E0A1-7BCF-44C8-8DCA-D5F1BEB2F591}" presName="horz1" presStyleCnt="0"/>
      <dgm:spPr/>
    </dgm:pt>
    <dgm:pt modelId="{8E84A711-53FC-490D-BA29-EBA0C5779770}" type="pres">
      <dgm:prSet presAssocID="{9564E0A1-7BCF-44C8-8DCA-D5F1BEB2F591}" presName="tx1" presStyleLbl="revTx" presStyleIdx="0" presStyleCnt="6"/>
      <dgm:spPr/>
    </dgm:pt>
    <dgm:pt modelId="{AD61D6F7-B955-41AF-87CA-D6BB741FB10A}" type="pres">
      <dgm:prSet presAssocID="{9564E0A1-7BCF-44C8-8DCA-D5F1BEB2F591}" presName="vert1" presStyleCnt="0"/>
      <dgm:spPr/>
    </dgm:pt>
    <dgm:pt modelId="{BA3BB34E-6F4E-42FE-ACAD-5F3810BF0B65}" type="pres">
      <dgm:prSet presAssocID="{8B9D0317-485B-4A93-B152-1B965AF5042B}" presName="thickLine" presStyleLbl="alignNode1" presStyleIdx="1" presStyleCnt="6"/>
      <dgm:spPr/>
    </dgm:pt>
    <dgm:pt modelId="{FF436500-DEB3-4AAF-8620-C68062402208}" type="pres">
      <dgm:prSet presAssocID="{8B9D0317-485B-4A93-B152-1B965AF5042B}" presName="horz1" presStyleCnt="0"/>
      <dgm:spPr/>
    </dgm:pt>
    <dgm:pt modelId="{64FECDD3-E2D6-47A0-A136-269C5420B71F}" type="pres">
      <dgm:prSet presAssocID="{8B9D0317-485B-4A93-B152-1B965AF5042B}" presName="tx1" presStyleLbl="revTx" presStyleIdx="1" presStyleCnt="6"/>
      <dgm:spPr/>
    </dgm:pt>
    <dgm:pt modelId="{13B9EAB6-258A-46A8-84B4-816B8A817C90}" type="pres">
      <dgm:prSet presAssocID="{8B9D0317-485B-4A93-B152-1B965AF5042B}" presName="vert1" presStyleCnt="0"/>
      <dgm:spPr/>
    </dgm:pt>
    <dgm:pt modelId="{71EBCC62-A6DB-4DF7-BFCF-E65287691755}" type="pres">
      <dgm:prSet presAssocID="{E6ED43E8-555B-4AED-90B4-328866760A73}" presName="thickLine" presStyleLbl="alignNode1" presStyleIdx="2" presStyleCnt="6"/>
      <dgm:spPr/>
    </dgm:pt>
    <dgm:pt modelId="{E6716AA3-2FD0-46E4-9C74-6D5968BA2033}" type="pres">
      <dgm:prSet presAssocID="{E6ED43E8-555B-4AED-90B4-328866760A73}" presName="horz1" presStyleCnt="0"/>
      <dgm:spPr/>
    </dgm:pt>
    <dgm:pt modelId="{73064DBE-5F70-4417-A721-B183ECE56774}" type="pres">
      <dgm:prSet presAssocID="{E6ED43E8-555B-4AED-90B4-328866760A73}" presName="tx1" presStyleLbl="revTx" presStyleIdx="2" presStyleCnt="6"/>
      <dgm:spPr/>
    </dgm:pt>
    <dgm:pt modelId="{924375DC-D573-4F2C-87DD-95B12C1AE5A7}" type="pres">
      <dgm:prSet presAssocID="{E6ED43E8-555B-4AED-90B4-328866760A73}" presName="vert1" presStyleCnt="0"/>
      <dgm:spPr/>
    </dgm:pt>
    <dgm:pt modelId="{9623AE01-F86D-4A36-A984-02D19D6145C8}" type="pres">
      <dgm:prSet presAssocID="{EE852115-4181-4D53-AC6E-020C17E651F3}" presName="thickLine" presStyleLbl="alignNode1" presStyleIdx="3" presStyleCnt="6"/>
      <dgm:spPr/>
    </dgm:pt>
    <dgm:pt modelId="{F24BE520-B721-447D-B63B-0AFE61D2969D}" type="pres">
      <dgm:prSet presAssocID="{EE852115-4181-4D53-AC6E-020C17E651F3}" presName="horz1" presStyleCnt="0"/>
      <dgm:spPr/>
    </dgm:pt>
    <dgm:pt modelId="{B1CF815A-3B5A-4134-BDC9-049844A0E7D9}" type="pres">
      <dgm:prSet presAssocID="{EE852115-4181-4D53-AC6E-020C17E651F3}" presName="tx1" presStyleLbl="revTx" presStyleIdx="3" presStyleCnt="6"/>
      <dgm:spPr/>
    </dgm:pt>
    <dgm:pt modelId="{AECA960E-69F1-4D8F-8532-43EBFF178335}" type="pres">
      <dgm:prSet presAssocID="{EE852115-4181-4D53-AC6E-020C17E651F3}" presName="vert1" presStyleCnt="0"/>
      <dgm:spPr/>
    </dgm:pt>
    <dgm:pt modelId="{BC8755ED-DCA4-459B-8369-56B9EEA85A77}" type="pres">
      <dgm:prSet presAssocID="{56158B0A-7406-4F14-AE59-87E9D49E61F8}" presName="thickLine" presStyleLbl="alignNode1" presStyleIdx="4" presStyleCnt="6"/>
      <dgm:spPr/>
    </dgm:pt>
    <dgm:pt modelId="{4F6F1FC8-31BA-49BE-A65F-69549C5DFB6B}" type="pres">
      <dgm:prSet presAssocID="{56158B0A-7406-4F14-AE59-87E9D49E61F8}" presName="horz1" presStyleCnt="0"/>
      <dgm:spPr/>
    </dgm:pt>
    <dgm:pt modelId="{432678C4-0FB7-4981-948B-C7172ED065E6}" type="pres">
      <dgm:prSet presAssocID="{56158B0A-7406-4F14-AE59-87E9D49E61F8}" presName="tx1" presStyleLbl="revTx" presStyleIdx="4" presStyleCnt="6"/>
      <dgm:spPr/>
    </dgm:pt>
    <dgm:pt modelId="{F0A7E7D0-FBCA-4F50-8A26-DE7E341DD450}" type="pres">
      <dgm:prSet presAssocID="{56158B0A-7406-4F14-AE59-87E9D49E61F8}" presName="vert1" presStyleCnt="0"/>
      <dgm:spPr/>
    </dgm:pt>
    <dgm:pt modelId="{C230ABFF-78EB-4BBA-869F-0D3B62319D74}" type="pres">
      <dgm:prSet presAssocID="{EBC28F55-FD05-407B-8FBB-1110D9DC6F33}" presName="thickLine" presStyleLbl="alignNode1" presStyleIdx="5" presStyleCnt="6"/>
      <dgm:spPr/>
    </dgm:pt>
    <dgm:pt modelId="{0DE3AEA3-B289-40A9-8E79-BDAA6E71E214}" type="pres">
      <dgm:prSet presAssocID="{EBC28F55-FD05-407B-8FBB-1110D9DC6F33}" presName="horz1" presStyleCnt="0"/>
      <dgm:spPr/>
    </dgm:pt>
    <dgm:pt modelId="{3B698680-348D-4194-B9C0-6709F4A5915E}" type="pres">
      <dgm:prSet presAssocID="{EBC28F55-FD05-407B-8FBB-1110D9DC6F33}" presName="tx1" presStyleLbl="revTx" presStyleIdx="5" presStyleCnt="6"/>
      <dgm:spPr/>
    </dgm:pt>
    <dgm:pt modelId="{DE9E6D05-B1D2-474C-88E2-B30A9B2897D6}" type="pres">
      <dgm:prSet presAssocID="{EBC28F55-FD05-407B-8FBB-1110D9DC6F33}" presName="vert1" presStyleCnt="0"/>
      <dgm:spPr/>
    </dgm:pt>
  </dgm:ptLst>
  <dgm:cxnLst>
    <dgm:cxn modelId="{3B43FF03-D020-46C2-A47A-6CFB92EE75FF}" type="presOf" srcId="{E6ED43E8-555B-4AED-90B4-328866760A73}" destId="{73064DBE-5F70-4417-A721-B183ECE56774}" srcOrd="0" destOrd="0" presId="urn:microsoft.com/office/officeart/2008/layout/LinedList"/>
    <dgm:cxn modelId="{1B4A0906-D10A-461D-8369-D1E9C3286D39}" srcId="{96A86D56-0115-41C3-B7F8-4FA81D1D1607}" destId="{9564E0A1-7BCF-44C8-8DCA-D5F1BEB2F591}" srcOrd="0" destOrd="0" parTransId="{B25845B3-D772-4D33-B479-12678C1BDC39}" sibTransId="{A5125A7A-09BB-4C70-8876-36A33E3C8B8D}"/>
    <dgm:cxn modelId="{7D73B019-E7D8-447E-9A7B-83EA4D6AC2F0}" srcId="{96A86D56-0115-41C3-B7F8-4FA81D1D1607}" destId="{E6ED43E8-555B-4AED-90B4-328866760A73}" srcOrd="2" destOrd="0" parTransId="{33E74214-FB98-4974-9BA0-B2575039101A}" sibTransId="{EAA4E9D3-F18C-4856-B164-4FBE20BE3D05}"/>
    <dgm:cxn modelId="{C957ED46-A5DD-495A-9200-C3C21F6E145F}" type="presOf" srcId="{9564E0A1-7BCF-44C8-8DCA-D5F1BEB2F591}" destId="{8E84A711-53FC-490D-BA29-EBA0C5779770}" srcOrd="0" destOrd="0" presId="urn:microsoft.com/office/officeart/2008/layout/LinedList"/>
    <dgm:cxn modelId="{1660CD51-AC8B-4A05-8FFD-657FEF187B3B}" type="presOf" srcId="{8B9D0317-485B-4A93-B152-1B965AF5042B}" destId="{64FECDD3-E2D6-47A0-A136-269C5420B71F}" srcOrd="0" destOrd="0" presId="urn:microsoft.com/office/officeart/2008/layout/LinedList"/>
    <dgm:cxn modelId="{385CD87D-3D96-4E70-AF6B-3B50BA33C258}" type="presOf" srcId="{96A86D56-0115-41C3-B7F8-4FA81D1D1607}" destId="{C0BEB1B8-B9A8-4235-9113-BCEDF44E6117}" srcOrd="0" destOrd="0" presId="urn:microsoft.com/office/officeart/2008/layout/LinedList"/>
    <dgm:cxn modelId="{91170586-93EC-4C79-BEAC-086D91B1A163}" srcId="{96A86D56-0115-41C3-B7F8-4FA81D1D1607}" destId="{56158B0A-7406-4F14-AE59-87E9D49E61F8}" srcOrd="4" destOrd="0" parTransId="{8F301F72-C4C0-4340-9D69-65548180CF28}" sibTransId="{4849D35E-D71C-4AE8-9F32-FB1928565927}"/>
    <dgm:cxn modelId="{65ADBF9B-88F4-45EA-B531-53D24E79F7E1}" srcId="{96A86D56-0115-41C3-B7F8-4FA81D1D1607}" destId="{EE852115-4181-4D53-AC6E-020C17E651F3}" srcOrd="3" destOrd="0" parTransId="{7E61F0C2-B964-46F9-9451-14BD87F64DB3}" sibTransId="{873C7FF2-D702-4BDC-9F24-FE018D8B68A0}"/>
    <dgm:cxn modelId="{576A95D1-A440-483B-A893-8D4D22B6F3AF}" type="presOf" srcId="{EE852115-4181-4D53-AC6E-020C17E651F3}" destId="{B1CF815A-3B5A-4134-BDC9-049844A0E7D9}" srcOrd="0" destOrd="0" presId="urn:microsoft.com/office/officeart/2008/layout/LinedList"/>
    <dgm:cxn modelId="{2471C2D6-E7C9-4000-AFA5-96FD8D004E55}" srcId="{96A86D56-0115-41C3-B7F8-4FA81D1D1607}" destId="{EBC28F55-FD05-407B-8FBB-1110D9DC6F33}" srcOrd="5" destOrd="0" parTransId="{F3F288EE-64E3-4785-AA43-79A20D34B461}" sibTransId="{AF01196D-455C-4A8D-8B9B-67B6A5C20190}"/>
    <dgm:cxn modelId="{F4EFACDF-3D76-4012-B675-FBF33B0366B7}" type="presOf" srcId="{EBC28F55-FD05-407B-8FBB-1110D9DC6F33}" destId="{3B698680-348D-4194-B9C0-6709F4A5915E}" srcOrd="0" destOrd="0" presId="urn:microsoft.com/office/officeart/2008/layout/LinedList"/>
    <dgm:cxn modelId="{1777FFE0-C0A7-4C9F-A4CF-C6E8E79F828D}" type="presOf" srcId="{56158B0A-7406-4F14-AE59-87E9D49E61F8}" destId="{432678C4-0FB7-4981-948B-C7172ED065E6}" srcOrd="0" destOrd="0" presId="urn:microsoft.com/office/officeart/2008/layout/LinedList"/>
    <dgm:cxn modelId="{FAD893F3-55E2-430E-B6B3-0574C689E322}" srcId="{96A86D56-0115-41C3-B7F8-4FA81D1D1607}" destId="{8B9D0317-485B-4A93-B152-1B965AF5042B}" srcOrd="1" destOrd="0" parTransId="{2BC61827-CE8B-4D85-98D0-7F7E9D5EA58C}" sibTransId="{A2D952CA-1E20-41C5-87AC-6D69A17D0109}"/>
    <dgm:cxn modelId="{74256329-72A3-4DA7-85D1-B53762CEABAE}" type="presParOf" srcId="{C0BEB1B8-B9A8-4235-9113-BCEDF44E6117}" destId="{080B9A10-5B03-4476-AFD2-67E66DAAE4D3}" srcOrd="0" destOrd="0" presId="urn:microsoft.com/office/officeart/2008/layout/LinedList"/>
    <dgm:cxn modelId="{D1983A09-5768-4400-965B-1B9B3412E83D}" type="presParOf" srcId="{C0BEB1B8-B9A8-4235-9113-BCEDF44E6117}" destId="{4D77341A-6D54-43E8-82AB-1D0A7EA2391E}" srcOrd="1" destOrd="0" presId="urn:microsoft.com/office/officeart/2008/layout/LinedList"/>
    <dgm:cxn modelId="{F83C04EF-81E3-43E5-AE83-8BED744F8A84}" type="presParOf" srcId="{4D77341A-6D54-43E8-82AB-1D0A7EA2391E}" destId="{8E84A711-53FC-490D-BA29-EBA0C5779770}" srcOrd="0" destOrd="0" presId="urn:microsoft.com/office/officeart/2008/layout/LinedList"/>
    <dgm:cxn modelId="{2618B09C-334C-4567-8925-216ACA027ADA}" type="presParOf" srcId="{4D77341A-6D54-43E8-82AB-1D0A7EA2391E}" destId="{AD61D6F7-B955-41AF-87CA-D6BB741FB10A}" srcOrd="1" destOrd="0" presId="urn:microsoft.com/office/officeart/2008/layout/LinedList"/>
    <dgm:cxn modelId="{D8F67695-F74E-4BE3-BEE9-56222A7AED02}" type="presParOf" srcId="{C0BEB1B8-B9A8-4235-9113-BCEDF44E6117}" destId="{BA3BB34E-6F4E-42FE-ACAD-5F3810BF0B65}" srcOrd="2" destOrd="0" presId="urn:microsoft.com/office/officeart/2008/layout/LinedList"/>
    <dgm:cxn modelId="{CFF908B4-7D83-4DFD-90E2-AA56EABE2DE1}" type="presParOf" srcId="{C0BEB1B8-B9A8-4235-9113-BCEDF44E6117}" destId="{FF436500-DEB3-4AAF-8620-C68062402208}" srcOrd="3" destOrd="0" presId="urn:microsoft.com/office/officeart/2008/layout/LinedList"/>
    <dgm:cxn modelId="{1D2D338C-2AC2-4F7D-8065-06F0DF3AC71C}" type="presParOf" srcId="{FF436500-DEB3-4AAF-8620-C68062402208}" destId="{64FECDD3-E2D6-47A0-A136-269C5420B71F}" srcOrd="0" destOrd="0" presId="urn:microsoft.com/office/officeart/2008/layout/LinedList"/>
    <dgm:cxn modelId="{CA420E61-5205-4ABB-A8A1-99803B8AD939}" type="presParOf" srcId="{FF436500-DEB3-4AAF-8620-C68062402208}" destId="{13B9EAB6-258A-46A8-84B4-816B8A817C90}" srcOrd="1" destOrd="0" presId="urn:microsoft.com/office/officeart/2008/layout/LinedList"/>
    <dgm:cxn modelId="{65CE0CA5-60E3-410F-B645-C7FD022F34AF}" type="presParOf" srcId="{C0BEB1B8-B9A8-4235-9113-BCEDF44E6117}" destId="{71EBCC62-A6DB-4DF7-BFCF-E65287691755}" srcOrd="4" destOrd="0" presId="urn:microsoft.com/office/officeart/2008/layout/LinedList"/>
    <dgm:cxn modelId="{684B9E6F-2365-4726-BA1F-5F1FC580EFBB}" type="presParOf" srcId="{C0BEB1B8-B9A8-4235-9113-BCEDF44E6117}" destId="{E6716AA3-2FD0-46E4-9C74-6D5968BA2033}" srcOrd="5" destOrd="0" presId="urn:microsoft.com/office/officeart/2008/layout/LinedList"/>
    <dgm:cxn modelId="{EA0356BC-9A92-42C0-A11B-5EDC020D54D3}" type="presParOf" srcId="{E6716AA3-2FD0-46E4-9C74-6D5968BA2033}" destId="{73064DBE-5F70-4417-A721-B183ECE56774}" srcOrd="0" destOrd="0" presId="urn:microsoft.com/office/officeart/2008/layout/LinedList"/>
    <dgm:cxn modelId="{EF274E4D-4B53-4BB0-B53C-059496C22777}" type="presParOf" srcId="{E6716AA3-2FD0-46E4-9C74-6D5968BA2033}" destId="{924375DC-D573-4F2C-87DD-95B12C1AE5A7}" srcOrd="1" destOrd="0" presId="urn:microsoft.com/office/officeart/2008/layout/LinedList"/>
    <dgm:cxn modelId="{42843D11-7BD6-4D35-A979-5932F43EBF30}" type="presParOf" srcId="{C0BEB1B8-B9A8-4235-9113-BCEDF44E6117}" destId="{9623AE01-F86D-4A36-A984-02D19D6145C8}" srcOrd="6" destOrd="0" presId="urn:microsoft.com/office/officeart/2008/layout/LinedList"/>
    <dgm:cxn modelId="{177DC0B1-4942-4579-95A3-8C7AD6B5E7EB}" type="presParOf" srcId="{C0BEB1B8-B9A8-4235-9113-BCEDF44E6117}" destId="{F24BE520-B721-447D-B63B-0AFE61D2969D}" srcOrd="7" destOrd="0" presId="urn:microsoft.com/office/officeart/2008/layout/LinedList"/>
    <dgm:cxn modelId="{D80BCDF1-5959-4F5D-93C0-6961475D3643}" type="presParOf" srcId="{F24BE520-B721-447D-B63B-0AFE61D2969D}" destId="{B1CF815A-3B5A-4134-BDC9-049844A0E7D9}" srcOrd="0" destOrd="0" presId="urn:microsoft.com/office/officeart/2008/layout/LinedList"/>
    <dgm:cxn modelId="{76E75C2F-590E-4082-A7FC-67663F28F823}" type="presParOf" srcId="{F24BE520-B721-447D-B63B-0AFE61D2969D}" destId="{AECA960E-69F1-4D8F-8532-43EBFF178335}" srcOrd="1" destOrd="0" presId="urn:microsoft.com/office/officeart/2008/layout/LinedList"/>
    <dgm:cxn modelId="{A10EAAB0-1FDC-4F02-A862-3CB30BF7AE6D}" type="presParOf" srcId="{C0BEB1B8-B9A8-4235-9113-BCEDF44E6117}" destId="{BC8755ED-DCA4-459B-8369-56B9EEA85A77}" srcOrd="8" destOrd="0" presId="urn:microsoft.com/office/officeart/2008/layout/LinedList"/>
    <dgm:cxn modelId="{84B45EA8-3CAE-4BEC-92D0-193F152FA485}" type="presParOf" srcId="{C0BEB1B8-B9A8-4235-9113-BCEDF44E6117}" destId="{4F6F1FC8-31BA-49BE-A65F-69549C5DFB6B}" srcOrd="9" destOrd="0" presId="urn:microsoft.com/office/officeart/2008/layout/LinedList"/>
    <dgm:cxn modelId="{16E31B39-630F-46BE-A826-A62A601EAA51}" type="presParOf" srcId="{4F6F1FC8-31BA-49BE-A65F-69549C5DFB6B}" destId="{432678C4-0FB7-4981-948B-C7172ED065E6}" srcOrd="0" destOrd="0" presId="urn:microsoft.com/office/officeart/2008/layout/LinedList"/>
    <dgm:cxn modelId="{EF080493-0608-4654-B0EB-D165E607E4EC}" type="presParOf" srcId="{4F6F1FC8-31BA-49BE-A65F-69549C5DFB6B}" destId="{F0A7E7D0-FBCA-4F50-8A26-DE7E341DD450}" srcOrd="1" destOrd="0" presId="urn:microsoft.com/office/officeart/2008/layout/LinedList"/>
    <dgm:cxn modelId="{E2A186BB-512E-4DFD-8579-9A0CEA31EA32}" type="presParOf" srcId="{C0BEB1B8-B9A8-4235-9113-BCEDF44E6117}" destId="{C230ABFF-78EB-4BBA-869F-0D3B62319D74}" srcOrd="10" destOrd="0" presId="urn:microsoft.com/office/officeart/2008/layout/LinedList"/>
    <dgm:cxn modelId="{B12FEFAA-71D0-4172-91E4-19CB281200DF}" type="presParOf" srcId="{C0BEB1B8-B9A8-4235-9113-BCEDF44E6117}" destId="{0DE3AEA3-B289-40A9-8E79-BDAA6E71E214}" srcOrd="11" destOrd="0" presId="urn:microsoft.com/office/officeart/2008/layout/LinedList"/>
    <dgm:cxn modelId="{7C5EAFD8-4CFA-445F-8027-40D86FBA3128}" type="presParOf" srcId="{0DE3AEA3-B289-40A9-8E79-BDAA6E71E214}" destId="{3B698680-348D-4194-B9C0-6709F4A5915E}" srcOrd="0" destOrd="0" presId="urn:microsoft.com/office/officeart/2008/layout/LinedList"/>
    <dgm:cxn modelId="{557C6D02-1164-4459-A927-ED9ABFA5331C}" type="presParOf" srcId="{0DE3AEA3-B289-40A9-8E79-BDAA6E71E214}" destId="{DE9E6D05-B1D2-474C-88E2-B30A9B2897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B9A10-5B03-4476-AFD2-67E66DAAE4D3}">
      <dsp:nvSpPr>
        <dsp:cNvPr id="0" name=""/>
        <dsp:cNvSpPr/>
      </dsp:nvSpPr>
      <dsp:spPr>
        <a:xfrm>
          <a:off x="0" y="2124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4A711-53FC-490D-BA29-EBA0C5779770}">
      <dsp:nvSpPr>
        <dsp:cNvPr id="0" name=""/>
        <dsp:cNvSpPr/>
      </dsp:nvSpPr>
      <dsp:spPr>
        <a:xfrm>
          <a:off x="0" y="2124"/>
          <a:ext cx="103251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b="0" kern="1200" baseline="0" dirty="0"/>
            <a:t>I.   Project Overview</a:t>
          </a:r>
          <a:endParaRPr lang="en-US" sz="3100" kern="1200" dirty="0"/>
        </a:p>
      </dsp:txBody>
      <dsp:txXfrm>
        <a:off x="0" y="2124"/>
        <a:ext cx="10325100" cy="724514"/>
      </dsp:txXfrm>
    </dsp:sp>
    <dsp:sp modelId="{BA3BB34E-6F4E-42FE-ACAD-5F3810BF0B65}">
      <dsp:nvSpPr>
        <dsp:cNvPr id="0" name=""/>
        <dsp:cNvSpPr/>
      </dsp:nvSpPr>
      <dsp:spPr>
        <a:xfrm>
          <a:off x="0" y="726639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CDD3-E2D6-47A0-A136-269C5420B71F}">
      <dsp:nvSpPr>
        <dsp:cNvPr id="0" name=""/>
        <dsp:cNvSpPr/>
      </dsp:nvSpPr>
      <dsp:spPr>
        <a:xfrm>
          <a:off x="0" y="726639"/>
          <a:ext cx="103251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b="0" kern="1200" baseline="0" dirty="0"/>
            <a:t>II. Technology used</a:t>
          </a:r>
          <a:endParaRPr lang="en-US" sz="3100" kern="1200" dirty="0"/>
        </a:p>
      </dsp:txBody>
      <dsp:txXfrm>
        <a:off x="0" y="726639"/>
        <a:ext cx="10325100" cy="724514"/>
      </dsp:txXfrm>
    </dsp:sp>
    <dsp:sp modelId="{71EBCC62-A6DB-4DF7-BFCF-E65287691755}">
      <dsp:nvSpPr>
        <dsp:cNvPr id="0" name=""/>
        <dsp:cNvSpPr/>
      </dsp:nvSpPr>
      <dsp:spPr>
        <a:xfrm>
          <a:off x="0" y="1451154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4DBE-5F70-4417-A721-B183ECE56774}">
      <dsp:nvSpPr>
        <dsp:cNvPr id="0" name=""/>
        <dsp:cNvSpPr/>
      </dsp:nvSpPr>
      <dsp:spPr>
        <a:xfrm>
          <a:off x="0" y="1451154"/>
          <a:ext cx="103251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b="0" kern="1200" baseline="0" dirty="0"/>
            <a:t>III. Data Flow</a:t>
          </a:r>
          <a:endParaRPr lang="en-US" sz="3100" kern="1200" dirty="0"/>
        </a:p>
      </dsp:txBody>
      <dsp:txXfrm>
        <a:off x="0" y="1451154"/>
        <a:ext cx="10325100" cy="724514"/>
      </dsp:txXfrm>
    </dsp:sp>
    <dsp:sp modelId="{9623AE01-F86D-4A36-A984-02D19D6145C8}">
      <dsp:nvSpPr>
        <dsp:cNvPr id="0" name=""/>
        <dsp:cNvSpPr/>
      </dsp:nvSpPr>
      <dsp:spPr>
        <a:xfrm>
          <a:off x="0" y="2175669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F815A-3B5A-4134-BDC9-049844A0E7D9}">
      <dsp:nvSpPr>
        <dsp:cNvPr id="0" name=""/>
        <dsp:cNvSpPr/>
      </dsp:nvSpPr>
      <dsp:spPr>
        <a:xfrm>
          <a:off x="0" y="2175669"/>
          <a:ext cx="103251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IV. Development</a:t>
          </a:r>
        </a:p>
      </dsp:txBody>
      <dsp:txXfrm>
        <a:off x="0" y="2175669"/>
        <a:ext cx="10325100" cy="724514"/>
      </dsp:txXfrm>
    </dsp:sp>
    <dsp:sp modelId="{BC8755ED-DCA4-459B-8369-56B9EEA85A77}">
      <dsp:nvSpPr>
        <dsp:cNvPr id="0" name=""/>
        <dsp:cNvSpPr/>
      </dsp:nvSpPr>
      <dsp:spPr>
        <a:xfrm>
          <a:off x="0" y="2900183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678C4-0FB7-4981-948B-C7172ED065E6}">
      <dsp:nvSpPr>
        <dsp:cNvPr id="0" name=""/>
        <dsp:cNvSpPr/>
      </dsp:nvSpPr>
      <dsp:spPr>
        <a:xfrm>
          <a:off x="0" y="2900183"/>
          <a:ext cx="103251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b="0" kern="1200" baseline="0" dirty="0"/>
            <a:t>V. Endpoints</a:t>
          </a:r>
          <a:endParaRPr lang="en-US" sz="3100" kern="1200" dirty="0"/>
        </a:p>
      </dsp:txBody>
      <dsp:txXfrm>
        <a:off x="0" y="2900183"/>
        <a:ext cx="10325100" cy="724514"/>
      </dsp:txXfrm>
    </dsp:sp>
    <dsp:sp modelId="{C230ABFF-78EB-4BBA-869F-0D3B62319D74}">
      <dsp:nvSpPr>
        <dsp:cNvPr id="0" name=""/>
        <dsp:cNvSpPr/>
      </dsp:nvSpPr>
      <dsp:spPr>
        <a:xfrm>
          <a:off x="0" y="3624698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8680-348D-4194-B9C0-6709F4A5915E}">
      <dsp:nvSpPr>
        <dsp:cNvPr id="0" name=""/>
        <dsp:cNvSpPr/>
      </dsp:nvSpPr>
      <dsp:spPr>
        <a:xfrm>
          <a:off x="0" y="3624698"/>
          <a:ext cx="103251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b="0" kern="1200" baseline="0" dirty="0"/>
            <a:t>VI. Demo</a:t>
          </a:r>
          <a:endParaRPr lang="en-US" sz="3100" kern="1200" dirty="0"/>
        </a:p>
      </dsp:txBody>
      <dsp:txXfrm>
        <a:off x="0" y="3624698"/>
        <a:ext cx="103251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62AD0-0089-448C-8646-4936C53E81F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B9CF-2EAB-4FC2-98B6-0F8C8380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D02F-E466-47B2-9FBF-F851CFB7BC2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FC6D-4F0B-4E2C-89C2-3A490501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2074" y="2565400"/>
            <a:ext cx="5495926" cy="1828800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Title is Rockwell 48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72074" y="5111750"/>
            <a:ext cx="5495926" cy="43815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in Arial Bold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2074" y="5549900"/>
            <a:ext cx="5495926" cy="449263"/>
          </a:xfrm>
        </p:spPr>
        <p:txBody>
          <a:bodyPr/>
          <a:lstStyle>
            <a:lvl1pPr marL="0" indent="0">
              <a:buNone/>
              <a:defRPr sz="2200" b="0" baseline="0"/>
            </a:lvl1pPr>
          </a:lstStyle>
          <a:p>
            <a:pPr lvl="0"/>
            <a:r>
              <a:rPr lang="en-US" dirty="0"/>
              <a:t>Second subtitle in Arial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28625" y="4029074"/>
            <a:ext cx="15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design is of Cal Poly Pomona logo</a:t>
            </a:r>
          </a:p>
        </p:txBody>
      </p:sp>
    </p:spTree>
    <p:extLst>
      <p:ext uri="{BB962C8B-B14F-4D97-AF65-F5344CB8AC3E}">
        <p14:creationId xmlns:p14="http://schemas.microsoft.com/office/powerpoint/2010/main" val="16638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365125"/>
            <a:ext cx="103251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8700" y="1825625"/>
            <a:ext cx="10325100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Text goes here and here and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700" y="6356350"/>
            <a:ext cx="2552700" cy="365125"/>
          </a:xfrm>
        </p:spPr>
        <p:txBody>
          <a:bodyPr/>
          <a:lstStyle/>
          <a:p>
            <a:fld id="{6F6D4709-116E-4040-8A22-7290A0EF90CB}" type="datetime1">
              <a:rPr lang="en-US" smtClean="0"/>
              <a:t>12/6/2022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27" y="6356350"/>
            <a:ext cx="3830771" cy="501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of the slide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Top level bullet point</a:t>
            </a:r>
          </a:p>
          <a:p>
            <a:pPr lvl="1"/>
            <a:r>
              <a:rPr lang="en-US" dirty="0"/>
              <a:t>Second level bullet point</a:t>
            </a:r>
          </a:p>
          <a:p>
            <a:pPr lvl="2"/>
            <a:r>
              <a:rPr lang="en-US" dirty="0"/>
              <a:t>Third level bullet point</a:t>
            </a:r>
          </a:p>
          <a:p>
            <a:pPr lvl="3"/>
            <a:r>
              <a:rPr lang="en-US" dirty="0"/>
              <a:t>Fourth level bullet point</a:t>
            </a:r>
          </a:p>
          <a:p>
            <a:pPr lvl="4"/>
            <a:r>
              <a:rPr lang="en-US" dirty="0"/>
              <a:t>Fifth level bullet point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You’ll notice an optional slide # in the bottom right corner. It goes in the blue 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9CD-ADB3-4250-A7B0-4F72265F429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6698" y="6424611"/>
            <a:ext cx="495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A07FDE-CF23-4DF4-993F-F0A8407421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709738"/>
            <a:ext cx="10299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header </a:t>
            </a:r>
            <a:br>
              <a:rPr lang="en-US" dirty="0"/>
            </a:br>
            <a:r>
              <a:rPr lang="en-US" dirty="0" err="1"/>
              <a:t>Rockewell</a:t>
            </a:r>
            <a:r>
              <a:rPr lang="en-US" dirty="0"/>
              <a:t> 60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goes here and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7750" y="4589463"/>
            <a:ext cx="10299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Subhed</a:t>
            </a:r>
            <a:r>
              <a:rPr lang="en-US" dirty="0"/>
              <a:t> goes here and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750" y="6356350"/>
            <a:ext cx="2533650" cy="365125"/>
          </a:xfrm>
        </p:spPr>
        <p:txBody>
          <a:bodyPr/>
          <a:lstStyle/>
          <a:p>
            <a:fld id="{2AC8CB3B-4D89-4B51-B87A-4992886E3C2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E38636-4C57-904F-9964-E7B694D48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511" y="1252"/>
            <a:ext cx="12164378" cy="6856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1269A-B9F9-154B-AA49-D6CE8D7A1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Page Title is Arial Bold 44pt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B6CB77C2-A6EB-3A49-860A-FE55090AB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3" y="1960233"/>
            <a:ext cx="10134600" cy="3028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03151-D7E8-7143-B3FC-012E2B649A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65" y="6234055"/>
            <a:ext cx="1600200" cy="4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132961-8F92-D94A-8B6D-F461F0BA4130}"/>
              </a:ext>
            </a:extLst>
          </p:cNvPr>
          <p:cNvSpPr/>
          <p:nvPr userDrawn="1"/>
        </p:nvSpPr>
        <p:spPr>
          <a:xfrm>
            <a:off x="0" y="0"/>
            <a:ext cx="12192000" cy="6864530"/>
          </a:xfrm>
          <a:prstGeom prst="rect">
            <a:avLst/>
          </a:prstGeom>
          <a:solidFill>
            <a:srgbClr val="133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67EE9B-5307-0645-8DFE-84D1BCCD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591" y="6234055"/>
            <a:ext cx="1591547" cy="4561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33E78-BBD1-E04A-A9E0-1E821D24CA45}"/>
              </a:ext>
            </a:extLst>
          </p:cNvPr>
          <p:cNvCxnSpPr/>
          <p:nvPr userDrawn="1"/>
        </p:nvCxnSpPr>
        <p:spPr>
          <a:xfrm>
            <a:off x="1984917" y="6233535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6C514-7C00-5542-9AA4-D1E1EFAF9CED}"/>
              </a:ext>
            </a:extLst>
          </p:cNvPr>
          <p:cNvSpPr txBox="1"/>
          <p:nvPr userDrawn="1"/>
        </p:nvSpPr>
        <p:spPr>
          <a:xfrm>
            <a:off x="2071742" y="6323635"/>
            <a:ext cx="142503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4D5E2E1A-8872-0442-97DA-F4DBA10E6F34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3B73A-4637-FF4F-88E5-CAD000F8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Title is Arial Bold 44pt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9962DEE-A0E5-E343-9D48-2560CE84E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3" y="1960233"/>
            <a:ext cx="10134600" cy="3028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3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12AA2D-12A3-4F9D-87DC-51338E264FCA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A07FDE-CF23-4DF4-993F-F0A8407421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– Web Service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72074" y="4865687"/>
            <a:ext cx="5495926" cy="1490663"/>
          </a:xfrm>
        </p:spPr>
        <p:txBody>
          <a:bodyPr>
            <a:normAutofit fontScale="40000" lnSpcReduction="20000"/>
          </a:bodyPr>
          <a:lstStyle/>
          <a:p>
            <a:r>
              <a:rPr lang="en-US" sz="3700" dirty="0"/>
              <a:t>Edwin Rodriguez</a:t>
            </a:r>
          </a:p>
          <a:p>
            <a:r>
              <a:rPr lang="en-US" sz="3700" dirty="0"/>
              <a:t>Sherelene De Belen</a:t>
            </a:r>
          </a:p>
          <a:p>
            <a:r>
              <a:rPr lang="en-US" sz="3700" dirty="0"/>
              <a:t>Chris </a:t>
            </a:r>
            <a:r>
              <a:rPr lang="en-US" sz="3700" dirty="0" err="1"/>
              <a:t>Koepke</a:t>
            </a:r>
            <a:endParaRPr lang="en-US" sz="3700" dirty="0"/>
          </a:p>
          <a:p>
            <a:r>
              <a:rPr lang="en-US" sz="3700" dirty="0"/>
              <a:t>Emily Perez</a:t>
            </a:r>
          </a:p>
          <a:p>
            <a:r>
              <a:rPr lang="en-US" sz="3700" dirty="0"/>
              <a:t>Nathan Angelo </a:t>
            </a:r>
            <a:r>
              <a:rPr lang="en-US" sz="3700" dirty="0" err="1"/>
              <a:t>Loredo</a:t>
            </a:r>
            <a:endParaRPr lang="en-US" sz="37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2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384" y="2766218"/>
            <a:ext cx="8158843" cy="1325563"/>
          </a:xfrm>
        </p:spPr>
        <p:txBody>
          <a:bodyPr>
            <a:normAutofit/>
          </a:bodyPr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9916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5ABC6-4587-ED2E-B32A-68E4E4E97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50684"/>
              </p:ext>
            </p:extLst>
          </p:nvPr>
        </p:nvGraphicFramePr>
        <p:xfrm>
          <a:off x="1028700" y="1825625"/>
          <a:ext cx="103251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58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  <a:p>
            <a:pPr lvl="1"/>
            <a:r>
              <a:rPr lang="en-US" dirty="0"/>
              <a:t>Create a cloud-based program with an objective of detecting/predicting wildfires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Web </a:t>
            </a:r>
            <a:r>
              <a:rPr lang="en-US"/>
              <a:t>Service Project Scope</a:t>
            </a:r>
            <a:endParaRPr lang="en-US" dirty="0"/>
          </a:p>
          <a:p>
            <a:pPr lvl="1"/>
            <a:r>
              <a:rPr lang="en-US" dirty="0"/>
              <a:t>Process inputs and output of endpoints from back-end and front-end</a:t>
            </a:r>
          </a:p>
          <a:p>
            <a:pPr lvl="2"/>
            <a:r>
              <a:rPr lang="en-US" dirty="0"/>
              <a:t>Input: Date, Past 30 days, Past 60 days, Past 90 days</a:t>
            </a:r>
          </a:p>
          <a:p>
            <a:pPr lvl="2"/>
            <a:r>
              <a:rPr lang="en-US" dirty="0"/>
              <a:t>Output: Prediction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848" y="6332454"/>
            <a:ext cx="495300" cy="365125"/>
          </a:xfrm>
        </p:spPr>
        <p:txBody>
          <a:bodyPr/>
          <a:lstStyle/>
          <a:p>
            <a:fld id="{89A07FDE-CF23-4DF4-993F-F0A8407421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9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9F7D4A-DF90-402C-C2F4-966F6297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96" y="4009865"/>
            <a:ext cx="3039712" cy="1590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D7D047-45BE-9DE5-831C-C205544A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1C12-63FA-6B77-436E-3B86CE54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4351338"/>
          </a:xfrm>
        </p:spPr>
        <p:txBody>
          <a:bodyPr/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Amazon Web Service 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File Format</a:t>
            </a:r>
          </a:p>
          <a:p>
            <a:pPr lvl="1"/>
            <a:r>
              <a:rPr lang="en-US" dirty="0"/>
              <a:t>JSON</a:t>
            </a:r>
          </a:p>
          <a:p>
            <a:r>
              <a:rPr lang="en-US" dirty="0"/>
              <a:t>API Testing</a:t>
            </a:r>
          </a:p>
          <a:p>
            <a:pPr lvl="1"/>
            <a:r>
              <a:rPr lang="en-US" dirty="0"/>
              <a:t>Postman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0FC2-36F6-067D-111E-28750E30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E3D32-BC3E-E1A9-4842-8C4B490A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3390156" cy="224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FD4AF-15DD-D845-7B3F-AA6A2B64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156" y="1382486"/>
            <a:ext cx="1867644" cy="204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B131B-6FC2-AE20-BC1E-697683F55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3" y="2426833"/>
            <a:ext cx="3967842" cy="2645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DF86-77B3-C5D7-F4DB-CFB872AF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607" y="5087733"/>
            <a:ext cx="4325193" cy="13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6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9F7D4A-DF90-402C-C2F4-966F6297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60" y="4383886"/>
            <a:ext cx="3039712" cy="1590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D7D047-45BE-9DE5-831C-C205544A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0FC2-36F6-067D-111E-28750E30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E3D32-BC3E-E1A9-4842-8C4B490A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16" y="1822756"/>
            <a:ext cx="3390156" cy="224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FD4AF-15DD-D845-7B3F-AA6A2B64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88" y="2233366"/>
            <a:ext cx="1297958" cy="1422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B131B-6FC2-AE20-BC1E-697683F55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401" y="1690688"/>
            <a:ext cx="3200401" cy="2133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DF86-77B3-C5D7-F4DB-CFB872AF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1" y="4581508"/>
            <a:ext cx="3632200" cy="1122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0BC7D-6109-72C6-187B-228359671A3E}"/>
              </a:ext>
            </a:extLst>
          </p:cNvPr>
          <p:cNvSpPr txBox="1"/>
          <p:nvPr/>
        </p:nvSpPr>
        <p:spPr>
          <a:xfrm>
            <a:off x="502024" y="3716491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7E83B-17E9-09AB-9C98-99ED60468B57}"/>
              </a:ext>
            </a:extLst>
          </p:cNvPr>
          <p:cNvSpPr txBox="1"/>
          <p:nvPr/>
        </p:nvSpPr>
        <p:spPr>
          <a:xfrm>
            <a:off x="5541573" y="3716491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A1994-6FC7-0EFA-564E-042A30BA163E}"/>
              </a:ext>
            </a:extLst>
          </p:cNvPr>
          <p:cNvSpPr txBox="1"/>
          <p:nvPr/>
        </p:nvSpPr>
        <p:spPr>
          <a:xfrm>
            <a:off x="9492343" y="3716491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0F44F-22EE-30A6-94AE-3EB5FBA9DAE8}"/>
              </a:ext>
            </a:extLst>
          </p:cNvPr>
          <p:cNvSpPr txBox="1"/>
          <p:nvPr/>
        </p:nvSpPr>
        <p:spPr>
          <a:xfrm>
            <a:off x="2841916" y="5605336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1A26A-D136-D65F-2262-0988AEBCC180}"/>
              </a:ext>
            </a:extLst>
          </p:cNvPr>
          <p:cNvSpPr txBox="1"/>
          <p:nvPr/>
        </p:nvSpPr>
        <p:spPr>
          <a:xfrm>
            <a:off x="7584787" y="5605336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Testing</a:t>
            </a:r>
          </a:p>
        </p:txBody>
      </p:sp>
    </p:spTree>
    <p:extLst>
      <p:ext uri="{BB962C8B-B14F-4D97-AF65-F5344CB8AC3E}">
        <p14:creationId xmlns:p14="http://schemas.microsoft.com/office/powerpoint/2010/main" val="78947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3AE1C6F-EBE7-19EF-8D70-AEA657CC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0" y="1690688"/>
            <a:ext cx="9051699" cy="40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9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B90BAD-324F-BAF0-1F81-2497AA7A0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94" y="1575672"/>
            <a:ext cx="937341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6912" y="1697719"/>
            <a:ext cx="10134600" cy="43244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Predict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Expected Payload Body: {"date": "11/22/2052", "rain30d": 1.1, "rain60d": 2.2, "rain90d": 3.3}</a:t>
            </a:r>
            <a:endParaRPr lang="en-US" dirty="0"/>
          </a:p>
          <a:p>
            <a:r>
              <a:rPr lang="en-US" dirty="0"/>
              <a:t>Fetch Single Record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Expected Payload Body: {"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location_id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": 5}</a:t>
            </a:r>
            <a:endParaRPr lang="en-US" dirty="0"/>
          </a:p>
          <a:p>
            <a:r>
              <a:rPr lang="en-US" dirty="0"/>
              <a:t>Fetch Multiple Records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Expected Payload Body: {"locations": [250, 251]}</a:t>
            </a:r>
            <a:endParaRPr lang="en-US" dirty="0"/>
          </a:p>
          <a:p>
            <a:r>
              <a:rPr lang="en-US" dirty="0"/>
              <a:t>Fetch All Locations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Expected Payload Body: {"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location_id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": "all"}</a:t>
            </a:r>
            <a:endParaRPr lang="en-US" dirty="0"/>
          </a:p>
          <a:p>
            <a:r>
              <a:rPr lang="en-US" dirty="0"/>
              <a:t>Fetch Location ID List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Expected Payload Body: {"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location_id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": "all"}</a:t>
            </a:r>
            <a:endParaRPr lang="en-US" dirty="0"/>
          </a:p>
          <a:p>
            <a:r>
              <a:rPr lang="en-US" dirty="0"/>
              <a:t>Add Records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Expected Payload Body: {"records": [[111.111, -111.111, "Station 111" ], [222.222, -222.222, "Station 222"]]}</a:t>
            </a:r>
            <a:endParaRPr lang="en-US" dirty="0"/>
          </a:p>
          <a:p>
            <a:r>
              <a:rPr lang="en-US" dirty="0"/>
              <a:t>Delete Records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Expected Payload Body: {"locations": [269, 270]}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5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DD19-D7DE-5A7B-6341-D4C07FBE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414" y="2766218"/>
            <a:ext cx="3659414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175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Branded Template 2018" id="{D971C9CA-933F-4E1D-8CE0-BF1A318D35A7}" vid="{C696FE7C-F510-48F2-A458-75E0A8E19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 University Template Version A</Template>
  <TotalTime>2276</TotalTime>
  <Words>258</Words>
  <Application>Microsoft Office PowerPoint</Application>
  <PresentationFormat>Widescreen</PresentationFormat>
  <Paragraphs>61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Rockwell</vt:lpstr>
      <vt:lpstr>Office Theme</vt:lpstr>
      <vt:lpstr>AWS – Web Service Team</vt:lpstr>
      <vt:lpstr>Agenda</vt:lpstr>
      <vt:lpstr>Project Overview</vt:lpstr>
      <vt:lpstr>Technology Used</vt:lpstr>
      <vt:lpstr>Technology Used</vt:lpstr>
      <vt:lpstr>Data Flow</vt:lpstr>
      <vt:lpstr>Development</vt:lpstr>
      <vt:lpstr>Endpoints</vt:lpstr>
      <vt:lpstr>Demo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Web Service Team</dc:title>
  <dc:creator>Sherelene De Belen</dc:creator>
  <cp:lastModifiedBy>Sherelene De Belen</cp:lastModifiedBy>
  <cp:revision>1</cp:revision>
  <dcterms:created xsi:type="dcterms:W3CDTF">2022-12-05T04:07:25Z</dcterms:created>
  <dcterms:modified xsi:type="dcterms:W3CDTF">2022-12-07T01:32:24Z</dcterms:modified>
</cp:coreProperties>
</file>