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7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5" autoAdjust="0"/>
    <p:restoredTop sz="94660"/>
  </p:normalViewPr>
  <p:slideViewPr>
    <p:cSldViewPr snapToGrid="0">
      <p:cViewPr varScale="1">
        <p:scale>
          <a:sx n="85" d="100"/>
          <a:sy n="85" d="100"/>
        </p:scale>
        <p:origin x="28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479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336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686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849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498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657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560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458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033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131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602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615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C733A7-E177-1D5D-86FF-8940865B7C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REPORTE DE PRÁCTICAS DE ACCESORIOS PARA RADIOCIRUGÍA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239979B-0EEB-DE5A-2AFD-8096E27C0D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INSTITUTO NACIONAL DE CANCEROLOGÍA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2A097C7-AA9B-CA32-97D6-629A8B462FDC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4412255" y="3085766"/>
            <a:ext cx="3331420" cy="3331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873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420F99-E15C-A69B-49C5-9DCFBF03A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BC0D591-EF58-41A8-7434-40993F208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3732704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o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o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o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TM03457464[[fn=Dividendo]]</Template>
  <TotalTime>14</TotalTime>
  <Words>11</Words>
  <Application>Microsoft Office PowerPoint</Application>
  <PresentationFormat>Panorámica</PresentationFormat>
  <Paragraphs>2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5" baseType="lpstr">
      <vt:lpstr>Gill Sans MT</vt:lpstr>
      <vt:lpstr>Wingdings 2</vt:lpstr>
      <vt:lpstr>Dividendo</vt:lpstr>
      <vt:lpstr>REPORTE DE PRÁCTICAS DE ACCESORIOS PARA RADIOCIRUGÍA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Christopher López Ruiz</dc:creator>
  <cp:lastModifiedBy>Christopher López Ruiz</cp:lastModifiedBy>
  <cp:revision>1</cp:revision>
  <dcterms:created xsi:type="dcterms:W3CDTF">2024-10-01T01:13:12Z</dcterms:created>
  <dcterms:modified xsi:type="dcterms:W3CDTF">2024-10-01T01:27:20Z</dcterms:modified>
</cp:coreProperties>
</file>