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4" r:id="rId3"/>
    <p:sldId id="271" r:id="rId4"/>
    <p:sldId id="272" r:id="rId5"/>
    <p:sldId id="273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F92F3-43A5-4708-8953-0DBD6D2E9E96}" v="792" dt="2024-01-26T14:31:02.257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8" autoAdjust="0"/>
    <p:restoredTop sz="94886" autoAdjust="0"/>
  </p:normalViewPr>
  <p:slideViewPr>
    <p:cSldViewPr>
      <p:cViewPr varScale="1">
        <p:scale>
          <a:sx n="97" d="100"/>
          <a:sy n="97" d="100"/>
        </p:scale>
        <p:origin x="78" y="111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1/27/2024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1/27/2024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1/27/2024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1/27/2024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1/27/2024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1/27/2024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1/27/2024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1/27/2024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1/27/2024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1/27/2024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1/27/2024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1/27/2024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quake.usgs.gov/earthquakes/fe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Earthquake Data </a:t>
            </a:r>
            <a:r>
              <a:rPr lang="en-US" dirty="0" err="1"/>
              <a:t>visualisation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Locations of Earthquakes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8B6E-7598-7A96-1EF6-75EC3906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9571-909C-91DE-A11B-C04CF619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3C4043"/>
                </a:solidFill>
                <a:latin typeface="Inter"/>
              </a:rPr>
              <a:t>This data set is taken from USGS(U.S Geological Survey)</a:t>
            </a:r>
          </a:p>
          <a:p>
            <a:r>
              <a:rPr lang="en-GB" dirty="0">
                <a:solidFill>
                  <a:srgbClr val="3C4043"/>
                </a:solidFill>
                <a:latin typeface="Inter"/>
              </a:rPr>
              <a:t>The data set contains details of all earthquakes that have happened in the last 30 days</a:t>
            </a:r>
          </a:p>
          <a:p>
            <a:endParaRPr lang="en-GB" dirty="0">
              <a:solidFill>
                <a:srgbClr val="3C4043"/>
              </a:solidFill>
              <a:latin typeface="Inter"/>
            </a:endParaRPr>
          </a:p>
          <a:p>
            <a:endParaRPr lang="en-GB" dirty="0">
              <a:solidFill>
                <a:srgbClr val="3C4043"/>
              </a:solidFill>
              <a:latin typeface="Inter"/>
            </a:endParaRPr>
          </a:p>
          <a:p>
            <a:endParaRPr lang="en-GB" dirty="0">
              <a:solidFill>
                <a:srgbClr val="3C4043"/>
              </a:solidFill>
              <a:latin typeface="Inter"/>
            </a:endParaRPr>
          </a:p>
          <a:p>
            <a:r>
              <a:rPr lang="en-GB" sz="1100" dirty="0">
                <a:solidFill>
                  <a:srgbClr val="202124"/>
                </a:solidFill>
                <a:latin typeface="Inter"/>
                <a:hlinkClick r:id="rId2"/>
              </a:rPr>
              <a:t>https://earthquake.usgs.gov/earthquakes/feed/</a:t>
            </a:r>
            <a:endParaRPr lang="en-GB" dirty="0">
              <a:solidFill>
                <a:srgbClr val="3C4043"/>
              </a:solidFill>
              <a:latin typeface="Inter"/>
            </a:endParaRPr>
          </a:p>
          <a:p>
            <a:endParaRPr lang="en-GB" dirty="0">
              <a:solidFill>
                <a:srgbClr val="3C4043"/>
              </a:solidFill>
              <a:latin typeface="Inter"/>
            </a:endParaRPr>
          </a:p>
          <a:p>
            <a:endParaRPr lang="en-GB" dirty="0">
              <a:solidFill>
                <a:srgbClr val="3C4043"/>
              </a:solidFill>
              <a:latin typeface="Inter"/>
            </a:endParaRPr>
          </a:p>
          <a:p>
            <a:endParaRPr lang="en-GB" dirty="0">
              <a:solidFill>
                <a:srgbClr val="3C4043"/>
              </a:solidFill>
              <a:latin typeface="Inter"/>
            </a:endParaRPr>
          </a:p>
          <a:p>
            <a:endParaRPr lang="en-GB" dirty="0">
              <a:solidFill>
                <a:srgbClr val="3C404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548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earthquakes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Greatest proportion occur in California 30%.</a:t>
            </a:r>
          </a:p>
          <a:p>
            <a:r>
              <a:rPr lang="en-US" dirty="0"/>
              <a:t>2nd greatest is Alaska</a:t>
            </a:r>
          </a:p>
          <a:p>
            <a:r>
              <a:rPr lang="en-US" dirty="0"/>
              <a:t>Indicates north-west is the most active region</a:t>
            </a:r>
          </a:p>
        </p:txBody>
      </p:sp>
      <p:pic>
        <p:nvPicPr>
          <p:cNvPr id="4" name="Picture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4AD30803-0993-2469-5B1D-548621094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" t="-273" r="-1186" b="273"/>
          <a:stretch/>
        </p:blipFill>
        <p:spPr>
          <a:xfrm>
            <a:off x="3711855" y="3307915"/>
            <a:ext cx="3953421" cy="2828638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352C963-074B-3F99-A2EE-DDFE7C18F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030" b="1149"/>
          <a:stretch/>
        </p:blipFill>
        <p:spPr>
          <a:xfrm>
            <a:off x="1742807" y="172774"/>
            <a:ext cx="9051091" cy="1158138"/>
          </a:xfrm>
          <a:prstGeom prst="rect">
            <a:avLst/>
          </a:prstGeom>
        </p:spPr>
      </p:pic>
      <p:pic>
        <p:nvPicPr>
          <p:cNvPr id="6" name="Picture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23BADA7A-385B-1FB1-EBE5-6674D87A8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13" y="1312693"/>
            <a:ext cx="6596327" cy="2112476"/>
          </a:xfrm>
          <a:prstGeom prst="rect">
            <a:avLst/>
          </a:prstGeom>
        </p:spPr>
      </p:pic>
      <p:pic>
        <p:nvPicPr>
          <p:cNvPr id="7" name="Picture 6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F7DD0FFA-0CEE-FCCE-E726-6505671F1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372" y="3528817"/>
            <a:ext cx="9922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E2ED-04CA-9D33-4E8F-8BAD9779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Geographical location</a:t>
            </a:r>
          </a:p>
        </p:txBody>
      </p:sp>
      <p:pic>
        <p:nvPicPr>
          <p:cNvPr id="4" name="Content Placeholder 3" descr="A map of the location of earthquake&#10;&#10;Description automatically generated">
            <a:extLst>
              <a:ext uri="{FF2B5EF4-FFF2-40B4-BE49-F238E27FC236}">
                <a16:creationId xmlns:a16="http://schemas.microsoft.com/office/drawing/2014/main" id="{663A719D-2B35-BD17-10AE-E0FDD7F26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12" y="1606404"/>
            <a:ext cx="5684420" cy="4409595"/>
          </a:xfrm>
        </p:spPr>
      </p:pic>
      <p:pic>
        <p:nvPicPr>
          <p:cNvPr id="5" name="Picture 4" descr="A map of different colors&#10;&#10;Description automatically generated">
            <a:extLst>
              <a:ext uri="{FF2B5EF4-FFF2-40B4-BE49-F238E27FC236}">
                <a16:creationId xmlns:a16="http://schemas.microsoft.com/office/drawing/2014/main" id="{B9A4F346-5A83-A0C2-5769-854A7EDE3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45" y="1862923"/>
            <a:ext cx="4493576" cy="3759543"/>
          </a:xfrm>
          <a:prstGeom prst="rect">
            <a:avLst/>
          </a:prstGeom>
        </p:spPr>
      </p:pic>
      <p:pic>
        <p:nvPicPr>
          <p:cNvPr id="6" name="Graphic 5" descr="Plate tectonics - Wikipedia">
            <a:extLst>
              <a:ext uri="{FF2B5EF4-FFF2-40B4-BE49-F238E27FC236}">
                <a16:creationId xmlns:a16="http://schemas.microsoft.com/office/drawing/2014/main" id="{5564D921-5DF3-5B99-BC98-18DE4A224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9945" y="2018561"/>
            <a:ext cx="4864879" cy="3394180"/>
          </a:xfrm>
          <a:prstGeom prst="rect">
            <a:avLst/>
          </a:prstGeom>
        </p:spPr>
      </p:pic>
      <p:pic>
        <p:nvPicPr>
          <p:cNvPr id="8" name="Picture 7" descr="A map of different colors&#10;&#10;Description automatically generated">
            <a:extLst>
              <a:ext uri="{FF2B5EF4-FFF2-40B4-BE49-F238E27FC236}">
                <a16:creationId xmlns:a16="http://schemas.microsoft.com/office/drawing/2014/main" id="{337E69D4-CDD1-9B15-5659-0EED980BD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79" y="1928787"/>
            <a:ext cx="4493576" cy="37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69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C029-EF18-204E-0E41-2A073F09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Conclusions:</a:t>
            </a:r>
            <a:endParaRPr lang="en-GB" dirty="0"/>
          </a:p>
        </p:txBody>
      </p:sp>
      <p:pic>
        <p:nvPicPr>
          <p:cNvPr id="4" name="Content Placeholder 3" descr="Happy Computer Stock Illustrations – 119,919 Happy Computer Stock  Illustrations, Vectors &amp; Clipart - Dreamstime">
            <a:extLst>
              <a:ext uri="{FF2B5EF4-FFF2-40B4-BE49-F238E27FC236}">
                <a16:creationId xmlns:a16="http://schemas.microsoft.com/office/drawing/2014/main" id="{C26106C7-D3B9-35A6-51E2-981B8CC44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550" b="6897"/>
          <a:stretch/>
        </p:blipFill>
        <p:spPr>
          <a:xfrm>
            <a:off x="707888" y="4122011"/>
            <a:ext cx="3216350" cy="2374303"/>
          </a:xfrm>
        </p:spPr>
      </p:pic>
      <p:pic>
        <p:nvPicPr>
          <p:cNvPr id="5" name="Picture 4" descr="A young female office worker sitting at her computer gesturing... | Cartoon  people, Business cartoons, Kids clipart">
            <a:extLst>
              <a:ext uri="{FF2B5EF4-FFF2-40B4-BE49-F238E27FC236}">
                <a16:creationId xmlns:a16="http://schemas.microsoft.com/office/drawing/2014/main" id="{7ECF01B7-17BB-53A8-46F8-7CEBA07A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693" y="4122944"/>
            <a:ext cx="3203426" cy="2549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3C274A-6CCE-31B5-69AE-5FD98D667355}"/>
              </a:ext>
            </a:extLst>
          </p:cNvPr>
          <p:cNvSpPr txBox="1"/>
          <p:nvPr/>
        </p:nvSpPr>
        <p:spPr>
          <a:xfrm rot="-10800000" flipV="1">
            <a:off x="684411" y="1719723"/>
            <a:ext cx="10819844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buAutoNum type="arabicParenR"/>
            </a:pPr>
            <a:r>
              <a:rPr lang="en-US" b="1" dirty="0"/>
              <a:t>Majority</a:t>
            </a:r>
            <a:r>
              <a:rPr lang="en-US" dirty="0"/>
              <a:t> of earthquakes </a:t>
            </a:r>
            <a:r>
              <a:rPr lang="en-US" b="1" dirty="0"/>
              <a:t>occur at plate boundaries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4FC78-EBD8-E12F-DBED-36F193BD785C}"/>
              </a:ext>
            </a:extLst>
          </p:cNvPr>
          <p:cNvSpPr txBox="1"/>
          <p:nvPr/>
        </p:nvSpPr>
        <p:spPr>
          <a:xfrm>
            <a:off x="687930" y="2067136"/>
            <a:ext cx="796884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2) Lots of activity where the pacific plate meets North American Plate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EAE357-E941-695E-8EA7-A9A52AD6531F}"/>
              </a:ext>
            </a:extLst>
          </p:cNvPr>
          <p:cNvSpPr txBox="1"/>
          <p:nvPr/>
        </p:nvSpPr>
        <p:spPr>
          <a:xfrm>
            <a:off x="685954" y="2411117"/>
            <a:ext cx="6131807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545454"/>
                </a:solidFill>
                <a:latin typeface="Century Gothic"/>
                <a:ea typeface="Century Gothic"/>
                <a:cs typeface="Century Gothic"/>
              </a:rPr>
              <a:t>3) Don't</a:t>
            </a:r>
            <a:r>
              <a:rPr lang="en-US" sz="1800" b="0" i="0" u="none" strike="noStrike" baseline="0" dirty="0">
                <a:solidFill>
                  <a:srgbClr val="545454"/>
                </a:solidFill>
                <a:latin typeface="Century Gothic"/>
                <a:ea typeface="Century Gothic"/>
                <a:cs typeface="Century Gothic"/>
              </a:rPr>
              <a:t> visit </a:t>
            </a:r>
            <a:r>
              <a:rPr lang="en-US" sz="1800" b="1" i="0" u="none" strike="noStrike" baseline="0" dirty="0">
                <a:solidFill>
                  <a:srgbClr val="545454"/>
                </a:solidFill>
                <a:latin typeface="Century Gothic"/>
                <a:ea typeface="Century Gothic"/>
                <a:cs typeface="Century Gothic"/>
              </a:rPr>
              <a:t>California</a:t>
            </a:r>
            <a:r>
              <a:rPr lang="en-US" sz="1800" b="0" i="0" u="none" strike="noStrike" baseline="0" dirty="0">
                <a:solidFill>
                  <a:srgbClr val="545454"/>
                </a:solidFill>
                <a:latin typeface="Century Gothic"/>
                <a:ea typeface="Century Gothic"/>
                <a:cs typeface="Century Gothic"/>
              </a:rPr>
              <a:t> – have you seen the film 2012?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DC4ADA-70F4-7816-DF07-CD1FD15BC600}"/>
              </a:ext>
            </a:extLst>
          </p:cNvPr>
          <p:cNvSpPr txBox="1"/>
          <p:nvPr/>
        </p:nvSpPr>
        <p:spPr>
          <a:xfrm>
            <a:off x="657305" y="2814591"/>
            <a:ext cx="10860665" cy="9787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4) In fact the outside world is scary; become a </a:t>
            </a:r>
            <a:br>
              <a:rPr lang="en-US" sz="3200" b="1" dirty="0"/>
            </a:br>
            <a:r>
              <a:rPr lang="en-US" sz="3200" b="1" dirty="0"/>
              <a:t>data scientist and remain safe behind your computer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4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" id="{CBC7112A-4D2E-4371-B7E2-750DE409AD5B}" vid="{6FC34C6B-D5EF-48BE-8F4F-13F2763934C5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</Words>
  <Application>Microsoft Office PowerPoint</Application>
  <PresentationFormat>Custom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World Presentation 16x9</vt:lpstr>
      <vt:lpstr>Earthquake Data visualisation</vt:lpstr>
      <vt:lpstr>The data</vt:lpstr>
      <vt:lpstr>Distribution of earthquakes</vt:lpstr>
      <vt:lpstr>Geographical location</vt:lpstr>
      <vt:lpstr>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186</cp:revision>
  <dcterms:created xsi:type="dcterms:W3CDTF">2024-01-26T12:59:32Z</dcterms:created>
  <dcterms:modified xsi:type="dcterms:W3CDTF">2024-01-27T13:47:29Z</dcterms:modified>
</cp:coreProperties>
</file>