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4" r:id="rId2"/>
    <p:sldId id="285" r:id="rId3"/>
    <p:sldId id="286" r:id="rId4"/>
    <p:sldId id="287" r:id="rId5"/>
    <p:sldId id="288" r:id="rId6"/>
    <p:sldId id="289" r:id="rId7"/>
    <p:sldId id="290" r:id="rId8"/>
    <p:sldId id="292" r:id="rId9"/>
    <p:sldId id="291" r:id="rId10"/>
    <p:sldId id="283" r:id="rId11"/>
    <p:sldId id="295" r:id="rId12"/>
    <p:sldId id="297" r:id="rId13"/>
    <p:sldId id="299" r:id="rId14"/>
    <p:sldId id="300" r:id="rId15"/>
    <p:sldId id="301" r:id="rId16"/>
    <p:sldId id="302" r:id="rId17"/>
    <p:sldId id="303" r:id="rId18"/>
    <p:sldId id="276"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F34A4-20EC-4CBB-8189-9272FAC4D4E1}" v="6" dt="2022-12-06T03:30:11.214"/>
    <p1510:client id="{CAC301B1-F0BE-4ACA-86E6-DBB5B42FC2EA}" v="358" dt="2022-12-05T23:31:15.988"/>
    <p1510:client id="{DA5A6E49-9BF0-0612-4CBF-9935E9DF14CE}" v="1887" dt="2022-12-06T03:22:34.579"/>
    <p1510:client id="{DAF39260-50E1-563F-9B3F-6BED3D26E57E}" v="154" dt="2022-12-05T21:19:14.232"/>
    <p1510:client id="{F057E0D2-E26C-4EDC-BB7A-3D2D3BBDC51A}" v="52" vWet="53" dt="2022-12-05T19:52:0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 weize" userId="d9ad0d037ba98d60" providerId="LiveId" clId="{99AF34A4-20EC-4CBB-8189-9272FAC4D4E1}"/>
    <pc:docChg chg="custSel addSld delSld modSld delMainMaster">
      <pc:chgData name="yan weize" userId="d9ad0d037ba98d60" providerId="LiveId" clId="{99AF34A4-20EC-4CBB-8189-9272FAC4D4E1}" dt="2022-12-06T09:23:42.810" v="133" actId="20577"/>
      <pc:docMkLst>
        <pc:docMk/>
      </pc:docMkLst>
      <pc:sldChg chg="del">
        <pc:chgData name="yan weize" userId="d9ad0d037ba98d60" providerId="LiveId" clId="{99AF34A4-20EC-4CBB-8189-9272FAC4D4E1}" dt="2022-12-06T03:25:18.534" v="0" actId="2696"/>
        <pc:sldMkLst>
          <pc:docMk/>
          <pc:sldMk cId="3908622435" sldId="256"/>
        </pc:sldMkLst>
      </pc:sldChg>
      <pc:sldChg chg="del">
        <pc:chgData name="yan weize" userId="d9ad0d037ba98d60" providerId="LiveId" clId="{99AF34A4-20EC-4CBB-8189-9272FAC4D4E1}" dt="2022-12-06T03:25:20.007" v="1" actId="47"/>
        <pc:sldMkLst>
          <pc:docMk/>
          <pc:sldMk cId="148367901" sldId="257"/>
        </pc:sldMkLst>
      </pc:sldChg>
      <pc:sldChg chg="del">
        <pc:chgData name="yan weize" userId="d9ad0d037ba98d60" providerId="LiveId" clId="{99AF34A4-20EC-4CBB-8189-9272FAC4D4E1}" dt="2022-12-06T03:25:20.520" v="2" actId="47"/>
        <pc:sldMkLst>
          <pc:docMk/>
          <pc:sldMk cId="887985944" sldId="258"/>
        </pc:sldMkLst>
      </pc:sldChg>
      <pc:sldChg chg="del">
        <pc:chgData name="yan weize" userId="d9ad0d037ba98d60" providerId="LiveId" clId="{99AF34A4-20EC-4CBB-8189-9272FAC4D4E1}" dt="2022-12-06T03:25:22.129" v="9" actId="47"/>
        <pc:sldMkLst>
          <pc:docMk/>
          <pc:sldMk cId="3460261349" sldId="262"/>
        </pc:sldMkLst>
      </pc:sldChg>
      <pc:sldChg chg="del">
        <pc:chgData name="yan weize" userId="d9ad0d037ba98d60" providerId="LiveId" clId="{99AF34A4-20EC-4CBB-8189-9272FAC4D4E1}" dt="2022-12-06T03:25:22.697" v="10" actId="47"/>
        <pc:sldMkLst>
          <pc:docMk/>
          <pc:sldMk cId="290089034" sldId="264"/>
        </pc:sldMkLst>
      </pc:sldChg>
      <pc:sldChg chg="del">
        <pc:chgData name="yan weize" userId="d9ad0d037ba98d60" providerId="LiveId" clId="{99AF34A4-20EC-4CBB-8189-9272FAC4D4E1}" dt="2022-12-06T03:25:22.864" v="11" actId="47"/>
        <pc:sldMkLst>
          <pc:docMk/>
          <pc:sldMk cId="1989906449" sldId="265"/>
        </pc:sldMkLst>
      </pc:sldChg>
      <pc:sldChg chg="del">
        <pc:chgData name="yan weize" userId="d9ad0d037ba98d60" providerId="LiveId" clId="{99AF34A4-20EC-4CBB-8189-9272FAC4D4E1}" dt="2022-12-06T03:25:23.204" v="12" actId="47"/>
        <pc:sldMkLst>
          <pc:docMk/>
          <pc:sldMk cId="2354391522" sldId="267"/>
        </pc:sldMkLst>
      </pc:sldChg>
      <pc:sldChg chg="del">
        <pc:chgData name="yan weize" userId="d9ad0d037ba98d60" providerId="LiveId" clId="{99AF34A4-20EC-4CBB-8189-9272FAC4D4E1}" dt="2022-12-06T03:25:23.344" v="13" actId="47"/>
        <pc:sldMkLst>
          <pc:docMk/>
          <pc:sldMk cId="345205614" sldId="269"/>
        </pc:sldMkLst>
      </pc:sldChg>
      <pc:sldChg chg="del">
        <pc:chgData name="yan weize" userId="d9ad0d037ba98d60" providerId="LiveId" clId="{99AF34A4-20EC-4CBB-8189-9272FAC4D4E1}" dt="2022-12-06T03:25:23.477" v="14" actId="47"/>
        <pc:sldMkLst>
          <pc:docMk/>
          <pc:sldMk cId="2118683785" sldId="271"/>
        </pc:sldMkLst>
      </pc:sldChg>
      <pc:sldChg chg="del">
        <pc:chgData name="yan weize" userId="d9ad0d037ba98d60" providerId="LiveId" clId="{99AF34A4-20EC-4CBB-8189-9272FAC4D4E1}" dt="2022-12-06T03:25:23.628" v="15" actId="47"/>
        <pc:sldMkLst>
          <pc:docMk/>
          <pc:sldMk cId="150373764" sldId="273"/>
        </pc:sldMkLst>
      </pc:sldChg>
      <pc:sldChg chg="addSp delSp modSp mod">
        <pc:chgData name="yan weize" userId="d9ad0d037ba98d60" providerId="LiveId" clId="{99AF34A4-20EC-4CBB-8189-9272FAC4D4E1}" dt="2022-12-06T03:30:19.376" v="96" actId="1076"/>
        <pc:sldMkLst>
          <pc:docMk/>
          <pc:sldMk cId="0" sldId="274"/>
        </pc:sldMkLst>
        <pc:spChg chg="mod">
          <ac:chgData name="yan weize" userId="d9ad0d037ba98d60" providerId="LiveId" clId="{99AF34A4-20EC-4CBB-8189-9272FAC4D4E1}" dt="2022-12-06T03:29:05.127" v="83"/>
          <ac:spMkLst>
            <pc:docMk/>
            <pc:sldMk cId="0" sldId="274"/>
            <ac:spMk id="3" creationId="{E5D4CBF6-C7C2-AA53-124C-D380EC3C5C43}"/>
          </ac:spMkLst>
        </pc:spChg>
        <pc:spChg chg="mod">
          <ac:chgData name="yan weize" userId="d9ad0d037ba98d60" providerId="LiveId" clId="{99AF34A4-20EC-4CBB-8189-9272FAC4D4E1}" dt="2022-12-06T03:29:05.127" v="83"/>
          <ac:spMkLst>
            <pc:docMk/>
            <pc:sldMk cId="0" sldId="274"/>
            <ac:spMk id="4" creationId="{16A73807-D97B-798D-80B8-98917E58AD0A}"/>
          </ac:spMkLst>
        </pc:spChg>
        <pc:spChg chg="mod">
          <ac:chgData name="yan weize" userId="d9ad0d037ba98d60" providerId="LiveId" clId="{99AF34A4-20EC-4CBB-8189-9272FAC4D4E1}" dt="2022-12-06T03:29:05.127" v="83"/>
          <ac:spMkLst>
            <pc:docMk/>
            <pc:sldMk cId="0" sldId="274"/>
            <ac:spMk id="5" creationId="{25B1823D-6E8E-BC2D-F22F-E29C3B5B9375}"/>
          </ac:spMkLst>
        </pc:spChg>
        <pc:spChg chg="mod">
          <ac:chgData name="yan weize" userId="d9ad0d037ba98d60" providerId="LiveId" clId="{99AF34A4-20EC-4CBB-8189-9272FAC4D4E1}" dt="2022-12-06T03:29:05.127" v="83"/>
          <ac:spMkLst>
            <pc:docMk/>
            <pc:sldMk cId="0" sldId="274"/>
            <ac:spMk id="6" creationId="{0546AD7E-81DC-AB12-A680-66C185DB0724}"/>
          </ac:spMkLst>
        </pc:spChg>
        <pc:spChg chg="mod">
          <ac:chgData name="yan weize" userId="d9ad0d037ba98d60" providerId="LiveId" clId="{99AF34A4-20EC-4CBB-8189-9272FAC4D4E1}" dt="2022-12-06T03:29:05.127" v="83"/>
          <ac:spMkLst>
            <pc:docMk/>
            <pc:sldMk cId="0" sldId="274"/>
            <ac:spMk id="7" creationId="{A1566B5A-F8AC-B0C5-58E1-75EF7EE5E0ED}"/>
          </ac:spMkLst>
        </pc:spChg>
        <pc:spChg chg="mod">
          <ac:chgData name="yan weize" userId="d9ad0d037ba98d60" providerId="LiveId" clId="{99AF34A4-20EC-4CBB-8189-9272FAC4D4E1}" dt="2022-12-06T03:29:05.127" v="83"/>
          <ac:spMkLst>
            <pc:docMk/>
            <pc:sldMk cId="0" sldId="274"/>
            <ac:spMk id="8" creationId="{02C242EB-75EE-889B-06AF-1FF956375100}"/>
          </ac:spMkLst>
        </pc:spChg>
        <pc:spChg chg="mod">
          <ac:chgData name="yan weize" userId="d9ad0d037ba98d60" providerId="LiveId" clId="{99AF34A4-20EC-4CBB-8189-9272FAC4D4E1}" dt="2022-12-06T03:29:05.127" v="83"/>
          <ac:spMkLst>
            <pc:docMk/>
            <pc:sldMk cId="0" sldId="274"/>
            <ac:spMk id="9" creationId="{A0041747-E0FE-DDF9-7244-B9CF5EF479FA}"/>
          </ac:spMkLst>
        </pc:spChg>
        <pc:spChg chg="mod">
          <ac:chgData name="yan weize" userId="d9ad0d037ba98d60" providerId="LiveId" clId="{99AF34A4-20EC-4CBB-8189-9272FAC4D4E1}" dt="2022-12-06T03:29:05.127" v="83"/>
          <ac:spMkLst>
            <pc:docMk/>
            <pc:sldMk cId="0" sldId="274"/>
            <ac:spMk id="10" creationId="{CA3F5A60-B13E-C9F1-CF80-8E6439C5F186}"/>
          </ac:spMkLst>
        </pc:spChg>
        <pc:spChg chg="mod">
          <ac:chgData name="yan weize" userId="d9ad0d037ba98d60" providerId="LiveId" clId="{99AF34A4-20EC-4CBB-8189-9272FAC4D4E1}" dt="2022-12-06T03:29:05.127" v="83"/>
          <ac:spMkLst>
            <pc:docMk/>
            <pc:sldMk cId="0" sldId="274"/>
            <ac:spMk id="11" creationId="{58378C32-F0F1-4B4C-3483-8F62BCBB998D}"/>
          </ac:spMkLst>
        </pc:spChg>
        <pc:spChg chg="mod">
          <ac:chgData name="yan weize" userId="d9ad0d037ba98d60" providerId="LiveId" clId="{99AF34A4-20EC-4CBB-8189-9272FAC4D4E1}" dt="2022-12-06T03:29:05.127" v="83"/>
          <ac:spMkLst>
            <pc:docMk/>
            <pc:sldMk cId="0" sldId="274"/>
            <ac:spMk id="12" creationId="{E7F4E9CE-5717-4207-91B3-3EFCDD03521B}"/>
          </ac:spMkLst>
        </pc:spChg>
        <pc:spChg chg="mod">
          <ac:chgData name="yan weize" userId="d9ad0d037ba98d60" providerId="LiveId" clId="{99AF34A4-20EC-4CBB-8189-9272FAC4D4E1}" dt="2022-12-06T03:29:05.127" v="83"/>
          <ac:spMkLst>
            <pc:docMk/>
            <pc:sldMk cId="0" sldId="274"/>
            <ac:spMk id="13" creationId="{55FF986C-F07C-E804-85DA-2B07370B014E}"/>
          </ac:spMkLst>
        </pc:spChg>
        <pc:spChg chg="mod">
          <ac:chgData name="yan weize" userId="d9ad0d037ba98d60" providerId="LiveId" clId="{99AF34A4-20EC-4CBB-8189-9272FAC4D4E1}" dt="2022-12-06T03:29:05.127" v="83"/>
          <ac:spMkLst>
            <pc:docMk/>
            <pc:sldMk cId="0" sldId="274"/>
            <ac:spMk id="14" creationId="{132D1B98-CF26-5B04-7D94-451875671C44}"/>
          </ac:spMkLst>
        </pc:spChg>
        <pc:spChg chg="mod">
          <ac:chgData name="yan weize" userId="d9ad0d037ba98d60" providerId="LiveId" clId="{99AF34A4-20EC-4CBB-8189-9272FAC4D4E1}" dt="2022-12-06T03:29:05.127" v="83"/>
          <ac:spMkLst>
            <pc:docMk/>
            <pc:sldMk cId="0" sldId="274"/>
            <ac:spMk id="15" creationId="{053CA689-FE63-E236-49E1-A9FDCF0A8ADD}"/>
          </ac:spMkLst>
        </pc:spChg>
        <pc:spChg chg="mod">
          <ac:chgData name="yan weize" userId="d9ad0d037ba98d60" providerId="LiveId" clId="{99AF34A4-20EC-4CBB-8189-9272FAC4D4E1}" dt="2022-12-06T03:29:05.127" v="83"/>
          <ac:spMkLst>
            <pc:docMk/>
            <pc:sldMk cId="0" sldId="274"/>
            <ac:spMk id="16" creationId="{3A665C4E-0542-F808-9B2E-5C767E009BDD}"/>
          </ac:spMkLst>
        </pc:spChg>
        <pc:spChg chg="mod">
          <ac:chgData name="yan weize" userId="d9ad0d037ba98d60" providerId="LiveId" clId="{99AF34A4-20EC-4CBB-8189-9272FAC4D4E1}" dt="2022-12-06T03:29:05.127" v="83"/>
          <ac:spMkLst>
            <pc:docMk/>
            <pc:sldMk cId="0" sldId="274"/>
            <ac:spMk id="17" creationId="{A0C310B0-01A4-C1EE-38A7-B3918420DF76}"/>
          </ac:spMkLst>
        </pc:spChg>
        <pc:spChg chg="mod">
          <ac:chgData name="yan weize" userId="d9ad0d037ba98d60" providerId="LiveId" clId="{99AF34A4-20EC-4CBB-8189-9272FAC4D4E1}" dt="2022-12-06T03:29:05.127" v="83"/>
          <ac:spMkLst>
            <pc:docMk/>
            <pc:sldMk cId="0" sldId="274"/>
            <ac:spMk id="18" creationId="{2B6FE522-B843-A352-1E92-0EB3CED60115}"/>
          </ac:spMkLst>
        </pc:spChg>
        <pc:spChg chg="mod">
          <ac:chgData name="yan weize" userId="d9ad0d037ba98d60" providerId="LiveId" clId="{99AF34A4-20EC-4CBB-8189-9272FAC4D4E1}" dt="2022-12-06T03:29:05.127" v="83"/>
          <ac:spMkLst>
            <pc:docMk/>
            <pc:sldMk cId="0" sldId="274"/>
            <ac:spMk id="19" creationId="{753EC4B0-82A0-6EEF-D5D9-691CC953C5FD}"/>
          </ac:spMkLst>
        </pc:spChg>
        <pc:spChg chg="mod">
          <ac:chgData name="yan weize" userId="d9ad0d037ba98d60" providerId="LiveId" clId="{99AF34A4-20EC-4CBB-8189-9272FAC4D4E1}" dt="2022-12-06T03:29:05.127" v="83"/>
          <ac:spMkLst>
            <pc:docMk/>
            <pc:sldMk cId="0" sldId="274"/>
            <ac:spMk id="20" creationId="{8871E629-AE1C-A099-FDE5-F63028E5F26A}"/>
          </ac:spMkLst>
        </pc:spChg>
        <pc:spChg chg="mod">
          <ac:chgData name="yan weize" userId="d9ad0d037ba98d60" providerId="LiveId" clId="{99AF34A4-20EC-4CBB-8189-9272FAC4D4E1}" dt="2022-12-06T03:29:05.127" v="83"/>
          <ac:spMkLst>
            <pc:docMk/>
            <pc:sldMk cId="0" sldId="274"/>
            <ac:spMk id="21" creationId="{5DAEDDFE-D65D-BCF2-446F-5BCF4C1132BD}"/>
          </ac:spMkLst>
        </pc:spChg>
        <pc:spChg chg="mod">
          <ac:chgData name="yan weize" userId="d9ad0d037ba98d60" providerId="LiveId" clId="{99AF34A4-20EC-4CBB-8189-9272FAC4D4E1}" dt="2022-12-06T03:29:05.127" v="83"/>
          <ac:spMkLst>
            <pc:docMk/>
            <pc:sldMk cId="0" sldId="274"/>
            <ac:spMk id="22" creationId="{B9B24CB6-8AAF-74B7-A651-50C64A93E177}"/>
          </ac:spMkLst>
        </pc:spChg>
        <pc:spChg chg="mod">
          <ac:chgData name="yan weize" userId="d9ad0d037ba98d60" providerId="LiveId" clId="{99AF34A4-20EC-4CBB-8189-9272FAC4D4E1}" dt="2022-12-06T03:29:05.127" v="83"/>
          <ac:spMkLst>
            <pc:docMk/>
            <pc:sldMk cId="0" sldId="274"/>
            <ac:spMk id="23" creationId="{6C3EB2B4-D861-F398-6EAB-CA0D3FB000EF}"/>
          </ac:spMkLst>
        </pc:spChg>
        <pc:spChg chg="mod">
          <ac:chgData name="yan weize" userId="d9ad0d037ba98d60" providerId="LiveId" clId="{99AF34A4-20EC-4CBB-8189-9272FAC4D4E1}" dt="2022-12-06T03:29:05.127" v="83"/>
          <ac:spMkLst>
            <pc:docMk/>
            <pc:sldMk cId="0" sldId="274"/>
            <ac:spMk id="24" creationId="{214C8701-7C48-F64F-E2E2-890CDD1A684F}"/>
          </ac:spMkLst>
        </pc:spChg>
        <pc:spChg chg="mod">
          <ac:chgData name="yan weize" userId="d9ad0d037ba98d60" providerId="LiveId" clId="{99AF34A4-20EC-4CBB-8189-9272FAC4D4E1}" dt="2022-12-06T03:29:05.127" v="83"/>
          <ac:spMkLst>
            <pc:docMk/>
            <pc:sldMk cId="0" sldId="274"/>
            <ac:spMk id="25" creationId="{A62454C6-9316-9289-4AC0-0F0ABA5B6F21}"/>
          </ac:spMkLst>
        </pc:spChg>
        <pc:spChg chg="mod">
          <ac:chgData name="yan weize" userId="d9ad0d037ba98d60" providerId="LiveId" clId="{99AF34A4-20EC-4CBB-8189-9272FAC4D4E1}" dt="2022-12-06T03:29:05.127" v="83"/>
          <ac:spMkLst>
            <pc:docMk/>
            <pc:sldMk cId="0" sldId="274"/>
            <ac:spMk id="26" creationId="{3C4AB9E6-B770-5F47-1E1C-65143043A790}"/>
          </ac:spMkLst>
        </pc:spChg>
        <pc:spChg chg="mod">
          <ac:chgData name="yan weize" userId="d9ad0d037ba98d60" providerId="LiveId" clId="{99AF34A4-20EC-4CBB-8189-9272FAC4D4E1}" dt="2022-12-06T03:29:05.127" v="83"/>
          <ac:spMkLst>
            <pc:docMk/>
            <pc:sldMk cId="0" sldId="274"/>
            <ac:spMk id="27" creationId="{B0F602A8-C4F6-EBB3-089E-9A0779F202E5}"/>
          </ac:spMkLst>
        </pc:spChg>
        <pc:spChg chg="mod">
          <ac:chgData name="yan weize" userId="d9ad0d037ba98d60" providerId="LiveId" clId="{99AF34A4-20EC-4CBB-8189-9272FAC4D4E1}" dt="2022-12-06T03:29:05.127" v="83"/>
          <ac:spMkLst>
            <pc:docMk/>
            <pc:sldMk cId="0" sldId="274"/>
            <ac:spMk id="28" creationId="{3645F32F-DD29-36DB-AA65-30EC481178DC}"/>
          </ac:spMkLst>
        </pc:spChg>
        <pc:spChg chg="mod">
          <ac:chgData name="yan weize" userId="d9ad0d037ba98d60" providerId="LiveId" clId="{99AF34A4-20EC-4CBB-8189-9272FAC4D4E1}" dt="2022-12-06T03:29:05.127" v="83"/>
          <ac:spMkLst>
            <pc:docMk/>
            <pc:sldMk cId="0" sldId="274"/>
            <ac:spMk id="29" creationId="{93844A55-49CF-2D8F-05FF-E8900A885EBF}"/>
          </ac:spMkLst>
        </pc:spChg>
        <pc:spChg chg="mod">
          <ac:chgData name="yan weize" userId="d9ad0d037ba98d60" providerId="LiveId" clId="{99AF34A4-20EC-4CBB-8189-9272FAC4D4E1}" dt="2022-12-06T03:29:05.127" v="83"/>
          <ac:spMkLst>
            <pc:docMk/>
            <pc:sldMk cId="0" sldId="274"/>
            <ac:spMk id="30" creationId="{68D55444-C5B3-F2CE-30C4-009E75754228}"/>
          </ac:spMkLst>
        </pc:spChg>
        <pc:spChg chg="mod">
          <ac:chgData name="yan weize" userId="d9ad0d037ba98d60" providerId="LiveId" clId="{99AF34A4-20EC-4CBB-8189-9272FAC4D4E1}" dt="2022-12-06T03:29:05.127" v="83"/>
          <ac:spMkLst>
            <pc:docMk/>
            <pc:sldMk cId="0" sldId="274"/>
            <ac:spMk id="31" creationId="{CA753226-266B-0A66-A8CC-5053F26C6BF0}"/>
          </ac:spMkLst>
        </pc:spChg>
        <pc:spChg chg="mod">
          <ac:chgData name="yan weize" userId="d9ad0d037ba98d60" providerId="LiveId" clId="{99AF34A4-20EC-4CBB-8189-9272FAC4D4E1}" dt="2022-12-06T03:29:05.127" v="83"/>
          <ac:spMkLst>
            <pc:docMk/>
            <pc:sldMk cId="0" sldId="274"/>
            <ac:spMk id="32" creationId="{EFFFDA33-4662-0228-85D1-203A8B162F25}"/>
          </ac:spMkLst>
        </pc:spChg>
        <pc:spChg chg="mod">
          <ac:chgData name="yan weize" userId="d9ad0d037ba98d60" providerId="LiveId" clId="{99AF34A4-20EC-4CBB-8189-9272FAC4D4E1}" dt="2022-12-06T03:29:05.127" v="83"/>
          <ac:spMkLst>
            <pc:docMk/>
            <pc:sldMk cId="0" sldId="274"/>
            <ac:spMk id="33" creationId="{2942CEC5-89F9-0A77-8421-DCFD85160D25}"/>
          </ac:spMkLst>
        </pc:spChg>
        <pc:spChg chg="mod">
          <ac:chgData name="yan weize" userId="d9ad0d037ba98d60" providerId="LiveId" clId="{99AF34A4-20EC-4CBB-8189-9272FAC4D4E1}" dt="2022-12-06T03:29:05.127" v="83"/>
          <ac:spMkLst>
            <pc:docMk/>
            <pc:sldMk cId="0" sldId="274"/>
            <ac:spMk id="34" creationId="{630DD09C-C950-4622-A63A-EB43057F46D4}"/>
          </ac:spMkLst>
        </pc:spChg>
        <pc:spChg chg="mod">
          <ac:chgData name="yan weize" userId="d9ad0d037ba98d60" providerId="LiveId" clId="{99AF34A4-20EC-4CBB-8189-9272FAC4D4E1}" dt="2022-12-06T03:29:05.127" v="83"/>
          <ac:spMkLst>
            <pc:docMk/>
            <pc:sldMk cId="0" sldId="274"/>
            <ac:spMk id="35" creationId="{DA989CD8-29E0-BACE-3A5D-2F6BA8563ABC}"/>
          </ac:spMkLst>
        </pc:spChg>
        <pc:spChg chg="mod">
          <ac:chgData name="yan weize" userId="d9ad0d037ba98d60" providerId="LiveId" clId="{99AF34A4-20EC-4CBB-8189-9272FAC4D4E1}" dt="2022-12-06T03:29:05.127" v="83"/>
          <ac:spMkLst>
            <pc:docMk/>
            <pc:sldMk cId="0" sldId="274"/>
            <ac:spMk id="36" creationId="{897DEDDA-404B-988F-2FF4-0760781CCF28}"/>
          </ac:spMkLst>
        </pc:spChg>
        <pc:spChg chg="mod">
          <ac:chgData name="yan weize" userId="d9ad0d037ba98d60" providerId="LiveId" clId="{99AF34A4-20EC-4CBB-8189-9272FAC4D4E1}" dt="2022-12-06T03:29:05.127" v="83"/>
          <ac:spMkLst>
            <pc:docMk/>
            <pc:sldMk cId="0" sldId="274"/>
            <ac:spMk id="37" creationId="{6CA52BB5-38ED-A824-588E-78D499E2C5BF}"/>
          </ac:spMkLst>
        </pc:spChg>
        <pc:spChg chg="mod">
          <ac:chgData name="yan weize" userId="d9ad0d037ba98d60" providerId="LiveId" clId="{99AF34A4-20EC-4CBB-8189-9272FAC4D4E1}" dt="2022-12-06T03:29:05.127" v="83"/>
          <ac:spMkLst>
            <pc:docMk/>
            <pc:sldMk cId="0" sldId="274"/>
            <ac:spMk id="38" creationId="{D9667FD2-0D09-48BF-2083-F7908C8DC2FF}"/>
          </ac:spMkLst>
        </pc:spChg>
        <pc:spChg chg="mod">
          <ac:chgData name="yan weize" userId="d9ad0d037ba98d60" providerId="LiveId" clId="{99AF34A4-20EC-4CBB-8189-9272FAC4D4E1}" dt="2022-12-06T03:29:05.127" v="83"/>
          <ac:spMkLst>
            <pc:docMk/>
            <pc:sldMk cId="0" sldId="274"/>
            <ac:spMk id="39" creationId="{FAEDF910-593E-85C3-6F36-93621E8F99DC}"/>
          </ac:spMkLst>
        </pc:spChg>
        <pc:spChg chg="mod">
          <ac:chgData name="yan weize" userId="d9ad0d037ba98d60" providerId="LiveId" clId="{99AF34A4-20EC-4CBB-8189-9272FAC4D4E1}" dt="2022-12-06T03:29:05.127" v="83"/>
          <ac:spMkLst>
            <pc:docMk/>
            <pc:sldMk cId="0" sldId="274"/>
            <ac:spMk id="40" creationId="{317A9FCC-6F42-BBBB-24E5-DB12E0D90F30}"/>
          </ac:spMkLst>
        </pc:spChg>
        <pc:spChg chg="mod">
          <ac:chgData name="yan weize" userId="d9ad0d037ba98d60" providerId="LiveId" clId="{99AF34A4-20EC-4CBB-8189-9272FAC4D4E1}" dt="2022-12-06T03:29:05.127" v="83"/>
          <ac:spMkLst>
            <pc:docMk/>
            <pc:sldMk cId="0" sldId="274"/>
            <ac:spMk id="41" creationId="{AAEDF01B-B3DC-57FF-9016-DEC3092EC37B}"/>
          </ac:spMkLst>
        </pc:spChg>
        <pc:spChg chg="mod">
          <ac:chgData name="yan weize" userId="d9ad0d037ba98d60" providerId="LiveId" clId="{99AF34A4-20EC-4CBB-8189-9272FAC4D4E1}" dt="2022-12-06T03:29:05.127" v="83"/>
          <ac:spMkLst>
            <pc:docMk/>
            <pc:sldMk cId="0" sldId="274"/>
            <ac:spMk id="42" creationId="{610CCF5F-960B-60C5-2D85-94A2AFB53C84}"/>
          </ac:spMkLst>
        </pc:spChg>
        <pc:spChg chg="mod">
          <ac:chgData name="yan weize" userId="d9ad0d037ba98d60" providerId="LiveId" clId="{99AF34A4-20EC-4CBB-8189-9272FAC4D4E1}" dt="2022-12-06T03:29:05.127" v="83"/>
          <ac:spMkLst>
            <pc:docMk/>
            <pc:sldMk cId="0" sldId="274"/>
            <ac:spMk id="43" creationId="{CEEAFD8C-5B8B-D1E4-11E2-256271565ED5}"/>
          </ac:spMkLst>
        </pc:spChg>
        <pc:spChg chg="mod">
          <ac:chgData name="yan weize" userId="d9ad0d037ba98d60" providerId="LiveId" clId="{99AF34A4-20EC-4CBB-8189-9272FAC4D4E1}" dt="2022-12-06T03:29:05.127" v="83"/>
          <ac:spMkLst>
            <pc:docMk/>
            <pc:sldMk cId="0" sldId="274"/>
            <ac:spMk id="44" creationId="{E2F19B34-D401-B59D-AA3F-0ED57C32E088}"/>
          </ac:spMkLst>
        </pc:spChg>
        <pc:spChg chg="mod">
          <ac:chgData name="yan weize" userId="d9ad0d037ba98d60" providerId="LiveId" clId="{99AF34A4-20EC-4CBB-8189-9272FAC4D4E1}" dt="2022-12-06T03:29:05.127" v="83"/>
          <ac:spMkLst>
            <pc:docMk/>
            <pc:sldMk cId="0" sldId="274"/>
            <ac:spMk id="45" creationId="{B77CB958-6C9C-16EA-B9BF-4A3D737DC717}"/>
          </ac:spMkLst>
        </pc:spChg>
        <pc:spChg chg="mod">
          <ac:chgData name="yan weize" userId="d9ad0d037ba98d60" providerId="LiveId" clId="{99AF34A4-20EC-4CBB-8189-9272FAC4D4E1}" dt="2022-12-06T03:29:05.127" v="83"/>
          <ac:spMkLst>
            <pc:docMk/>
            <pc:sldMk cId="0" sldId="274"/>
            <ac:spMk id="46" creationId="{D589155D-12D4-69A3-7320-1CB8D29715E2}"/>
          </ac:spMkLst>
        </pc:spChg>
        <pc:spChg chg="mod">
          <ac:chgData name="yan weize" userId="d9ad0d037ba98d60" providerId="LiveId" clId="{99AF34A4-20EC-4CBB-8189-9272FAC4D4E1}" dt="2022-12-06T03:29:05.127" v="83"/>
          <ac:spMkLst>
            <pc:docMk/>
            <pc:sldMk cId="0" sldId="274"/>
            <ac:spMk id="47" creationId="{34CF0B74-68E4-0DDF-1EA8-9C31181FD9A9}"/>
          </ac:spMkLst>
        </pc:spChg>
        <pc:spChg chg="mod">
          <ac:chgData name="yan weize" userId="d9ad0d037ba98d60" providerId="LiveId" clId="{99AF34A4-20EC-4CBB-8189-9272FAC4D4E1}" dt="2022-12-06T03:29:05.127" v="83"/>
          <ac:spMkLst>
            <pc:docMk/>
            <pc:sldMk cId="0" sldId="274"/>
            <ac:spMk id="48" creationId="{782C2151-734F-613B-B931-1E2672EB48DF}"/>
          </ac:spMkLst>
        </pc:spChg>
        <pc:spChg chg="mod">
          <ac:chgData name="yan weize" userId="d9ad0d037ba98d60" providerId="LiveId" clId="{99AF34A4-20EC-4CBB-8189-9272FAC4D4E1}" dt="2022-12-06T03:29:05.127" v="83"/>
          <ac:spMkLst>
            <pc:docMk/>
            <pc:sldMk cId="0" sldId="274"/>
            <ac:spMk id="49" creationId="{FDC2C03B-9666-8E8F-DB53-3EDDE3F2D1ED}"/>
          </ac:spMkLst>
        </pc:spChg>
        <pc:spChg chg="mod">
          <ac:chgData name="yan weize" userId="d9ad0d037ba98d60" providerId="LiveId" clId="{99AF34A4-20EC-4CBB-8189-9272FAC4D4E1}" dt="2022-12-06T03:29:05.127" v="83"/>
          <ac:spMkLst>
            <pc:docMk/>
            <pc:sldMk cId="0" sldId="274"/>
            <ac:spMk id="50" creationId="{65F1A322-29B2-5900-6FA1-BC351AEAD6B9}"/>
          </ac:spMkLst>
        </pc:spChg>
        <pc:spChg chg="mod">
          <ac:chgData name="yan weize" userId="d9ad0d037ba98d60" providerId="LiveId" clId="{99AF34A4-20EC-4CBB-8189-9272FAC4D4E1}" dt="2022-12-06T03:29:05.127" v="83"/>
          <ac:spMkLst>
            <pc:docMk/>
            <pc:sldMk cId="0" sldId="274"/>
            <ac:spMk id="51" creationId="{6221D6EE-DF53-497E-7B0D-487A13B51A3D}"/>
          </ac:spMkLst>
        </pc:spChg>
        <pc:spChg chg="mod">
          <ac:chgData name="yan weize" userId="d9ad0d037ba98d60" providerId="LiveId" clId="{99AF34A4-20EC-4CBB-8189-9272FAC4D4E1}" dt="2022-12-06T03:29:05.127" v="83"/>
          <ac:spMkLst>
            <pc:docMk/>
            <pc:sldMk cId="0" sldId="274"/>
            <ac:spMk id="52" creationId="{3B701D9B-762E-ABED-462A-B6389FE82129}"/>
          </ac:spMkLst>
        </pc:spChg>
        <pc:spChg chg="mod">
          <ac:chgData name="yan weize" userId="d9ad0d037ba98d60" providerId="LiveId" clId="{99AF34A4-20EC-4CBB-8189-9272FAC4D4E1}" dt="2022-12-06T03:29:05.127" v="83"/>
          <ac:spMkLst>
            <pc:docMk/>
            <pc:sldMk cId="0" sldId="274"/>
            <ac:spMk id="53" creationId="{BD30BBF8-18AB-C481-59E8-1A6632B27A9B}"/>
          </ac:spMkLst>
        </pc:spChg>
        <pc:spChg chg="mod">
          <ac:chgData name="yan weize" userId="d9ad0d037ba98d60" providerId="LiveId" clId="{99AF34A4-20EC-4CBB-8189-9272FAC4D4E1}" dt="2022-12-06T03:29:05.127" v="83"/>
          <ac:spMkLst>
            <pc:docMk/>
            <pc:sldMk cId="0" sldId="274"/>
            <ac:spMk id="54" creationId="{688E8B8A-63CE-2039-947E-FD4BAA8EBB61}"/>
          </ac:spMkLst>
        </pc:spChg>
        <pc:spChg chg="mod">
          <ac:chgData name="yan weize" userId="d9ad0d037ba98d60" providerId="LiveId" clId="{99AF34A4-20EC-4CBB-8189-9272FAC4D4E1}" dt="2022-12-06T03:29:05.127" v="83"/>
          <ac:spMkLst>
            <pc:docMk/>
            <pc:sldMk cId="0" sldId="274"/>
            <ac:spMk id="55" creationId="{4F070958-D3D6-6E7F-5D3A-4A8D0399BEE0}"/>
          </ac:spMkLst>
        </pc:spChg>
        <pc:spChg chg="mod">
          <ac:chgData name="yan weize" userId="d9ad0d037ba98d60" providerId="LiveId" clId="{99AF34A4-20EC-4CBB-8189-9272FAC4D4E1}" dt="2022-12-06T03:29:05.127" v="83"/>
          <ac:spMkLst>
            <pc:docMk/>
            <pc:sldMk cId="0" sldId="274"/>
            <ac:spMk id="56" creationId="{C68E7B9D-E99D-D97D-AA98-B8D9BA9199F7}"/>
          </ac:spMkLst>
        </pc:spChg>
        <pc:spChg chg="mod">
          <ac:chgData name="yan weize" userId="d9ad0d037ba98d60" providerId="LiveId" clId="{99AF34A4-20EC-4CBB-8189-9272FAC4D4E1}" dt="2022-12-06T03:29:05.127" v="83"/>
          <ac:spMkLst>
            <pc:docMk/>
            <pc:sldMk cId="0" sldId="274"/>
            <ac:spMk id="57" creationId="{3D7E2D77-A5D1-2119-EE26-5AE025121D5D}"/>
          </ac:spMkLst>
        </pc:spChg>
        <pc:spChg chg="mod">
          <ac:chgData name="yan weize" userId="d9ad0d037ba98d60" providerId="LiveId" clId="{99AF34A4-20EC-4CBB-8189-9272FAC4D4E1}" dt="2022-12-06T03:29:05.127" v="83"/>
          <ac:spMkLst>
            <pc:docMk/>
            <pc:sldMk cId="0" sldId="274"/>
            <ac:spMk id="58" creationId="{D9AC730A-31A4-D9A5-4BE2-70B1A97FEE59}"/>
          </ac:spMkLst>
        </pc:spChg>
        <pc:spChg chg="mod">
          <ac:chgData name="yan weize" userId="d9ad0d037ba98d60" providerId="LiveId" clId="{99AF34A4-20EC-4CBB-8189-9272FAC4D4E1}" dt="2022-12-06T03:29:05.127" v="83"/>
          <ac:spMkLst>
            <pc:docMk/>
            <pc:sldMk cId="0" sldId="274"/>
            <ac:spMk id="59" creationId="{915D26E0-D760-E4CF-774F-B6493B446AAC}"/>
          </ac:spMkLst>
        </pc:spChg>
        <pc:spChg chg="mod">
          <ac:chgData name="yan weize" userId="d9ad0d037ba98d60" providerId="LiveId" clId="{99AF34A4-20EC-4CBB-8189-9272FAC4D4E1}" dt="2022-12-06T03:29:05.127" v="83"/>
          <ac:spMkLst>
            <pc:docMk/>
            <pc:sldMk cId="0" sldId="274"/>
            <ac:spMk id="60" creationId="{CC495367-2162-998C-11B2-DE1623BC0BAD}"/>
          </ac:spMkLst>
        </pc:spChg>
        <pc:spChg chg="mod">
          <ac:chgData name="yan weize" userId="d9ad0d037ba98d60" providerId="LiveId" clId="{99AF34A4-20EC-4CBB-8189-9272FAC4D4E1}" dt="2022-12-06T03:29:05.127" v="83"/>
          <ac:spMkLst>
            <pc:docMk/>
            <pc:sldMk cId="0" sldId="274"/>
            <ac:spMk id="61" creationId="{319A065E-898D-AD79-F1D0-8C85C847315E}"/>
          </ac:spMkLst>
        </pc:spChg>
        <pc:spChg chg="mod">
          <ac:chgData name="yan weize" userId="d9ad0d037ba98d60" providerId="LiveId" clId="{99AF34A4-20EC-4CBB-8189-9272FAC4D4E1}" dt="2022-12-06T03:29:05.127" v="83"/>
          <ac:spMkLst>
            <pc:docMk/>
            <pc:sldMk cId="0" sldId="274"/>
            <ac:spMk id="62" creationId="{48DAC19F-F4D2-A509-E383-F7608DE6D48A}"/>
          </ac:spMkLst>
        </pc:spChg>
        <pc:spChg chg="mod">
          <ac:chgData name="yan weize" userId="d9ad0d037ba98d60" providerId="LiveId" clId="{99AF34A4-20EC-4CBB-8189-9272FAC4D4E1}" dt="2022-12-06T03:29:05.127" v="83"/>
          <ac:spMkLst>
            <pc:docMk/>
            <pc:sldMk cId="0" sldId="274"/>
            <ac:spMk id="63" creationId="{C3883458-22BC-F362-41A8-9CB8B0F9AB0D}"/>
          </ac:spMkLst>
        </pc:spChg>
        <pc:spChg chg="mod">
          <ac:chgData name="yan weize" userId="d9ad0d037ba98d60" providerId="LiveId" clId="{99AF34A4-20EC-4CBB-8189-9272FAC4D4E1}" dt="2022-12-06T03:29:05.127" v="83"/>
          <ac:spMkLst>
            <pc:docMk/>
            <pc:sldMk cId="0" sldId="274"/>
            <ac:spMk id="1088" creationId="{174B01A4-4E5C-F338-1B1B-805C1B2B4ADD}"/>
          </ac:spMkLst>
        </pc:spChg>
        <pc:spChg chg="mod">
          <ac:chgData name="yan weize" userId="d9ad0d037ba98d60" providerId="LiveId" clId="{99AF34A4-20EC-4CBB-8189-9272FAC4D4E1}" dt="2022-12-06T03:29:05.127" v="83"/>
          <ac:spMkLst>
            <pc:docMk/>
            <pc:sldMk cId="0" sldId="274"/>
            <ac:spMk id="1089" creationId="{2360FE0E-84D0-B4C8-40F7-4921228BEE38}"/>
          </ac:spMkLst>
        </pc:spChg>
        <pc:spChg chg="mod">
          <ac:chgData name="yan weize" userId="d9ad0d037ba98d60" providerId="LiveId" clId="{99AF34A4-20EC-4CBB-8189-9272FAC4D4E1}" dt="2022-12-06T03:29:05.127" v="83"/>
          <ac:spMkLst>
            <pc:docMk/>
            <pc:sldMk cId="0" sldId="274"/>
            <ac:spMk id="1090" creationId="{1738C1E1-893B-C600-4BA2-A896B6CDA786}"/>
          </ac:spMkLst>
        </pc:spChg>
        <pc:spChg chg="mod">
          <ac:chgData name="yan weize" userId="d9ad0d037ba98d60" providerId="LiveId" clId="{99AF34A4-20EC-4CBB-8189-9272FAC4D4E1}" dt="2022-12-06T03:29:05.127" v="83"/>
          <ac:spMkLst>
            <pc:docMk/>
            <pc:sldMk cId="0" sldId="274"/>
            <ac:spMk id="1091" creationId="{0274A11F-A338-423B-F8B4-32DC4BE21998}"/>
          </ac:spMkLst>
        </pc:spChg>
        <pc:spChg chg="mod">
          <ac:chgData name="yan weize" userId="d9ad0d037ba98d60" providerId="LiveId" clId="{99AF34A4-20EC-4CBB-8189-9272FAC4D4E1}" dt="2022-12-06T03:29:05.127" v="83"/>
          <ac:spMkLst>
            <pc:docMk/>
            <pc:sldMk cId="0" sldId="274"/>
            <ac:spMk id="1092" creationId="{CBF5C998-1AC4-0F90-4030-50E2205EC329}"/>
          </ac:spMkLst>
        </pc:spChg>
        <pc:spChg chg="mod">
          <ac:chgData name="yan weize" userId="d9ad0d037ba98d60" providerId="LiveId" clId="{99AF34A4-20EC-4CBB-8189-9272FAC4D4E1}" dt="2022-12-06T03:29:05.127" v="83"/>
          <ac:spMkLst>
            <pc:docMk/>
            <pc:sldMk cId="0" sldId="274"/>
            <ac:spMk id="1093" creationId="{0EFCAD28-9CBD-1137-AB88-828D4AD59F83}"/>
          </ac:spMkLst>
        </pc:spChg>
        <pc:spChg chg="mod">
          <ac:chgData name="yan weize" userId="d9ad0d037ba98d60" providerId="LiveId" clId="{99AF34A4-20EC-4CBB-8189-9272FAC4D4E1}" dt="2022-12-06T03:29:05.127" v="83"/>
          <ac:spMkLst>
            <pc:docMk/>
            <pc:sldMk cId="0" sldId="274"/>
            <ac:spMk id="1094" creationId="{B353AFD5-CFB4-397F-1086-D333EBE427E1}"/>
          </ac:spMkLst>
        </pc:spChg>
        <pc:spChg chg="mod">
          <ac:chgData name="yan weize" userId="d9ad0d037ba98d60" providerId="LiveId" clId="{99AF34A4-20EC-4CBB-8189-9272FAC4D4E1}" dt="2022-12-06T03:29:05.127" v="83"/>
          <ac:spMkLst>
            <pc:docMk/>
            <pc:sldMk cId="0" sldId="274"/>
            <ac:spMk id="1095" creationId="{FF352C03-E219-80BF-0AE9-69F6396BFAEF}"/>
          </ac:spMkLst>
        </pc:spChg>
        <pc:spChg chg="mod">
          <ac:chgData name="yan weize" userId="d9ad0d037ba98d60" providerId="LiveId" clId="{99AF34A4-20EC-4CBB-8189-9272FAC4D4E1}" dt="2022-12-06T03:29:05.127" v="83"/>
          <ac:spMkLst>
            <pc:docMk/>
            <pc:sldMk cId="0" sldId="274"/>
            <ac:spMk id="1096" creationId="{A2DD27AA-E9D2-9A45-2FE6-1F46F1C34290}"/>
          </ac:spMkLst>
        </pc:spChg>
        <pc:spChg chg="mod">
          <ac:chgData name="yan weize" userId="d9ad0d037ba98d60" providerId="LiveId" clId="{99AF34A4-20EC-4CBB-8189-9272FAC4D4E1}" dt="2022-12-06T03:29:05.127" v="83"/>
          <ac:spMkLst>
            <pc:docMk/>
            <pc:sldMk cId="0" sldId="274"/>
            <ac:spMk id="1097" creationId="{17128728-3EE0-3239-DD5E-8C28321820FE}"/>
          </ac:spMkLst>
        </pc:spChg>
        <pc:spChg chg="mod">
          <ac:chgData name="yan weize" userId="d9ad0d037ba98d60" providerId="LiveId" clId="{99AF34A4-20EC-4CBB-8189-9272FAC4D4E1}" dt="2022-12-06T03:29:05.127" v="83"/>
          <ac:spMkLst>
            <pc:docMk/>
            <pc:sldMk cId="0" sldId="274"/>
            <ac:spMk id="1098" creationId="{9630BF7B-4CC3-5220-99D6-E5FC85FF8444}"/>
          </ac:spMkLst>
        </pc:spChg>
        <pc:spChg chg="mod">
          <ac:chgData name="yan weize" userId="d9ad0d037ba98d60" providerId="LiveId" clId="{99AF34A4-20EC-4CBB-8189-9272FAC4D4E1}" dt="2022-12-06T03:29:05.127" v="83"/>
          <ac:spMkLst>
            <pc:docMk/>
            <pc:sldMk cId="0" sldId="274"/>
            <ac:spMk id="1099" creationId="{2B97493A-3EFE-BC94-9E22-981D46F9ABD3}"/>
          </ac:spMkLst>
        </pc:spChg>
        <pc:spChg chg="mod">
          <ac:chgData name="yan weize" userId="d9ad0d037ba98d60" providerId="LiveId" clId="{99AF34A4-20EC-4CBB-8189-9272FAC4D4E1}" dt="2022-12-06T03:29:05.127" v="83"/>
          <ac:spMkLst>
            <pc:docMk/>
            <pc:sldMk cId="0" sldId="274"/>
            <ac:spMk id="1100" creationId="{8D8B4239-55AA-E718-837F-2922C5B5CE99}"/>
          </ac:spMkLst>
        </pc:spChg>
        <pc:spChg chg="mod">
          <ac:chgData name="yan weize" userId="d9ad0d037ba98d60" providerId="LiveId" clId="{99AF34A4-20EC-4CBB-8189-9272FAC4D4E1}" dt="2022-12-06T03:29:05.127" v="83"/>
          <ac:spMkLst>
            <pc:docMk/>
            <pc:sldMk cId="0" sldId="274"/>
            <ac:spMk id="1101" creationId="{9E6E91BF-85B0-7B96-400D-D868C48E7D44}"/>
          </ac:spMkLst>
        </pc:spChg>
        <pc:spChg chg="mod">
          <ac:chgData name="yan weize" userId="d9ad0d037ba98d60" providerId="LiveId" clId="{99AF34A4-20EC-4CBB-8189-9272FAC4D4E1}" dt="2022-12-06T03:29:05.127" v="83"/>
          <ac:spMkLst>
            <pc:docMk/>
            <pc:sldMk cId="0" sldId="274"/>
            <ac:spMk id="1102" creationId="{11A654E6-F5D2-E99B-18AA-768CAA2560A3}"/>
          </ac:spMkLst>
        </pc:spChg>
        <pc:spChg chg="mod">
          <ac:chgData name="yan weize" userId="d9ad0d037ba98d60" providerId="LiveId" clId="{99AF34A4-20EC-4CBB-8189-9272FAC4D4E1}" dt="2022-12-06T03:29:05.127" v="83"/>
          <ac:spMkLst>
            <pc:docMk/>
            <pc:sldMk cId="0" sldId="274"/>
            <ac:spMk id="1103" creationId="{9D2CCBE8-1CC5-840D-4122-9F23CBDED08B}"/>
          </ac:spMkLst>
        </pc:spChg>
        <pc:spChg chg="mod">
          <ac:chgData name="yan weize" userId="d9ad0d037ba98d60" providerId="LiveId" clId="{99AF34A4-20EC-4CBB-8189-9272FAC4D4E1}" dt="2022-12-06T03:29:05.127" v="83"/>
          <ac:spMkLst>
            <pc:docMk/>
            <pc:sldMk cId="0" sldId="274"/>
            <ac:spMk id="1104" creationId="{9FE7CFE3-E935-5826-F69C-45662776CFC5}"/>
          </ac:spMkLst>
        </pc:spChg>
        <pc:spChg chg="mod">
          <ac:chgData name="yan weize" userId="d9ad0d037ba98d60" providerId="LiveId" clId="{99AF34A4-20EC-4CBB-8189-9272FAC4D4E1}" dt="2022-12-06T03:29:05.127" v="83"/>
          <ac:spMkLst>
            <pc:docMk/>
            <pc:sldMk cId="0" sldId="274"/>
            <ac:spMk id="1105" creationId="{10A91442-2AAE-F55A-7E22-68F99E2F412D}"/>
          </ac:spMkLst>
        </pc:spChg>
        <pc:spChg chg="mod">
          <ac:chgData name="yan weize" userId="d9ad0d037ba98d60" providerId="LiveId" clId="{99AF34A4-20EC-4CBB-8189-9272FAC4D4E1}" dt="2022-12-06T03:29:05.127" v="83"/>
          <ac:spMkLst>
            <pc:docMk/>
            <pc:sldMk cId="0" sldId="274"/>
            <ac:spMk id="1106" creationId="{8BCBC6B4-1371-0F39-78FC-D886AACC99F1}"/>
          </ac:spMkLst>
        </pc:spChg>
        <pc:spChg chg="mod">
          <ac:chgData name="yan weize" userId="d9ad0d037ba98d60" providerId="LiveId" clId="{99AF34A4-20EC-4CBB-8189-9272FAC4D4E1}" dt="2022-12-06T03:29:05.127" v="83"/>
          <ac:spMkLst>
            <pc:docMk/>
            <pc:sldMk cId="0" sldId="274"/>
            <ac:spMk id="1107" creationId="{BDC24FF7-F0DE-85E9-7280-BF4BF5A861F9}"/>
          </ac:spMkLst>
        </pc:spChg>
        <pc:spChg chg="mod">
          <ac:chgData name="yan weize" userId="d9ad0d037ba98d60" providerId="LiveId" clId="{99AF34A4-20EC-4CBB-8189-9272FAC4D4E1}" dt="2022-12-06T03:29:05.127" v="83"/>
          <ac:spMkLst>
            <pc:docMk/>
            <pc:sldMk cId="0" sldId="274"/>
            <ac:spMk id="1108" creationId="{7480CAEA-1CFD-E0B4-985E-A09566F2A9AA}"/>
          </ac:spMkLst>
        </pc:spChg>
        <pc:spChg chg="mod">
          <ac:chgData name="yan weize" userId="d9ad0d037ba98d60" providerId="LiveId" clId="{99AF34A4-20EC-4CBB-8189-9272FAC4D4E1}" dt="2022-12-06T03:29:05.127" v="83"/>
          <ac:spMkLst>
            <pc:docMk/>
            <pc:sldMk cId="0" sldId="274"/>
            <ac:spMk id="1109" creationId="{BE1BAD45-73A7-FBD9-2021-E26A1F29B990}"/>
          </ac:spMkLst>
        </pc:spChg>
        <pc:spChg chg="mod">
          <ac:chgData name="yan weize" userId="d9ad0d037ba98d60" providerId="LiveId" clId="{99AF34A4-20EC-4CBB-8189-9272FAC4D4E1}" dt="2022-12-06T03:29:05.127" v="83"/>
          <ac:spMkLst>
            <pc:docMk/>
            <pc:sldMk cId="0" sldId="274"/>
            <ac:spMk id="1110" creationId="{CBC2FC67-C620-7FFC-426E-08B56CD7F0FB}"/>
          </ac:spMkLst>
        </pc:spChg>
        <pc:spChg chg="mod">
          <ac:chgData name="yan weize" userId="d9ad0d037ba98d60" providerId="LiveId" clId="{99AF34A4-20EC-4CBB-8189-9272FAC4D4E1}" dt="2022-12-06T03:29:05.127" v="83"/>
          <ac:spMkLst>
            <pc:docMk/>
            <pc:sldMk cId="0" sldId="274"/>
            <ac:spMk id="1111" creationId="{52F90ED2-C8FC-E13C-6710-060F9046AC2A}"/>
          </ac:spMkLst>
        </pc:spChg>
        <pc:spChg chg="mod">
          <ac:chgData name="yan weize" userId="d9ad0d037ba98d60" providerId="LiveId" clId="{99AF34A4-20EC-4CBB-8189-9272FAC4D4E1}" dt="2022-12-06T03:29:05.127" v="83"/>
          <ac:spMkLst>
            <pc:docMk/>
            <pc:sldMk cId="0" sldId="274"/>
            <ac:spMk id="1112" creationId="{2BB45E16-34A3-71B7-3C01-E401DBD515B1}"/>
          </ac:spMkLst>
        </pc:spChg>
        <pc:spChg chg="mod">
          <ac:chgData name="yan weize" userId="d9ad0d037ba98d60" providerId="LiveId" clId="{99AF34A4-20EC-4CBB-8189-9272FAC4D4E1}" dt="2022-12-06T03:29:05.127" v="83"/>
          <ac:spMkLst>
            <pc:docMk/>
            <pc:sldMk cId="0" sldId="274"/>
            <ac:spMk id="1113" creationId="{C9670ACD-042C-4D11-E453-B1A09209430C}"/>
          </ac:spMkLst>
        </pc:spChg>
        <pc:spChg chg="mod">
          <ac:chgData name="yan weize" userId="d9ad0d037ba98d60" providerId="LiveId" clId="{99AF34A4-20EC-4CBB-8189-9272FAC4D4E1}" dt="2022-12-06T03:29:05.127" v="83"/>
          <ac:spMkLst>
            <pc:docMk/>
            <pc:sldMk cId="0" sldId="274"/>
            <ac:spMk id="1114" creationId="{700D5541-29BE-1C17-E090-20747CDBBC8D}"/>
          </ac:spMkLst>
        </pc:spChg>
        <pc:spChg chg="mod">
          <ac:chgData name="yan weize" userId="d9ad0d037ba98d60" providerId="LiveId" clId="{99AF34A4-20EC-4CBB-8189-9272FAC4D4E1}" dt="2022-12-06T03:29:05.127" v="83"/>
          <ac:spMkLst>
            <pc:docMk/>
            <pc:sldMk cId="0" sldId="274"/>
            <ac:spMk id="1115" creationId="{8C1D3E95-6EF4-CB47-420A-1952F71DA8F4}"/>
          </ac:spMkLst>
        </pc:spChg>
        <pc:spChg chg="mod">
          <ac:chgData name="yan weize" userId="d9ad0d037ba98d60" providerId="LiveId" clId="{99AF34A4-20EC-4CBB-8189-9272FAC4D4E1}" dt="2022-12-06T03:29:05.127" v="83"/>
          <ac:spMkLst>
            <pc:docMk/>
            <pc:sldMk cId="0" sldId="274"/>
            <ac:spMk id="1116" creationId="{930E4C08-A73A-7B70-9ACE-D8AA4E1A13BB}"/>
          </ac:spMkLst>
        </pc:spChg>
        <pc:spChg chg="mod">
          <ac:chgData name="yan weize" userId="d9ad0d037ba98d60" providerId="LiveId" clId="{99AF34A4-20EC-4CBB-8189-9272FAC4D4E1}" dt="2022-12-06T03:29:05.127" v="83"/>
          <ac:spMkLst>
            <pc:docMk/>
            <pc:sldMk cId="0" sldId="274"/>
            <ac:spMk id="1117" creationId="{0A6B705E-C033-776C-0FC9-8C82246BB8BD}"/>
          </ac:spMkLst>
        </pc:spChg>
        <pc:spChg chg="mod">
          <ac:chgData name="yan weize" userId="d9ad0d037ba98d60" providerId="LiveId" clId="{99AF34A4-20EC-4CBB-8189-9272FAC4D4E1}" dt="2022-12-06T03:29:05.127" v="83"/>
          <ac:spMkLst>
            <pc:docMk/>
            <pc:sldMk cId="0" sldId="274"/>
            <ac:spMk id="1118" creationId="{41329E0C-F983-0F11-BD37-A8EE3FE76166}"/>
          </ac:spMkLst>
        </pc:spChg>
        <pc:spChg chg="mod">
          <ac:chgData name="yan weize" userId="d9ad0d037ba98d60" providerId="LiveId" clId="{99AF34A4-20EC-4CBB-8189-9272FAC4D4E1}" dt="2022-12-06T03:29:05.127" v="83"/>
          <ac:spMkLst>
            <pc:docMk/>
            <pc:sldMk cId="0" sldId="274"/>
            <ac:spMk id="1119" creationId="{3C601ECF-639B-32BF-3FFD-898ABFFA5BBB}"/>
          </ac:spMkLst>
        </pc:spChg>
        <pc:spChg chg="mod">
          <ac:chgData name="yan weize" userId="d9ad0d037ba98d60" providerId="LiveId" clId="{99AF34A4-20EC-4CBB-8189-9272FAC4D4E1}" dt="2022-12-06T03:29:05.127" v="83"/>
          <ac:spMkLst>
            <pc:docMk/>
            <pc:sldMk cId="0" sldId="274"/>
            <ac:spMk id="1120" creationId="{A62A9283-6566-FCD0-4E64-D1877B95679E}"/>
          </ac:spMkLst>
        </pc:spChg>
        <pc:spChg chg="mod">
          <ac:chgData name="yan weize" userId="d9ad0d037ba98d60" providerId="LiveId" clId="{99AF34A4-20EC-4CBB-8189-9272FAC4D4E1}" dt="2022-12-06T03:29:05.127" v="83"/>
          <ac:spMkLst>
            <pc:docMk/>
            <pc:sldMk cId="0" sldId="274"/>
            <ac:spMk id="1121" creationId="{C448AFD6-70F9-5731-073E-D53E81121AC2}"/>
          </ac:spMkLst>
        </pc:spChg>
        <pc:spChg chg="mod">
          <ac:chgData name="yan weize" userId="d9ad0d037ba98d60" providerId="LiveId" clId="{99AF34A4-20EC-4CBB-8189-9272FAC4D4E1}" dt="2022-12-06T03:29:05.127" v="83"/>
          <ac:spMkLst>
            <pc:docMk/>
            <pc:sldMk cId="0" sldId="274"/>
            <ac:spMk id="1122" creationId="{5989E231-7ED0-8C5F-373E-A4B388E57FC0}"/>
          </ac:spMkLst>
        </pc:spChg>
        <pc:spChg chg="mod">
          <ac:chgData name="yan weize" userId="d9ad0d037ba98d60" providerId="LiveId" clId="{99AF34A4-20EC-4CBB-8189-9272FAC4D4E1}" dt="2022-12-06T03:28:42.423" v="76" actId="1076"/>
          <ac:spMkLst>
            <pc:docMk/>
            <pc:sldMk cId="0" sldId="274"/>
            <ac:spMk id="1123" creationId="{00000000-0000-0000-0000-000000000000}"/>
          </ac:spMkLst>
        </pc:spChg>
        <pc:spChg chg="del">
          <ac:chgData name="yan weize" userId="d9ad0d037ba98d60" providerId="LiveId" clId="{99AF34A4-20EC-4CBB-8189-9272FAC4D4E1}" dt="2022-12-06T03:28:34.591" v="73" actId="478"/>
          <ac:spMkLst>
            <pc:docMk/>
            <pc:sldMk cId="0" sldId="274"/>
            <ac:spMk id="1159" creationId="{00000000-0000-0000-0000-000000000000}"/>
          </ac:spMkLst>
        </pc:spChg>
        <pc:spChg chg="del">
          <ac:chgData name="yan weize" userId="d9ad0d037ba98d60" providerId="LiveId" clId="{99AF34A4-20EC-4CBB-8189-9272FAC4D4E1}" dt="2022-12-06T03:28:32.589" v="72" actId="478"/>
          <ac:spMkLst>
            <pc:docMk/>
            <pc:sldMk cId="0" sldId="274"/>
            <ac:spMk id="1160" creationId="{00000000-0000-0000-0000-000000000000}"/>
          </ac:spMkLst>
        </pc:spChg>
        <pc:spChg chg="del mod">
          <ac:chgData name="yan weize" userId="d9ad0d037ba98d60" providerId="LiveId" clId="{99AF34A4-20EC-4CBB-8189-9272FAC4D4E1}" dt="2022-12-06T03:28:50.481" v="80" actId="478"/>
          <ac:spMkLst>
            <pc:docMk/>
            <pc:sldMk cId="0" sldId="274"/>
            <ac:spMk id="1161" creationId="{00000000-0000-0000-0000-000000000000}"/>
          </ac:spMkLst>
        </pc:spChg>
        <pc:spChg chg="del">
          <ac:chgData name="yan weize" userId="d9ad0d037ba98d60" providerId="LiveId" clId="{99AF34A4-20EC-4CBB-8189-9272FAC4D4E1}" dt="2022-12-06T03:28:53.876" v="82" actId="478"/>
          <ac:spMkLst>
            <pc:docMk/>
            <pc:sldMk cId="0" sldId="274"/>
            <ac:spMk id="1162" creationId="{00000000-0000-0000-0000-000000000000}"/>
          </ac:spMkLst>
        </pc:spChg>
        <pc:spChg chg="del">
          <ac:chgData name="yan weize" userId="d9ad0d037ba98d60" providerId="LiveId" clId="{99AF34A4-20EC-4CBB-8189-9272FAC4D4E1}" dt="2022-12-06T03:28:36.255" v="74" actId="478"/>
          <ac:spMkLst>
            <pc:docMk/>
            <pc:sldMk cId="0" sldId="274"/>
            <ac:spMk id="1163" creationId="{00000000-0000-0000-0000-000000000000}"/>
          </ac:spMkLst>
        </pc:spChg>
        <pc:spChg chg="del">
          <ac:chgData name="yan weize" userId="d9ad0d037ba98d60" providerId="LiveId" clId="{99AF34A4-20EC-4CBB-8189-9272FAC4D4E1}" dt="2022-12-06T03:28:51.756" v="81" actId="478"/>
          <ac:spMkLst>
            <pc:docMk/>
            <pc:sldMk cId="0" sldId="274"/>
            <ac:spMk id="1164" creationId="{00000000-0000-0000-0000-000000000000}"/>
          </ac:spMkLst>
        </pc:spChg>
        <pc:spChg chg="mod">
          <ac:chgData name="yan weize" userId="d9ad0d037ba98d60" providerId="LiveId" clId="{99AF34A4-20EC-4CBB-8189-9272FAC4D4E1}" dt="2022-12-06T03:29:05.127" v="83"/>
          <ac:spMkLst>
            <pc:docMk/>
            <pc:sldMk cId="0" sldId="274"/>
            <ac:spMk id="1165" creationId="{2CD94679-C696-3ECE-FF04-475A02F6BF06}"/>
          </ac:spMkLst>
        </pc:spChg>
        <pc:spChg chg="mod">
          <ac:chgData name="yan weize" userId="d9ad0d037ba98d60" providerId="LiveId" clId="{99AF34A4-20EC-4CBB-8189-9272FAC4D4E1}" dt="2022-12-06T03:29:05.127" v="83"/>
          <ac:spMkLst>
            <pc:docMk/>
            <pc:sldMk cId="0" sldId="274"/>
            <ac:spMk id="1166" creationId="{2EFA1733-0541-9905-26EC-530C9ED66FFA}"/>
          </ac:spMkLst>
        </pc:spChg>
        <pc:grpChg chg="add del mod">
          <ac:chgData name="yan weize" userId="d9ad0d037ba98d60" providerId="LiveId" clId="{99AF34A4-20EC-4CBB-8189-9272FAC4D4E1}" dt="2022-12-06T03:30:15.919" v="95" actId="478"/>
          <ac:grpSpMkLst>
            <pc:docMk/>
            <pc:sldMk cId="0" sldId="274"/>
            <ac:grpSpMk id="2" creationId="{53769F34-1AFB-6F30-157E-4FF597C9CBEB}"/>
          </ac:grpSpMkLst>
        </pc:grpChg>
        <pc:grpChg chg="mod">
          <ac:chgData name="yan weize" userId="d9ad0d037ba98d60" providerId="LiveId" clId="{99AF34A4-20EC-4CBB-8189-9272FAC4D4E1}" dt="2022-12-06T03:28:46.885" v="78" actId="1076"/>
          <ac:grpSpMkLst>
            <pc:docMk/>
            <pc:sldMk cId="0" sldId="274"/>
            <ac:grpSpMk id="1124" creationId="{00000000-0000-0000-0000-000000000000}"/>
          </ac:grpSpMkLst>
        </pc:grpChg>
        <pc:grpChg chg="mod">
          <ac:chgData name="yan weize" userId="d9ad0d037ba98d60" providerId="LiveId" clId="{99AF34A4-20EC-4CBB-8189-9272FAC4D4E1}" dt="2022-12-06T03:30:19.376" v="96" actId="1076"/>
          <ac:grpSpMkLst>
            <pc:docMk/>
            <pc:sldMk cId="0" sldId="274"/>
            <ac:grpSpMk id="1140" creationId="{00000000-0000-0000-0000-000000000000}"/>
          </ac:grpSpMkLst>
        </pc:grpChg>
        <pc:picChg chg="add del mod">
          <ac:chgData name="yan weize" userId="d9ad0d037ba98d60" providerId="LiveId" clId="{99AF34A4-20EC-4CBB-8189-9272FAC4D4E1}" dt="2022-12-06T03:29:56.577" v="91" actId="478"/>
          <ac:picMkLst>
            <pc:docMk/>
            <pc:sldMk cId="0" sldId="274"/>
            <ac:picMk id="1167" creationId="{9211CDC8-FE02-F8CA-4B44-AE16B1824D4C}"/>
          </ac:picMkLst>
        </pc:picChg>
        <pc:picChg chg="add del mod">
          <ac:chgData name="yan weize" userId="d9ad0d037ba98d60" providerId="LiveId" clId="{99AF34A4-20EC-4CBB-8189-9272FAC4D4E1}" dt="2022-12-06T03:30:14.599" v="94" actId="478"/>
          <ac:picMkLst>
            <pc:docMk/>
            <pc:sldMk cId="0" sldId="274"/>
            <ac:picMk id="1168" creationId="{8E94E7CC-F9DC-D6E5-3217-B46199144F7E}"/>
          </ac:picMkLst>
        </pc:picChg>
      </pc:sldChg>
      <pc:sldChg chg="del">
        <pc:chgData name="yan weize" userId="d9ad0d037ba98d60" providerId="LiveId" clId="{99AF34A4-20EC-4CBB-8189-9272FAC4D4E1}" dt="2022-12-06T03:25:24.443" v="16" actId="47"/>
        <pc:sldMkLst>
          <pc:docMk/>
          <pc:sldMk cId="949622785" sldId="274"/>
        </pc:sldMkLst>
      </pc:sldChg>
      <pc:sldChg chg="delSp">
        <pc:chgData name="yan weize" userId="d9ad0d037ba98d60" providerId="LiveId" clId="{99AF34A4-20EC-4CBB-8189-9272FAC4D4E1}" dt="2022-12-06T03:28:18.451" v="51"/>
        <pc:sldMkLst>
          <pc:docMk/>
          <pc:sldMk cId="181237197" sldId="276"/>
        </pc:sldMkLst>
        <pc:picChg chg="del">
          <ac:chgData name="yan weize" userId="d9ad0d037ba98d60" providerId="LiveId" clId="{99AF34A4-20EC-4CBB-8189-9272FAC4D4E1}" dt="2022-12-06T03:28:18.451" v="51"/>
          <ac:picMkLst>
            <pc:docMk/>
            <pc:sldMk cId="181237197" sldId="276"/>
            <ac:picMk id="2" creationId="{1E520CBA-0146-B5D4-BC4C-730BC5C739E1}"/>
          </ac:picMkLst>
        </pc:picChg>
      </pc:sldChg>
      <pc:sldChg chg="del">
        <pc:chgData name="yan weize" userId="d9ad0d037ba98d60" providerId="LiveId" clId="{99AF34A4-20EC-4CBB-8189-9272FAC4D4E1}" dt="2022-12-06T03:25:20.691" v="3" actId="47"/>
        <pc:sldMkLst>
          <pc:docMk/>
          <pc:sldMk cId="3469907797" sldId="278"/>
        </pc:sldMkLst>
      </pc:sldChg>
      <pc:sldChg chg="del">
        <pc:chgData name="yan weize" userId="d9ad0d037ba98d60" providerId="LiveId" clId="{99AF34A4-20EC-4CBB-8189-9272FAC4D4E1}" dt="2022-12-06T03:25:20.915" v="4" actId="47"/>
        <pc:sldMkLst>
          <pc:docMk/>
          <pc:sldMk cId="3780502653" sldId="279"/>
        </pc:sldMkLst>
      </pc:sldChg>
      <pc:sldChg chg="del">
        <pc:chgData name="yan weize" userId="d9ad0d037ba98d60" providerId="LiveId" clId="{99AF34A4-20EC-4CBB-8189-9272FAC4D4E1}" dt="2022-12-06T03:25:21.380" v="5" actId="47"/>
        <pc:sldMkLst>
          <pc:docMk/>
          <pc:sldMk cId="4184682461" sldId="280"/>
        </pc:sldMkLst>
      </pc:sldChg>
      <pc:sldChg chg="del">
        <pc:chgData name="yan weize" userId="d9ad0d037ba98d60" providerId="LiveId" clId="{99AF34A4-20EC-4CBB-8189-9272FAC4D4E1}" dt="2022-12-06T03:25:21.685" v="6" actId="47"/>
        <pc:sldMkLst>
          <pc:docMk/>
          <pc:sldMk cId="1689316889" sldId="281"/>
        </pc:sldMkLst>
      </pc:sldChg>
      <pc:sldChg chg="del">
        <pc:chgData name="yan weize" userId="d9ad0d037ba98d60" providerId="LiveId" clId="{99AF34A4-20EC-4CBB-8189-9272FAC4D4E1}" dt="2022-12-06T03:25:21.849" v="7" actId="47"/>
        <pc:sldMkLst>
          <pc:docMk/>
          <pc:sldMk cId="211718769" sldId="282"/>
        </pc:sldMkLst>
      </pc:sldChg>
      <pc:sldChg chg="modSp mod">
        <pc:chgData name="yan weize" userId="d9ad0d037ba98d60" providerId="LiveId" clId="{99AF34A4-20EC-4CBB-8189-9272FAC4D4E1}" dt="2022-12-06T03:26:40.072" v="48" actId="1036"/>
        <pc:sldMkLst>
          <pc:docMk/>
          <pc:sldMk cId="1073282315" sldId="286"/>
        </pc:sldMkLst>
        <pc:spChg chg="mod">
          <ac:chgData name="yan weize" userId="d9ad0d037ba98d60" providerId="LiveId" clId="{99AF34A4-20EC-4CBB-8189-9272FAC4D4E1}" dt="2022-12-06T03:26:40.072" v="48" actId="1036"/>
          <ac:spMkLst>
            <pc:docMk/>
            <pc:sldMk cId="1073282315" sldId="286"/>
            <ac:spMk id="2" creationId="{A2E2F66C-8924-DD4A-1318-B3C4AF97A6B2}"/>
          </ac:spMkLst>
        </pc:spChg>
        <pc:spChg chg="mod">
          <ac:chgData name="yan weize" userId="d9ad0d037ba98d60" providerId="LiveId" clId="{99AF34A4-20EC-4CBB-8189-9272FAC4D4E1}" dt="2022-12-06T03:26:38.997" v="47" actId="1076"/>
          <ac:spMkLst>
            <pc:docMk/>
            <pc:sldMk cId="1073282315" sldId="286"/>
            <ac:spMk id="327" creationId="{00000000-0000-0000-0000-000000000000}"/>
          </ac:spMkLst>
        </pc:spChg>
      </pc:sldChg>
      <pc:sldChg chg="del">
        <pc:chgData name="yan weize" userId="d9ad0d037ba98d60" providerId="LiveId" clId="{99AF34A4-20EC-4CBB-8189-9272FAC4D4E1}" dt="2022-12-06T03:25:21.997" v="8" actId="47"/>
        <pc:sldMkLst>
          <pc:docMk/>
          <pc:sldMk cId="3873816135" sldId="293"/>
        </pc:sldMkLst>
      </pc:sldChg>
      <pc:sldChg chg="modSp mod">
        <pc:chgData name="yan weize" userId="d9ad0d037ba98d60" providerId="LiveId" clId="{99AF34A4-20EC-4CBB-8189-9272FAC4D4E1}" dt="2022-12-06T09:23:33.422" v="130" actId="20577"/>
        <pc:sldMkLst>
          <pc:docMk/>
          <pc:sldMk cId="1116634876" sldId="299"/>
        </pc:sldMkLst>
        <pc:spChg chg="mod">
          <ac:chgData name="yan weize" userId="d9ad0d037ba98d60" providerId="LiveId" clId="{99AF34A4-20EC-4CBB-8189-9272FAC4D4E1}" dt="2022-12-06T09:23:33.422" v="130" actId="20577"/>
          <ac:spMkLst>
            <pc:docMk/>
            <pc:sldMk cId="1116634876" sldId="299"/>
            <ac:spMk id="3" creationId="{D5139510-2F3D-8E2D-85AF-B18D14F63CA1}"/>
          </ac:spMkLst>
        </pc:spChg>
      </pc:sldChg>
      <pc:sldChg chg="modSp mod">
        <pc:chgData name="yan weize" userId="d9ad0d037ba98d60" providerId="LiveId" clId="{99AF34A4-20EC-4CBB-8189-9272FAC4D4E1}" dt="2022-12-06T09:23:26.260" v="121" actId="20577"/>
        <pc:sldMkLst>
          <pc:docMk/>
          <pc:sldMk cId="3947601169" sldId="300"/>
        </pc:sldMkLst>
        <pc:spChg chg="mod">
          <ac:chgData name="yan weize" userId="d9ad0d037ba98d60" providerId="LiveId" clId="{99AF34A4-20EC-4CBB-8189-9272FAC4D4E1}" dt="2022-12-06T09:23:26.260" v="121" actId="20577"/>
          <ac:spMkLst>
            <pc:docMk/>
            <pc:sldMk cId="3947601169" sldId="300"/>
            <ac:spMk id="3" creationId="{D5139510-2F3D-8E2D-85AF-B18D14F63CA1}"/>
          </ac:spMkLst>
        </pc:spChg>
      </pc:sldChg>
      <pc:sldChg chg="modSp mod">
        <pc:chgData name="yan weize" userId="d9ad0d037ba98d60" providerId="LiveId" clId="{99AF34A4-20EC-4CBB-8189-9272FAC4D4E1}" dt="2022-12-06T09:23:20.998" v="116" actId="20577"/>
        <pc:sldMkLst>
          <pc:docMk/>
          <pc:sldMk cId="2383755616" sldId="301"/>
        </pc:sldMkLst>
        <pc:spChg chg="mod">
          <ac:chgData name="yan weize" userId="d9ad0d037ba98d60" providerId="LiveId" clId="{99AF34A4-20EC-4CBB-8189-9272FAC4D4E1}" dt="2022-12-06T09:23:20.998" v="116" actId="20577"/>
          <ac:spMkLst>
            <pc:docMk/>
            <pc:sldMk cId="2383755616" sldId="301"/>
            <ac:spMk id="3" creationId="{D5139510-2F3D-8E2D-85AF-B18D14F63CA1}"/>
          </ac:spMkLst>
        </pc:spChg>
        <pc:spChg chg="mod">
          <ac:chgData name="yan weize" userId="d9ad0d037ba98d60" providerId="LiveId" clId="{99AF34A4-20EC-4CBB-8189-9272FAC4D4E1}" dt="2022-12-06T09:23:17.303" v="107" actId="20577"/>
          <ac:spMkLst>
            <pc:docMk/>
            <pc:sldMk cId="2383755616" sldId="301"/>
            <ac:spMk id="16" creationId="{B0739ED2-513F-2E9F-066A-C8AF263B06F5}"/>
          </ac:spMkLst>
        </pc:spChg>
      </pc:sldChg>
      <pc:sldChg chg="modSp mod">
        <pc:chgData name="yan weize" userId="d9ad0d037ba98d60" providerId="LiveId" clId="{99AF34A4-20EC-4CBB-8189-9272FAC4D4E1}" dt="2022-12-06T09:23:42.810" v="133" actId="20577"/>
        <pc:sldMkLst>
          <pc:docMk/>
          <pc:sldMk cId="755102682" sldId="302"/>
        </pc:sldMkLst>
        <pc:spChg chg="mod">
          <ac:chgData name="yan weize" userId="d9ad0d037ba98d60" providerId="LiveId" clId="{99AF34A4-20EC-4CBB-8189-9272FAC4D4E1}" dt="2022-12-06T09:23:42.810" v="133" actId="20577"/>
          <ac:spMkLst>
            <pc:docMk/>
            <pc:sldMk cId="755102682" sldId="302"/>
            <ac:spMk id="3" creationId="{D5139510-2F3D-8E2D-85AF-B18D14F63CA1}"/>
          </ac:spMkLst>
        </pc:spChg>
      </pc:sldChg>
      <pc:sldChg chg="new del">
        <pc:chgData name="yan weize" userId="d9ad0d037ba98d60" providerId="LiveId" clId="{99AF34A4-20EC-4CBB-8189-9272FAC4D4E1}" dt="2022-12-06T03:28:14.458" v="50" actId="47"/>
        <pc:sldMkLst>
          <pc:docMk/>
          <pc:sldMk cId="201575342" sldId="304"/>
        </pc:sldMkLst>
      </pc:sldChg>
      <pc:sldMasterChg chg="del delSldLayout">
        <pc:chgData name="yan weize" userId="d9ad0d037ba98d60" providerId="LiveId" clId="{99AF34A4-20EC-4CBB-8189-9272FAC4D4E1}" dt="2022-12-06T03:25:24.443" v="16" actId="47"/>
        <pc:sldMasterMkLst>
          <pc:docMk/>
          <pc:sldMasterMk cId="1251890629" sldId="2147483673"/>
        </pc:sldMasterMkLst>
        <pc:sldLayoutChg chg="del">
          <pc:chgData name="yan weize" userId="d9ad0d037ba98d60" providerId="LiveId" clId="{99AF34A4-20EC-4CBB-8189-9272FAC4D4E1}" dt="2022-12-06T03:25:24.443" v="16" actId="47"/>
          <pc:sldLayoutMkLst>
            <pc:docMk/>
            <pc:sldMasterMk cId="1251890629" sldId="2147483673"/>
            <pc:sldLayoutMk cId="3276046169" sldId="2147483671"/>
          </pc:sldLayoutMkLst>
        </pc:sldLayoutChg>
        <pc:sldLayoutChg chg="del">
          <pc:chgData name="yan weize" userId="d9ad0d037ba98d60" providerId="LiveId" clId="{99AF34A4-20EC-4CBB-8189-9272FAC4D4E1}" dt="2022-12-06T03:25:24.443" v="16" actId="47"/>
          <pc:sldLayoutMkLst>
            <pc:docMk/>
            <pc:sldMasterMk cId="1251890629" sldId="2147483673"/>
            <pc:sldLayoutMk cId="522603443" sldId="2147483674"/>
          </pc:sldLayoutMkLst>
        </pc:sldLayoutChg>
        <pc:sldLayoutChg chg="del">
          <pc:chgData name="yan weize" userId="d9ad0d037ba98d60" providerId="LiveId" clId="{99AF34A4-20EC-4CBB-8189-9272FAC4D4E1}" dt="2022-12-06T03:25:24.443" v="16" actId="47"/>
          <pc:sldLayoutMkLst>
            <pc:docMk/>
            <pc:sldMasterMk cId="1251890629" sldId="2147483673"/>
            <pc:sldLayoutMk cId="1099269954" sldId="2147483675"/>
          </pc:sldLayoutMkLst>
        </pc:sldLayoutChg>
        <pc:sldLayoutChg chg="del">
          <pc:chgData name="yan weize" userId="d9ad0d037ba98d60" providerId="LiveId" clId="{99AF34A4-20EC-4CBB-8189-9272FAC4D4E1}" dt="2022-12-06T03:25:24.443" v="16" actId="47"/>
          <pc:sldLayoutMkLst>
            <pc:docMk/>
            <pc:sldMasterMk cId="1251890629" sldId="2147483673"/>
            <pc:sldLayoutMk cId="605581449" sldId="2147483676"/>
          </pc:sldLayoutMkLst>
        </pc:sldLayoutChg>
        <pc:sldLayoutChg chg="del">
          <pc:chgData name="yan weize" userId="d9ad0d037ba98d60" providerId="LiveId" clId="{99AF34A4-20EC-4CBB-8189-9272FAC4D4E1}" dt="2022-12-06T03:25:24.443" v="16" actId="47"/>
          <pc:sldLayoutMkLst>
            <pc:docMk/>
            <pc:sldMasterMk cId="1251890629" sldId="2147483673"/>
            <pc:sldLayoutMk cId="2873996018" sldId="2147483677"/>
          </pc:sldLayoutMkLst>
        </pc:sldLayoutChg>
        <pc:sldLayoutChg chg="del">
          <pc:chgData name="yan weize" userId="d9ad0d037ba98d60" providerId="LiveId" clId="{99AF34A4-20EC-4CBB-8189-9272FAC4D4E1}" dt="2022-12-06T03:25:24.443" v="16" actId="47"/>
          <pc:sldLayoutMkLst>
            <pc:docMk/>
            <pc:sldMasterMk cId="1251890629" sldId="2147483673"/>
            <pc:sldLayoutMk cId="402165925" sldId="2147483678"/>
          </pc:sldLayoutMkLst>
        </pc:sldLayoutChg>
        <pc:sldLayoutChg chg="del">
          <pc:chgData name="yan weize" userId="d9ad0d037ba98d60" providerId="LiveId" clId="{99AF34A4-20EC-4CBB-8189-9272FAC4D4E1}" dt="2022-12-06T03:25:24.443" v="16" actId="47"/>
          <pc:sldLayoutMkLst>
            <pc:docMk/>
            <pc:sldMasterMk cId="1251890629" sldId="2147483673"/>
            <pc:sldLayoutMk cId="495515539" sldId="2147483679"/>
          </pc:sldLayoutMkLst>
        </pc:sldLayoutChg>
        <pc:sldLayoutChg chg="del">
          <pc:chgData name="yan weize" userId="d9ad0d037ba98d60" providerId="LiveId" clId="{99AF34A4-20EC-4CBB-8189-9272FAC4D4E1}" dt="2022-12-06T03:25:24.443" v="16" actId="47"/>
          <pc:sldLayoutMkLst>
            <pc:docMk/>
            <pc:sldMasterMk cId="1251890629" sldId="2147483673"/>
            <pc:sldLayoutMk cId="1477251742" sldId="2147483680"/>
          </pc:sldLayoutMkLst>
        </pc:sldLayoutChg>
        <pc:sldLayoutChg chg="del">
          <pc:chgData name="yan weize" userId="d9ad0d037ba98d60" providerId="LiveId" clId="{99AF34A4-20EC-4CBB-8189-9272FAC4D4E1}" dt="2022-12-06T03:25:24.443" v="16" actId="47"/>
          <pc:sldLayoutMkLst>
            <pc:docMk/>
            <pc:sldMasterMk cId="1251890629" sldId="2147483673"/>
            <pc:sldLayoutMk cId="2149954599" sldId="2147483681"/>
          </pc:sldLayoutMkLst>
        </pc:sldLayoutChg>
        <pc:sldLayoutChg chg="del">
          <pc:chgData name="yan weize" userId="d9ad0d037ba98d60" providerId="LiveId" clId="{99AF34A4-20EC-4CBB-8189-9272FAC4D4E1}" dt="2022-12-06T03:25:24.443" v="16" actId="47"/>
          <pc:sldLayoutMkLst>
            <pc:docMk/>
            <pc:sldMasterMk cId="1251890629" sldId="2147483673"/>
            <pc:sldLayoutMk cId="1250269395" sldId="2147483682"/>
          </pc:sldLayoutMkLst>
        </pc:sldLayoutChg>
        <pc:sldLayoutChg chg="del">
          <pc:chgData name="yan weize" userId="d9ad0d037ba98d60" providerId="LiveId" clId="{99AF34A4-20EC-4CBB-8189-9272FAC4D4E1}" dt="2022-12-06T03:25:24.443" v="16" actId="47"/>
          <pc:sldLayoutMkLst>
            <pc:docMk/>
            <pc:sldMasterMk cId="1251890629" sldId="2147483673"/>
            <pc:sldLayoutMk cId="218004227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C2970-8A23-4F63-B500-0A366788C8D4}" type="datetimeFigureOut">
              <a:t>2022/12/6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644E1-D568-40FB-93D9-5E628641EF33}" type="slidenum">
              <a:t>‹N°›</a:t>
            </a:fld>
            <a:endParaRPr lang="en-US"/>
          </a:p>
        </p:txBody>
      </p:sp>
    </p:spTree>
    <p:extLst>
      <p:ext uri="{BB962C8B-B14F-4D97-AF65-F5344CB8AC3E}">
        <p14:creationId xmlns:p14="http://schemas.microsoft.com/office/powerpoint/2010/main" val="92756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e1c4423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e1c4423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2aa9dc77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2aa9dc77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7119c686a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7119c686a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5155" y="-674447"/>
            <a:ext cx="12136599" cy="7701265"/>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4" name="Google Shape;14;p2"/>
          <p:cNvGrpSpPr/>
          <p:nvPr/>
        </p:nvGrpSpPr>
        <p:grpSpPr>
          <a:xfrm>
            <a:off x="6293437" y="801988"/>
            <a:ext cx="5616247" cy="2245101"/>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7" name="Google Shape;17;p2"/>
          <p:cNvSpPr txBox="1">
            <a:spLocks noGrp="1"/>
          </p:cNvSpPr>
          <p:nvPr>
            <p:ph type="ctrTitle"/>
          </p:nvPr>
        </p:nvSpPr>
        <p:spPr>
          <a:xfrm>
            <a:off x="3717600" y="2520959"/>
            <a:ext cx="4756800" cy="1683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4800"/>
            </a:lvl1pPr>
            <a:lvl2pPr lvl="1" algn="ctr">
              <a:lnSpc>
                <a:spcPct val="80000"/>
              </a:lnSpc>
              <a:spcBef>
                <a:spcPts val="0"/>
              </a:spcBef>
              <a:spcAft>
                <a:spcPts val="0"/>
              </a:spcAft>
              <a:buSzPts val="5200"/>
              <a:buNone/>
              <a:defRPr sz="6933"/>
            </a:lvl2pPr>
            <a:lvl3pPr lvl="2" algn="ctr">
              <a:lnSpc>
                <a:spcPct val="80000"/>
              </a:lnSpc>
              <a:spcBef>
                <a:spcPts val="0"/>
              </a:spcBef>
              <a:spcAft>
                <a:spcPts val="0"/>
              </a:spcAft>
              <a:buSzPts val="5200"/>
              <a:buNone/>
              <a:defRPr sz="6933"/>
            </a:lvl3pPr>
            <a:lvl4pPr lvl="3" algn="ctr">
              <a:lnSpc>
                <a:spcPct val="80000"/>
              </a:lnSpc>
              <a:spcBef>
                <a:spcPts val="0"/>
              </a:spcBef>
              <a:spcAft>
                <a:spcPts val="0"/>
              </a:spcAft>
              <a:buSzPts val="5200"/>
              <a:buNone/>
              <a:defRPr sz="6933"/>
            </a:lvl4pPr>
            <a:lvl5pPr lvl="4" algn="ctr">
              <a:lnSpc>
                <a:spcPct val="80000"/>
              </a:lnSpc>
              <a:spcBef>
                <a:spcPts val="0"/>
              </a:spcBef>
              <a:spcAft>
                <a:spcPts val="0"/>
              </a:spcAft>
              <a:buSzPts val="5200"/>
              <a:buNone/>
              <a:defRPr sz="6933"/>
            </a:lvl5pPr>
            <a:lvl6pPr lvl="5" algn="ctr">
              <a:lnSpc>
                <a:spcPct val="80000"/>
              </a:lnSpc>
              <a:spcBef>
                <a:spcPts val="0"/>
              </a:spcBef>
              <a:spcAft>
                <a:spcPts val="0"/>
              </a:spcAft>
              <a:buSzPts val="5200"/>
              <a:buNone/>
              <a:defRPr sz="6933"/>
            </a:lvl6pPr>
            <a:lvl7pPr lvl="6" algn="ctr">
              <a:lnSpc>
                <a:spcPct val="80000"/>
              </a:lnSpc>
              <a:spcBef>
                <a:spcPts val="0"/>
              </a:spcBef>
              <a:spcAft>
                <a:spcPts val="0"/>
              </a:spcAft>
              <a:buSzPts val="5200"/>
              <a:buNone/>
              <a:defRPr sz="6933"/>
            </a:lvl7pPr>
            <a:lvl8pPr lvl="7" algn="ctr">
              <a:lnSpc>
                <a:spcPct val="80000"/>
              </a:lnSpc>
              <a:spcBef>
                <a:spcPts val="0"/>
              </a:spcBef>
              <a:spcAft>
                <a:spcPts val="0"/>
              </a:spcAft>
              <a:buSzPts val="5200"/>
              <a:buNone/>
              <a:defRPr sz="6933"/>
            </a:lvl8pPr>
            <a:lvl9pPr lvl="8" algn="ctr">
              <a:lnSpc>
                <a:spcPct val="80000"/>
              </a:lnSpc>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4278000" y="4192500"/>
            <a:ext cx="3636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20854109" flipH="1">
            <a:off x="2592097" y="2247140"/>
            <a:ext cx="11516720" cy="5420657"/>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9" name="Google Shape;59;p11"/>
          <p:cNvSpPr txBox="1">
            <a:spLocks noGrp="1"/>
          </p:cNvSpPr>
          <p:nvPr>
            <p:ph type="title" hasCustomPrompt="1"/>
          </p:nvPr>
        </p:nvSpPr>
        <p:spPr>
          <a:xfrm>
            <a:off x="1241733" y="905167"/>
            <a:ext cx="5368000" cy="1503200"/>
          </a:xfrm>
          <a:prstGeom prst="rect">
            <a:avLst/>
          </a:prstGeom>
        </p:spPr>
        <p:txBody>
          <a:bodyPr spcFirstLastPara="1" wrap="square" lIns="91425" tIns="91425" rIns="91425" bIns="91425" anchor="b" anchorCtr="0">
            <a:noAutofit/>
          </a:bodyPr>
          <a:lstStyle>
            <a:lvl1pPr lvl="0">
              <a:spcBef>
                <a:spcPts val="0"/>
              </a:spcBef>
              <a:spcAft>
                <a:spcPts val="0"/>
              </a:spcAft>
              <a:buSzPts val="7200"/>
              <a:buNone/>
              <a:defRPr sz="9600"/>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60" name="Google Shape;60;p11"/>
          <p:cNvSpPr txBox="1">
            <a:spLocks noGrp="1"/>
          </p:cNvSpPr>
          <p:nvPr>
            <p:ph type="body" idx="1"/>
          </p:nvPr>
        </p:nvSpPr>
        <p:spPr>
          <a:xfrm>
            <a:off x="1241733" y="2408367"/>
            <a:ext cx="5368000" cy="1022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4" name="Google Shape;64;p13"/>
          <p:cNvSpPr/>
          <p:nvPr/>
        </p:nvSpPr>
        <p:spPr>
          <a:xfrm>
            <a:off x="3789737" y="1791055"/>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5" name="Google Shape;65;p13"/>
          <p:cNvSpPr/>
          <p:nvPr/>
        </p:nvSpPr>
        <p:spPr>
          <a:xfrm>
            <a:off x="4705337" y="2742089"/>
            <a:ext cx="1390649" cy="283271"/>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6" name="Google Shape;66;p13"/>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7359700" y="632276"/>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68" name="Google Shape;68;p13"/>
          <p:cNvSpPr txBox="1">
            <a:spLocks noGrp="1"/>
          </p:cNvSpPr>
          <p:nvPr>
            <p:ph type="subTitle" idx="1"/>
          </p:nvPr>
        </p:nvSpPr>
        <p:spPr>
          <a:xfrm>
            <a:off x="7359700" y="102746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5448533" y="836176"/>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0" name="Google Shape;70;p13"/>
          <p:cNvSpPr txBox="1">
            <a:spLocks noGrp="1"/>
          </p:cNvSpPr>
          <p:nvPr>
            <p:ph type="title" idx="4"/>
          </p:nvPr>
        </p:nvSpPr>
        <p:spPr>
          <a:xfrm>
            <a:off x="7359700" y="206076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1" name="Google Shape;71;p13"/>
          <p:cNvSpPr txBox="1">
            <a:spLocks noGrp="1"/>
          </p:cNvSpPr>
          <p:nvPr>
            <p:ph type="subTitle" idx="5"/>
          </p:nvPr>
        </p:nvSpPr>
        <p:spPr>
          <a:xfrm>
            <a:off x="7359700" y="2455948"/>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5448533" y="226466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3" name="Google Shape;73;p13"/>
          <p:cNvSpPr txBox="1">
            <a:spLocks noGrp="1"/>
          </p:cNvSpPr>
          <p:nvPr>
            <p:ph type="title" idx="7"/>
          </p:nvPr>
        </p:nvSpPr>
        <p:spPr>
          <a:xfrm>
            <a:off x="7359700" y="3489245"/>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4" name="Google Shape;74;p13"/>
          <p:cNvSpPr txBox="1">
            <a:spLocks noGrp="1"/>
          </p:cNvSpPr>
          <p:nvPr>
            <p:ph type="subTitle" idx="8"/>
          </p:nvPr>
        </p:nvSpPr>
        <p:spPr>
          <a:xfrm>
            <a:off x="7359700" y="3884433"/>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5448533" y="3693145"/>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
        <p:nvSpPr>
          <p:cNvPr id="76" name="Google Shape;76;p13"/>
          <p:cNvSpPr txBox="1">
            <a:spLocks noGrp="1"/>
          </p:cNvSpPr>
          <p:nvPr>
            <p:ph type="title" idx="13"/>
          </p:nvPr>
        </p:nvSpPr>
        <p:spPr>
          <a:xfrm>
            <a:off x="7359700" y="4917731"/>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77" name="Google Shape;77;p13"/>
          <p:cNvSpPr txBox="1">
            <a:spLocks noGrp="1"/>
          </p:cNvSpPr>
          <p:nvPr>
            <p:ph type="subTitle" idx="14"/>
          </p:nvPr>
        </p:nvSpPr>
        <p:spPr>
          <a:xfrm>
            <a:off x="7359700" y="5312919"/>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5448533" y="5121631"/>
            <a:ext cx="1708000" cy="81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4"/>
          <p:cNvSpPr txBox="1">
            <a:spLocks noGrp="1"/>
          </p:cNvSpPr>
          <p:nvPr>
            <p:ph type="title" idx="2"/>
          </p:nvPr>
        </p:nvSpPr>
        <p:spPr>
          <a:xfrm>
            <a:off x="11703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2" name="Google Shape;82;p14"/>
          <p:cNvSpPr txBox="1">
            <a:spLocks noGrp="1"/>
          </p:cNvSpPr>
          <p:nvPr>
            <p:ph type="subTitle" idx="1"/>
          </p:nvPr>
        </p:nvSpPr>
        <p:spPr>
          <a:xfrm>
            <a:off x="11703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3"/>
          </p:nvPr>
        </p:nvSpPr>
        <p:spPr>
          <a:xfrm>
            <a:off x="47422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4" name="Google Shape;84;p14"/>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5" name="Google Shape;85;p14"/>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86" name="Google Shape;86;p14"/>
          <p:cNvSpPr txBox="1">
            <a:spLocks noGrp="1"/>
          </p:cNvSpPr>
          <p:nvPr>
            <p:ph type="subTitle" idx="4"/>
          </p:nvPr>
        </p:nvSpPr>
        <p:spPr>
          <a:xfrm>
            <a:off x="47422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5"/>
          </p:nvPr>
        </p:nvSpPr>
        <p:spPr>
          <a:xfrm>
            <a:off x="8314100" y="39981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8" name="Google Shape;88;p14"/>
          <p:cNvSpPr txBox="1">
            <a:spLocks noGrp="1"/>
          </p:cNvSpPr>
          <p:nvPr>
            <p:ph type="subTitle" idx="6"/>
          </p:nvPr>
        </p:nvSpPr>
        <p:spPr>
          <a:xfrm>
            <a:off x="8314100" y="4494968"/>
            <a:ext cx="27076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Four Columns ">
  <p:cSld name="TITLE_AND_BODY_1_1_1">
    <p:spTree>
      <p:nvGrpSpPr>
        <p:cNvPr id="1" name="Shape 89"/>
        <p:cNvGrpSpPr/>
        <p:nvPr/>
      </p:nvGrpSpPr>
      <p:grpSpPr>
        <a:xfrm>
          <a:off x="0" y="0"/>
          <a:ext cx="0" cy="0"/>
          <a:chOff x="0" y="0"/>
          <a:chExt cx="0" cy="0"/>
        </a:xfrm>
      </p:grpSpPr>
      <p:sp>
        <p:nvSpPr>
          <p:cNvPr id="90" name="Google Shape;90;p15"/>
          <p:cNvSpPr/>
          <p:nvPr/>
        </p:nvSpPr>
        <p:spPr>
          <a:xfrm rot="16200000">
            <a:off x="3876000" y="-419567"/>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91" name="Google Shape;91;p15"/>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title" idx="2"/>
          </p:nvPr>
        </p:nvSpPr>
        <p:spPr>
          <a:xfrm>
            <a:off x="50600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3" name="Google Shape;93;p15"/>
          <p:cNvSpPr txBox="1">
            <a:spLocks noGrp="1"/>
          </p:cNvSpPr>
          <p:nvPr>
            <p:ph type="subTitle" idx="1"/>
          </p:nvPr>
        </p:nvSpPr>
        <p:spPr>
          <a:xfrm>
            <a:off x="50600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5"/>
          <p:cNvSpPr txBox="1">
            <a:spLocks noGrp="1"/>
          </p:cNvSpPr>
          <p:nvPr>
            <p:ph type="title" idx="3"/>
          </p:nvPr>
        </p:nvSpPr>
        <p:spPr>
          <a:xfrm>
            <a:off x="8225533" y="39998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5" name="Google Shape;95;p15"/>
          <p:cNvSpPr txBox="1">
            <a:spLocks noGrp="1"/>
          </p:cNvSpPr>
          <p:nvPr>
            <p:ph type="subTitle" idx="4"/>
          </p:nvPr>
        </p:nvSpPr>
        <p:spPr>
          <a:xfrm>
            <a:off x="8225533" y="4498255"/>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5"/>
          <p:cNvSpPr txBox="1">
            <a:spLocks noGrp="1"/>
          </p:cNvSpPr>
          <p:nvPr>
            <p:ph type="title" idx="5"/>
          </p:nvPr>
        </p:nvSpPr>
        <p:spPr>
          <a:xfrm>
            <a:off x="50600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7" name="Google Shape;97;p15"/>
          <p:cNvSpPr txBox="1">
            <a:spLocks noGrp="1"/>
          </p:cNvSpPr>
          <p:nvPr>
            <p:ph type="subTitle" idx="6"/>
          </p:nvPr>
        </p:nvSpPr>
        <p:spPr>
          <a:xfrm>
            <a:off x="50600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7"/>
          </p:nvPr>
        </p:nvSpPr>
        <p:spPr>
          <a:xfrm>
            <a:off x="8225533" y="18465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99" name="Google Shape;99;p15"/>
          <p:cNvSpPr txBox="1">
            <a:spLocks noGrp="1"/>
          </p:cNvSpPr>
          <p:nvPr>
            <p:ph type="subTitle" idx="8"/>
          </p:nvPr>
        </p:nvSpPr>
        <p:spPr>
          <a:xfrm>
            <a:off x="8225533" y="2343300"/>
            <a:ext cx="27076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_AND_BODY_1_1_2">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6"/>
          <p:cNvSpPr txBox="1">
            <a:spLocks noGrp="1"/>
          </p:cNvSpPr>
          <p:nvPr>
            <p:ph type="title" idx="2"/>
          </p:nvPr>
        </p:nvSpPr>
        <p:spPr>
          <a:xfrm>
            <a:off x="2458069"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3" name="Google Shape;103;p16"/>
          <p:cNvSpPr txBox="1">
            <a:spLocks noGrp="1"/>
          </p:cNvSpPr>
          <p:nvPr>
            <p:ph type="subTitle" idx="1"/>
          </p:nvPr>
        </p:nvSpPr>
        <p:spPr>
          <a:xfrm>
            <a:off x="2458069"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6859531" y="4157076"/>
            <a:ext cx="2874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05" name="Google Shape;105;p16"/>
          <p:cNvSpPr txBox="1">
            <a:spLocks noGrp="1"/>
          </p:cNvSpPr>
          <p:nvPr>
            <p:ph type="subTitle" idx="4"/>
          </p:nvPr>
        </p:nvSpPr>
        <p:spPr>
          <a:xfrm>
            <a:off x="6859531" y="4698168"/>
            <a:ext cx="2874400" cy="11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p:nvPr/>
        </p:nvSpPr>
        <p:spPr>
          <a:xfrm rot="11545930">
            <a:off x="6135324" y="-567989"/>
            <a:ext cx="7307800" cy="3439615"/>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TITLE_AND_BODY_1_1_3">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txBox="1">
            <a:spLocks noGrp="1"/>
          </p:cNvSpPr>
          <p:nvPr>
            <p:ph type="title" idx="2"/>
          </p:nvPr>
        </p:nvSpPr>
        <p:spPr>
          <a:xfrm>
            <a:off x="11703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0" name="Google Shape;110;p17"/>
          <p:cNvSpPr txBox="1">
            <a:spLocks noGrp="1"/>
          </p:cNvSpPr>
          <p:nvPr>
            <p:ph type="subTitle" idx="1"/>
          </p:nvPr>
        </p:nvSpPr>
        <p:spPr>
          <a:xfrm>
            <a:off x="11703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idx="3"/>
          </p:nvPr>
        </p:nvSpPr>
        <p:spPr>
          <a:xfrm>
            <a:off x="47422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2" name="Google Shape;112;p17"/>
          <p:cNvSpPr txBox="1">
            <a:spLocks noGrp="1"/>
          </p:cNvSpPr>
          <p:nvPr>
            <p:ph type="subTitle" idx="4"/>
          </p:nvPr>
        </p:nvSpPr>
        <p:spPr>
          <a:xfrm>
            <a:off x="47422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title" idx="5"/>
          </p:nvPr>
        </p:nvSpPr>
        <p:spPr>
          <a:xfrm>
            <a:off x="8314100" y="5115767"/>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4" name="Google Shape;114;p17"/>
          <p:cNvSpPr txBox="1">
            <a:spLocks noGrp="1"/>
          </p:cNvSpPr>
          <p:nvPr>
            <p:ph type="subTitle" idx="6"/>
          </p:nvPr>
        </p:nvSpPr>
        <p:spPr>
          <a:xfrm>
            <a:off x="8314100" y="5510967"/>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7"/>
          <p:cNvSpPr txBox="1">
            <a:spLocks noGrp="1"/>
          </p:cNvSpPr>
          <p:nvPr>
            <p:ph type="title" idx="7"/>
          </p:nvPr>
        </p:nvSpPr>
        <p:spPr>
          <a:xfrm>
            <a:off x="11703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6" name="Google Shape;116;p17"/>
          <p:cNvSpPr txBox="1">
            <a:spLocks noGrp="1"/>
          </p:cNvSpPr>
          <p:nvPr>
            <p:ph type="subTitle" idx="8"/>
          </p:nvPr>
        </p:nvSpPr>
        <p:spPr>
          <a:xfrm>
            <a:off x="11703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9"/>
          </p:nvPr>
        </p:nvSpPr>
        <p:spPr>
          <a:xfrm>
            <a:off x="47422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18" name="Google Shape;118;p17"/>
          <p:cNvSpPr txBox="1">
            <a:spLocks noGrp="1"/>
          </p:cNvSpPr>
          <p:nvPr>
            <p:ph type="subTitle" idx="13"/>
          </p:nvPr>
        </p:nvSpPr>
        <p:spPr>
          <a:xfrm>
            <a:off x="47422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14"/>
          </p:nvPr>
        </p:nvSpPr>
        <p:spPr>
          <a:xfrm>
            <a:off x="8314100" y="2557700"/>
            <a:ext cx="27076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20" name="Google Shape;120;p17"/>
          <p:cNvSpPr txBox="1">
            <a:spLocks noGrp="1"/>
          </p:cNvSpPr>
          <p:nvPr>
            <p:ph type="subTitle" idx="15"/>
          </p:nvPr>
        </p:nvSpPr>
        <p:spPr>
          <a:xfrm>
            <a:off x="8314100" y="2952900"/>
            <a:ext cx="2707600" cy="8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p:nvPr/>
        </p:nvSpPr>
        <p:spPr>
          <a:xfrm rot="5400000" flipH="1">
            <a:off x="10281879" y="-2165157"/>
            <a:ext cx="2379851" cy="646519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TITLE_AND_BODY_1_2">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8"/>
          <p:cNvSpPr txBox="1">
            <a:spLocks noGrp="1"/>
          </p:cNvSpPr>
          <p:nvPr>
            <p:ph type="title" idx="2"/>
          </p:nvPr>
        </p:nvSpPr>
        <p:spPr>
          <a:xfrm>
            <a:off x="1017333" y="3037712"/>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5" name="Google Shape;125;p18"/>
          <p:cNvSpPr txBox="1">
            <a:spLocks noGrp="1"/>
          </p:cNvSpPr>
          <p:nvPr>
            <p:ph type="subTitle" idx="1"/>
          </p:nvPr>
        </p:nvSpPr>
        <p:spPr>
          <a:xfrm>
            <a:off x="1017333" y="3432900"/>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8"/>
          <p:cNvSpPr txBox="1">
            <a:spLocks noGrp="1"/>
          </p:cNvSpPr>
          <p:nvPr>
            <p:ph type="title" idx="3"/>
          </p:nvPr>
        </p:nvSpPr>
        <p:spPr>
          <a:xfrm>
            <a:off x="1017333" y="4567797"/>
            <a:ext cx="36992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a:endParaRPr/>
          </a:p>
        </p:txBody>
      </p:sp>
      <p:sp>
        <p:nvSpPr>
          <p:cNvPr id="127" name="Google Shape;127;p18"/>
          <p:cNvSpPr txBox="1">
            <a:spLocks noGrp="1"/>
          </p:cNvSpPr>
          <p:nvPr>
            <p:ph type="subTitle" idx="4"/>
          </p:nvPr>
        </p:nvSpPr>
        <p:spPr>
          <a:xfrm>
            <a:off x="1017333" y="4962985"/>
            <a:ext cx="369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1">
  <p:cSld name="TITLE_AND_BODY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1017333" y="628500"/>
            <a:ext cx="37880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title" idx="2"/>
          </p:nvPr>
        </p:nvSpPr>
        <p:spPr>
          <a:xfrm>
            <a:off x="1016948"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1" name="Google Shape;131;p19"/>
          <p:cNvSpPr txBox="1">
            <a:spLocks noGrp="1"/>
          </p:cNvSpPr>
          <p:nvPr>
            <p:ph type="subTitle" idx="1"/>
          </p:nvPr>
        </p:nvSpPr>
        <p:spPr>
          <a:xfrm>
            <a:off x="1016948"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title" idx="3"/>
          </p:nvPr>
        </p:nvSpPr>
        <p:spPr>
          <a:xfrm>
            <a:off x="362351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3" name="Google Shape;133;p19"/>
          <p:cNvSpPr txBox="1">
            <a:spLocks noGrp="1"/>
          </p:cNvSpPr>
          <p:nvPr>
            <p:ph type="subTitle" idx="4"/>
          </p:nvPr>
        </p:nvSpPr>
        <p:spPr>
          <a:xfrm>
            <a:off x="362351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idx="5"/>
          </p:nvPr>
        </p:nvSpPr>
        <p:spPr>
          <a:xfrm>
            <a:off x="6230089"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5" name="Google Shape;135;p19"/>
          <p:cNvSpPr txBox="1">
            <a:spLocks noGrp="1"/>
          </p:cNvSpPr>
          <p:nvPr>
            <p:ph type="subTitle" idx="6"/>
          </p:nvPr>
        </p:nvSpPr>
        <p:spPr>
          <a:xfrm>
            <a:off x="6230089"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9"/>
          <p:cNvSpPr txBox="1">
            <a:spLocks noGrp="1"/>
          </p:cNvSpPr>
          <p:nvPr>
            <p:ph type="title" idx="7"/>
          </p:nvPr>
        </p:nvSpPr>
        <p:spPr>
          <a:xfrm>
            <a:off x="8836660" y="4615600"/>
            <a:ext cx="2338400" cy="5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37" name="Google Shape;137;p19"/>
          <p:cNvSpPr txBox="1">
            <a:spLocks noGrp="1"/>
          </p:cNvSpPr>
          <p:nvPr>
            <p:ph type="subTitle" idx="8"/>
          </p:nvPr>
        </p:nvSpPr>
        <p:spPr>
          <a:xfrm>
            <a:off x="8836660" y="5112400"/>
            <a:ext cx="2338400" cy="8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9"/>
          <p:cNvSpPr/>
          <p:nvPr/>
        </p:nvSpPr>
        <p:spPr>
          <a:xfrm rot="16200000">
            <a:off x="8800804" y="-1739940"/>
            <a:ext cx="1651137" cy="513100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TITLE_AND_BODY_1_3">
    <p:spTree>
      <p:nvGrpSpPr>
        <p:cNvPr id="1" name="Shape 139"/>
        <p:cNvGrpSpPr/>
        <p:nvPr/>
      </p:nvGrpSpPr>
      <p:grpSpPr>
        <a:xfrm>
          <a:off x="0" y="0"/>
          <a:ext cx="0" cy="0"/>
          <a:chOff x="0" y="0"/>
          <a:chExt cx="0" cy="0"/>
        </a:xfrm>
      </p:grpSpPr>
      <p:sp>
        <p:nvSpPr>
          <p:cNvPr id="140" name="Google Shape;140;p20"/>
          <p:cNvSpPr/>
          <p:nvPr/>
        </p:nvSpPr>
        <p:spPr>
          <a:xfrm rot="5400000">
            <a:off x="-1568367" y="-761400"/>
            <a:ext cx="8251200" cy="8380800"/>
          </a:xfrm>
          <a:prstGeom prst="round2SameRect">
            <a:avLst>
              <a:gd name="adj1" fmla="val 50000"/>
              <a:gd name="adj2" fmla="val 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41" name="Google Shape;141;p20"/>
          <p:cNvSpPr txBox="1">
            <a:spLocks noGrp="1"/>
          </p:cNvSpPr>
          <p:nvPr>
            <p:ph type="title"/>
          </p:nvPr>
        </p:nvSpPr>
        <p:spPr>
          <a:xfrm>
            <a:off x="7894600" y="2043200"/>
            <a:ext cx="2936800" cy="56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42" name="Google Shape;142;p20"/>
          <p:cNvSpPr txBox="1">
            <a:spLocks noGrp="1"/>
          </p:cNvSpPr>
          <p:nvPr>
            <p:ph type="subTitle" idx="1"/>
          </p:nvPr>
        </p:nvSpPr>
        <p:spPr>
          <a:xfrm>
            <a:off x="7894600" y="2743215"/>
            <a:ext cx="2936800" cy="20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688132" y="-2617962"/>
            <a:ext cx="11375993" cy="11615395"/>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3" name="Google Shape;23;p3"/>
          <p:cNvSpPr txBox="1">
            <a:spLocks noGrp="1"/>
          </p:cNvSpPr>
          <p:nvPr>
            <p:ph type="title"/>
          </p:nvPr>
        </p:nvSpPr>
        <p:spPr>
          <a:xfrm>
            <a:off x="7945833" y="2990767"/>
            <a:ext cx="3240800" cy="1122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4800"/>
            </a:lvl1pPr>
            <a:lvl2pPr lvl="1" algn="ctr">
              <a:lnSpc>
                <a:spcPct val="90000"/>
              </a:lnSpc>
              <a:spcBef>
                <a:spcPts val="0"/>
              </a:spcBef>
              <a:spcAft>
                <a:spcPts val="0"/>
              </a:spcAft>
              <a:buSzPts val="3600"/>
              <a:buNone/>
              <a:defRPr sz="4800"/>
            </a:lvl2pPr>
            <a:lvl3pPr lvl="2" algn="ctr">
              <a:lnSpc>
                <a:spcPct val="90000"/>
              </a:lnSpc>
              <a:spcBef>
                <a:spcPts val="0"/>
              </a:spcBef>
              <a:spcAft>
                <a:spcPts val="0"/>
              </a:spcAft>
              <a:buSzPts val="3600"/>
              <a:buNone/>
              <a:defRPr sz="4800"/>
            </a:lvl3pPr>
            <a:lvl4pPr lvl="3" algn="ctr">
              <a:lnSpc>
                <a:spcPct val="90000"/>
              </a:lnSpc>
              <a:spcBef>
                <a:spcPts val="0"/>
              </a:spcBef>
              <a:spcAft>
                <a:spcPts val="0"/>
              </a:spcAft>
              <a:buSzPts val="3600"/>
              <a:buNone/>
              <a:defRPr sz="4800"/>
            </a:lvl4pPr>
            <a:lvl5pPr lvl="4" algn="ctr">
              <a:lnSpc>
                <a:spcPct val="90000"/>
              </a:lnSpc>
              <a:spcBef>
                <a:spcPts val="0"/>
              </a:spcBef>
              <a:spcAft>
                <a:spcPts val="0"/>
              </a:spcAft>
              <a:buSzPts val="3600"/>
              <a:buNone/>
              <a:defRPr sz="4800"/>
            </a:lvl5pPr>
            <a:lvl6pPr lvl="5" algn="ctr">
              <a:lnSpc>
                <a:spcPct val="90000"/>
              </a:lnSpc>
              <a:spcBef>
                <a:spcPts val="0"/>
              </a:spcBef>
              <a:spcAft>
                <a:spcPts val="0"/>
              </a:spcAft>
              <a:buSzPts val="3600"/>
              <a:buNone/>
              <a:defRPr sz="4800"/>
            </a:lvl6pPr>
            <a:lvl7pPr lvl="6" algn="ctr">
              <a:lnSpc>
                <a:spcPct val="90000"/>
              </a:lnSpc>
              <a:spcBef>
                <a:spcPts val="0"/>
              </a:spcBef>
              <a:spcAft>
                <a:spcPts val="0"/>
              </a:spcAft>
              <a:buSzPts val="3600"/>
              <a:buNone/>
              <a:defRPr sz="4800"/>
            </a:lvl7pPr>
            <a:lvl8pPr lvl="7" algn="ctr">
              <a:lnSpc>
                <a:spcPct val="90000"/>
              </a:lnSpc>
              <a:spcBef>
                <a:spcPts val="0"/>
              </a:spcBef>
              <a:spcAft>
                <a:spcPts val="0"/>
              </a:spcAft>
              <a:buSzPts val="3600"/>
              <a:buNone/>
              <a:defRPr sz="4800"/>
            </a:lvl8pPr>
            <a:lvl9pPr lvl="8" algn="ctr">
              <a:lnSpc>
                <a:spcPct val="90000"/>
              </a:lnSpc>
              <a:spcBef>
                <a:spcPts val="0"/>
              </a:spcBef>
              <a:spcAft>
                <a:spcPts val="0"/>
              </a:spcAft>
              <a:buSzPts val="3600"/>
              <a:buNone/>
              <a:defRPr sz="4800"/>
            </a:lvl9pPr>
          </a:lstStyle>
          <a:p>
            <a:endParaRPr/>
          </a:p>
        </p:txBody>
      </p:sp>
      <p:sp>
        <p:nvSpPr>
          <p:cNvPr id="24" name="Google Shape;24;p3"/>
          <p:cNvSpPr txBox="1">
            <a:spLocks noGrp="1"/>
          </p:cNvSpPr>
          <p:nvPr>
            <p:ph type="title" idx="2" hasCustomPrompt="1"/>
          </p:nvPr>
        </p:nvSpPr>
        <p:spPr>
          <a:xfrm>
            <a:off x="7945833" y="1267833"/>
            <a:ext cx="4233200" cy="1672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9600"/>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5" name="Google Shape;25;p3"/>
          <p:cNvSpPr txBox="1">
            <a:spLocks noGrp="1"/>
          </p:cNvSpPr>
          <p:nvPr>
            <p:ph type="subTitle" idx="1"/>
          </p:nvPr>
        </p:nvSpPr>
        <p:spPr>
          <a:xfrm>
            <a:off x="7945833" y="4465567"/>
            <a:ext cx="3153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1017333" y="628500"/>
            <a:ext cx="37108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 name="Google Shape;145;p21"/>
          <p:cNvGrpSpPr/>
          <p:nvPr/>
        </p:nvGrpSpPr>
        <p:grpSpPr>
          <a:xfrm>
            <a:off x="4728303" y="2024481"/>
            <a:ext cx="9492012" cy="4862096"/>
            <a:chOff x="3546227" y="1518361"/>
            <a:chExt cx="7119009" cy="3646572"/>
          </a:xfrm>
        </p:grpSpPr>
        <p:sp>
          <p:nvSpPr>
            <p:cNvPr id="146" name="Google Shape;146;p21"/>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21"/>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48" name="Google Shape;148;p21"/>
          <p:cNvSpPr txBox="1">
            <a:spLocks noGrp="1"/>
          </p:cNvSpPr>
          <p:nvPr>
            <p:ph type="subTitle" idx="1"/>
          </p:nvPr>
        </p:nvSpPr>
        <p:spPr>
          <a:xfrm>
            <a:off x="1017333" y="2361533"/>
            <a:ext cx="4962000" cy="20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21"/>
          <p:cNvSpPr txBox="1"/>
          <p:nvPr/>
        </p:nvSpPr>
        <p:spPr>
          <a:xfrm>
            <a:off x="1017333" y="4759733"/>
            <a:ext cx="4710400" cy="889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600">
                <a:solidFill>
                  <a:schemeClr val="lt2"/>
                </a:solidFill>
                <a:latin typeface="DM Sans"/>
                <a:ea typeface="DM Sans"/>
                <a:cs typeface="DM Sans"/>
                <a:sym typeface="DM Sans"/>
              </a:rPr>
              <a:t>CREDITS: This presentation template was created by </a:t>
            </a:r>
            <a:r>
              <a:rPr lang="en" sz="1600">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600">
                <a:solidFill>
                  <a:schemeClr val="lt2"/>
                </a:solidFill>
                <a:latin typeface="DM Sans"/>
                <a:ea typeface="DM Sans"/>
                <a:cs typeface="DM Sans"/>
                <a:sym typeface="DM Sans"/>
              </a:rPr>
              <a:t>, including icons by </a:t>
            </a:r>
            <a:r>
              <a:rPr lang="en" sz="1600">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600">
                <a:solidFill>
                  <a:schemeClr val="lt2"/>
                </a:solidFill>
                <a:latin typeface="DM Sans"/>
                <a:ea typeface="DM Sans"/>
                <a:cs typeface="DM Sans"/>
                <a:sym typeface="DM Sans"/>
              </a:rPr>
              <a:t>, and infographics &amp; images by </a:t>
            </a:r>
            <a:r>
              <a:rPr lang="en" sz="1600">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600">
                <a:solidFill>
                  <a:schemeClr val="lt2"/>
                </a:solidFill>
                <a:latin typeface="DM Sans"/>
                <a:ea typeface="DM Sans"/>
                <a:cs typeface="DM Sans"/>
                <a:sym typeface="DM Sans"/>
              </a:rPr>
              <a:t>. </a:t>
            </a:r>
            <a:endParaRPr sz="1600">
              <a:solidFill>
                <a:schemeClr val="lt2"/>
              </a:solidFill>
              <a:latin typeface="DM Sans"/>
              <a:ea typeface="DM Sans"/>
              <a:cs typeface="DM Sans"/>
              <a:sym typeface="DM Sans"/>
            </a:endParaRPr>
          </a:p>
          <a:p>
            <a:pPr marL="0" lvl="0" indent="0" algn="l" rtl="0">
              <a:lnSpc>
                <a:spcPct val="115000"/>
              </a:lnSpc>
              <a:spcBef>
                <a:spcPts val="400"/>
              </a:spcBef>
              <a:spcAft>
                <a:spcPts val="0"/>
              </a:spcAft>
              <a:buNone/>
            </a:pPr>
            <a:endParaRPr sz="1600">
              <a:solidFill>
                <a:schemeClr val="lt2"/>
              </a:solidFill>
              <a:latin typeface="DM Sans"/>
              <a:ea typeface="DM Sans"/>
              <a:cs typeface="DM Sans"/>
              <a:sym typeface="DM Sans"/>
            </a:endParaRPr>
          </a:p>
          <a:p>
            <a:pPr marL="0" lvl="0" indent="0" algn="l" rtl="0">
              <a:spcBef>
                <a:spcPts val="0"/>
              </a:spcBef>
              <a:spcAft>
                <a:spcPts val="0"/>
              </a:spcAft>
              <a:buNone/>
            </a:pPr>
            <a:endParaRPr sz="1600">
              <a:solidFill>
                <a:schemeClr val="lt2"/>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9927536" y="-47772"/>
            <a:ext cx="2559485" cy="6953523"/>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2" name="Google Shape;152;p22"/>
          <p:cNvSpPr/>
          <p:nvPr/>
        </p:nvSpPr>
        <p:spPr>
          <a:xfrm>
            <a:off x="-1336335" y="4909000"/>
            <a:ext cx="4887040" cy="2300219"/>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4728303" y="2024481"/>
            <a:ext cx="9492012" cy="4862096"/>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59" name="Google Shape;159;p24"/>
          <p:cNvSpPr/>
          <p:nvPr/>
        </p:nvSpPr>
        <p:spPr>
          <a:xfrm>
            <a:off x="-1681612" y="3692936"/>
            <a:ext cx="7850691" cy="369514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rot="10800000">
            <a:off x="-1794935" y="-2175495"/>
            <a:ext cx="11375993" cy="11615395"/>
            <a:chOff x="2016098" y="-1963471"/>
            <a:chExt cx="8531995" cy="8711546"/>
          </a:xfrm>
        </p:grpSpPr>
        <p:sp>
          <p:nvSpPr>
            <p:cNvPr id="28" name="Google Shape;28;p4"/>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4"/>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0" name="Google Shape;30;p4"/>
          <p:cNvSpPr txBox="1">
            <a:spLocks noGrp="1"/>
          </p:cNvSpPr>
          <p:nvPr>
            <p:ph type="body" idx="1"/>
          </p:nvPr>
        </p:nvSpPr>
        <p:spPr>
          <a:xfrm>
            <a:off x="1017333" y="1567133"/>
            <a:ext cx="10166800" cy="44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endParaRPr/>
          </a:p>
        </p:txBody>
      </p:sp>
      <p:sp>
        <p:nvSpPr>
          <p:cNvPr id="31" name="Google Shape;31;p4"/>
          <p:cNvSpPr txBox="1">
            <a:spLocks noGrp="1"/>
          </p:cNvSpPr>
          <p:nvPr>
            <p:ph type="title"/>
          </p:nvPr>
        </p:nvSpPr>
        <p:spPr>
          <a:xfrm>
            <a:off x="1017333" y="628500"/>
            <a:ext cx="9811200" cy="938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773974" y="-440370"/>
            <a:ext cx="9627781" cy="7467188"/>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4" name="Google Shape;34;p5"/>
          <p:cNvSpPr txBox="1">
            <a:spLocks noGrp="1"/>
          </p:cNvSpPr>
          <p:nvPr>
            <p:ph type="body" idx="1"/>
          </p:nvPr>
        </p:nvSpPr>
        <p:spPr>
          <a:xfrm>
            <a:off x="957067"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5" name="Google Shape;35;p5"/>
          <p:cNvSpPr txBox="1">
            <a:spLocks noGrp="1"/>
          </p:cNvSpPr>
          <p:nvPr>
            <p:ph type="body" idx="2"/>
          </p:nvPr>
        </p:nvSpPr>
        <p:spPr>
          <a:xfrm>
            <a:off x="6410133" y="1657767"/>
            <a:ext cx="4824800" cy="4434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6" name="Google Shape;36;p5"/>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8096229" y="-10"/>
            <a:ext cx="4509403" cy="1426251"/>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0" name="Google Shape;40;p6"/>
          <p:cNvSpPr/>
          <p:nvPr/>
        </p:nvSpPr>
        <p:spPr>
          <a:xfrm>
            <a:off x="-1483251" y="5168530"/>
            <a:ext cx="4436588" cy="208820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1017333" y="2021733"/>
            <a:ext cx="4165200" cy="32724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endParaRPr/>
          </a:p>
        </p:txBody>
      </p:sp>
      <p:sp>
        <p:nvSpPr>
          <p:cNvPr id="43" name="Google Shape;43;p7"/>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960667" y="600200"/>
            <a:ext cx="44892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6" name="Google Shape;46;p8"/>
          <p:cNvSpPr/>
          <p:nvPr/>
        </p:nvSpPr>
        <p:spPr>
          <a:xfrm rot="10800000">
            <a:off x="-802033" y="-649566"/>
            <a:ext cx="2559485" cy="795393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subTitle" idx="1"/>
          </p:nvPr>
        </p:nvSpPr>
        <p:spPr>
          <a:xfrm>
            <a:off x="1017333" y="994367"/>
            <a:ext cx="4140400" cy="1646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Bree Serif"/>
              <a:buNone/>
              <a:defRPr sz="2800">
                <a:latin typeface="Bree Serif"/>
                <a:ea typeface="Bree Serif"/>
                <a:cs typeface="Bree Serif"/>
                <a:sym typeface="Bree Serif"/>
              </a:defRPr>
            </a:lvl1pPr>
            <a:lvl2pPr lvl="1" algn="ctr">
              <a:lnSpc>
                <a:spcPct val="100000"/>
              </a:lnSpc>
              <a:spcBef>
                <a:spcPts val="0"/>
              </a:spcBef>
              <a:spcAft>
                <a:spcPts val="0"/>
              </a:spcAft>
              <a:buSzPts val="2100"/>
              <a:buFont typeface="Bree Serif"/>
              <a:buNone/>
              <a:defRPr sz="2800">
                <a:latin typeface="Bree Serif"/>
                <a:ea typeface="Bree Serif"/>
                <a:cs typeface="Bree Serif"/>
                <a:sym typeface="Bree Serif"/>
              </a:defRPr>
            </a:lvl2pPr>
            <a:lvl3pPr lvl="2" algn="ctr">
              <a:lnSpc>
                <a:spcPct val="100000"/>
              </a:lnSpc>
              <a:spcBef>
                <a:spcPts val="0"/>
              </a:spcBef>
              <a:spcAft>
                <a:spcPts val="0"/>
              </a:spcAft>
              <a:buSzPts val="2100"/>
              <a:buFont typeface="Bree Serif"/>
              <a:buNone/>
              <a:defRPr sz="2800">
                <a:latin typeface="Bree Serif"/>
                <a:ea typeface="Bree Serif"/>
                <a:cs typeface="Bree Serif"/>
                <a:sym typeface="Bree Serif"/>
              </a:defRPr>
            </a:lvl3pPr>
            <a:lvl4pPr lvl="3" algn="ctr">
              <a:lnSpc>
                <a:spcPct val="100000"/>
              </a:lnSpc>
              <a:spcBef>
                <a:spcPts val="0"/>
              </a:spcBef>
              <a:spcAft>
                <a:spcPts val="0"/>
              </a:spcAft>
              <a:buSzPts val="2100"/>
              <a:buFont typeface="Bree Serif"/>
              <a:buNone/>
              <a:defRPr sz="2800">
                <a:latin typeface="Bree Serif"/>
                <a:ea typeface="Bree Serif"/>
                <a:cs typeface="Bree Serif"/>
                <a:sym typeface="Bree Serif"/>
              </a:defRPr>
            </a:lvl4pPr>
            <a:lvl5pPr lvl="4" algn="ctr">
              <a:lnSpc>
                <a:spcPct val="100000"/>
              </a:lnSpc>
              <a:spcBef>
                <a:spcPts val="0"/>
              </a:spcBef>
              <a:spcAft>
                <a:spcPts val="0"/>
              </a:spcAft>
              <a:buSzPts val="2100"/>
              <a:buFont typeface="Bree Serif"/>
              <a:buNone/>
              <a:defRPr sz="2800">
                <a:latin typeface="Bree Serif"/>
                <a:ea typeface="Bree Serif"/>
                <a:cs typeface="Bree Serif"/>
                <a:sym typeface="Bree Serif"/>
              </a:defRPr>
            </a:lvl5pPr>
            <a:lvl6pPr lvl="5" algn="ctr">
              <a:lnSpc>
                <a:spcPct val="100000"/>
              </a:lnSpc>
              <a:spcBef>
                <a:spcPts val="0"/>
              </a:spcBef>
              <a:spcAft>
                <a:spcPts val="0"/>
              </a:spcAft>
              <a:buSzPts val="2100"/>
              <a:buFont typeface="Bree Serif"/>
              <a:buNone/>
              <a:defRPr sz="2800">
                <a:latin typeface="Bree Serif"/>
                <a:ea typeface="Bree Serif"/>
                <a:cs typeface="Bree Serif"/>
                <a:sym typeface="Bree Serif"/>
              </a:defRPr>
            </a:lvl6pPr>
            <a:lvl7pPr lvl="6" algn="ctr">
              <a:lnSpc>
                <a:spcPct val="100000"/>
              </a:lnSpc>
              <a:spcBef>
                <a:spcPts val="0"/>
              </a:spcBef>
              <a:spcAft>
                <a:spcPts val="0"/>
              </a:spcAft>
              <a:buSzPts val="2100"/>
              <a:buFont typeface="Bree Serif"/>
              <a:buNone/>
              <a:defRPr sz="2800">
                <a:latin typeface="Bree Serif"/>
                <a:ea typeface="Bree Serif"/>
                <a:cs typeface="Bree Serif"/>
                <a:sym typeface="Bree Serif"/>
              </a:defRPr>
            </a:lvl7pPr>
            <a:lvl8pPr lvl="7" algn="ctr">
              <a:lnSpc>
                <a:spcPct val="100000"/>
              </a:lnSpc>
              <a:spcBef>
                <a:spcPts val="0"/>
              </a:spcBef>
              <a:spcAft>
                <a:spcPts val="0"/>
              </a:spcAft>
              <a:buSzPts val="2100"/>
              <a:buFont typeface="Bree Serif"/>
              <a:buNone/>
              <a:defRPr sz="2800">
                <a:latin typeface="Bree Serif"/>
                <a:ea typeface="Bree Serif"/>
                <a:cs typeface="Bree Serif"/>
                <a:sym typeface="Bree Serif"/>
              </a:defRPr>
            </a:lvl8pPr>
            <a:lvl9pPr lvl="8" algn="ctr">
              <a:lnSpc>
                <a:spcPct val="100000"/>
              </a:lnSpc>
              <a:spcBef>
                <a:spcPts val="0"/>
              </a:spcBef>
              <a:spcAft>
                <a:spcPts val="0"/>
              </a:spcAft>
              <a:buSzPts val="2100"/>
              <a:buFont typeface="Bree Serif"/>
              <a:buNone/>
              <a:defRPr sz="2800">
                <a:latin typeface="Bree Serif"/>
                <a:ea typeface="Bree Serif"/>
                <a:cs typeface="Bree Serif"/>
                <a:sym typeface="Bree Serif"/>
              </a:defRPr>
            </a:lvl9pPr>
          </a:lstStyle>
          <a:p>
            <a:endParaRPr/>
          </a:p>
        </p:txBody>
      </p:sp>
      <p:sp>
        <p:nvSpPr>
          <p:cNvPr id="49" name="Google Shape;49;p9"/>
          <p:cNvSpPr txBox="1">
            <a:spLocks noGrp="1"/>
          </p:cNvSpPr>
          <p:nvPr>
            <p:ph type="body" idx="2"/>
          </p:nvPr>
        </p:nvSpPr>
        <p:spPr>
          <a:xfrm>
            <a:off x="1017333" y="2813100"/>
            <a:ext cx="5172000" cy="2853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50" name="Google Shape;50;p9"/>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1" name="Google Shape;51;p9"/>
          <p:cNvGrpSpPr/>
          <p:nvPr/>
        </p:nvGrpSpPr>
        <p:grpSpPr>
          <a:xfrm>
            <a:off x="4728303" y="2024481"/>
            <a:ext cx="9492012" cy="4862096"/>
            <a:chOff x="3546227" y="1518361"/>
            <a:chExt cx="7119009" cy="3646572"/>
          </a:xfrm>
        </p:grpSpPr>
        <p:sp>
          <p:nvSpPr>
            <p:cNvPr id="52" name="Google Shape;52;p9"/>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 name="Google Shape;53;p9"/>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rot="16200000">
            <a:off x="1550315" y="-3063117"/>
            <a:ext cx="3568452" cy="969470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6" name="Google Shape;56;p10"/>
          <p:cNvSpPr txBox="1">
            <a:spLocks noGrp="1"/>
          </p:cNvSpPr>
          <p:nvPr>
            <p:ph type="title"/>
          </p:nvPr>
        </p:nvSpPr>
        <p:spPr>
          <a:xfrm>
            <a:off x="1017333" y="628500"/>
            <a:ext cx="4634400" cy="1827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973615" y="532035"/>
            <a:ext cx="9838359" cy="6617171"/>
            <a:chOff x="730211" y="399026"/>
            <a:chExt cx="7378769" cy="496287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75" name="Google Shape;175;p27"/>
            <p:cNvGrpSpPr/>
            <p:nvPr/>
          </p:nvGrpSpPr>
          <p:grpSpPr>
            <a:xfrm>
              <a:off x="730211" y="419396"/>
              <a:ext cx="7378769" cy="4759632"/>
              <a:chOff x="882611" y="419396"/>
              <a:chExt cx="7378769" cy="4759632"/>
            </a:xfrm>
          </p:grpSpPr>
          <p:grpSp>
            <p:nvGrpSpPr>
              <p:cNvPr id="176" name="Google Shape;176;p27"/>
              <p:cNvGrpSpPr/>
              <p:nvPr/>
            </p:nvGrpSpPr>
            <p:grpSpPr>
              <a:xfrm>
                <a:off x="882611" y="419396"/>
                <a:ext cx="6103704" cy="4759632"/>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24" name="Google Shape;224;p27"/>
              <p:cNvGrpSpPr/>
              <p:nvPr/>
            </p:nvGrpSpPr>
            <p:grpSpPr>
              <a:xfrm>
                <a:off x="6636111" y="1782196"/>
                <a:ext cx="1362206" cy="878776"/>
                <a:chOff x="5745450" y="2914875"/>
                <a:chExt cx="974675" cy="628775"/>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26" name="Google Shape;226;p27"/>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121900" tIns="121900" rIns="121900" bIns="121900" anchor="ctr" anchorCtr="0">
                  <a:noAutofit/>
                </a:bodyPr>
                <a:lstStyle/>
                <a:p>
                  <a:endParaRPr sz="2533"/>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grpSp>
        </p:grpSp>
        <p:grpSp>
          <p:nvGrpSpPr>
            <p:cNvPr id="236" name="Google Shape;236;p27"/>
            <p:cNvGrpSpPr/>
            <p:nvPr/>
          </p:nvGrpSpPr>
          <p:grpSpPr>
            <a:xfrm>
              <a:off x="2457676" y="1479686"/>
              <a:ext cx="4228648" cy="3699342"/>
              <a:chOff x="-1577200" y="2017900"/>
              <a:chExt cx="3025650" cy="2646925"/>
            </a:xfrm>
          </p:grpSpPr>
          <p:grpSp>
            <p:nvGrpSpPr>
              <p:cNvPr id="237" name="Google Shape;237;p27"/>
              <p:cNvGrpSpPr/>
              <p:nvPr/>
            </p:nvGrpSpPr>
            <p:grpSpPr>
              <a:xfrm>
                <a:off x="-1577200" y="2017900"/>
                <a:ext cx="3025650" cy="2646925"/>
                <a:chOff x="2962150" y="2695250"/>
                <a:chExt cx="3025650"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nvGrpSpPr>
                <p:cNvPr id="239" name="Google Shape;239;p27"/>
                <p:cNvGrpSpPr/>
                <p:nvPr/>
              </p:nvGrpSpPr>
              <p:grpSpPr>
                <a:xfrm>
                  <a:off x="2962150" y="2695250"/>
                  <a:ext cx="3025650" cy="2646925"/>
                  <a:chOff x="2962150" y="2695250"/>
                  <a:chExt cx="3025650" cy="2646925"/>
                </a:xfrm>
              </p:grpSpPr>
              <p:sp>
                <p:nvSpPr>
                  <p:cNvPr id="240" name="Google Shape;240;p27"/>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41" name="Google Shape;241;p27"/>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2" name="Google Shape;242;p27"/>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121900" tIns="121900" rIns="121900" bIns="121900" anchor="ctr" anchorCtr="0">
                    <a:noAutofit/>
                  </a:bodyPr>
                  <a:lstStyle/>
                  <a:p>
                    <a:endParaRPr sz="2533"/>
                  </a:p>
                </p:txBody>
              </p:sp>
              <p:sp>
                <p:nvSpPr>
                  <p:cNvPr id="243" name="Google Shape;243;p27"/>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121900" tIns="121900" rIns="121900" bIns="121900" anchor="ctr" anchorCtr="0">
                    <a:noAutofit/>
                  </a:bodyPr>
                  <a:lstStyle/>
                  <a:p>
                    <a:endParaRPr sz="2533"/>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48" name="Google Shape;248;p27"/>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sp>
            <p:nvSpPr>
              <p:cNvPr id="249" name="Google Shape;249;p27"/>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121900" tIns="121900" rIns="121900" bIns="121900" anchor="ctr" anchorCtr="0">
                <a:noAutofit/>
              </a:bodyPr>
              <a:lstStyle/>
              <a:p>
                <a:endParaRPr sz="2533" dirty="0"/>
              </a:p>
            </p:txBody>
          </p:sp>
        </p:grpSp>
        <p:grpSp>
          <p:nvGrpSpPr>
            <p:cNvPr id="250" name="Google Shape;250;p27"/>
            <p:cNvGrpSpPr/>
            <p:nvPr/>
          </p:nvGrpSpPr>
          <p:grpSpPr>
            <a:xfrm>
              <a:off x="1439856" y="399026"/>
              <a:ext cx="6264288" cy="4962878"/>
              <a:chOff x="1439856" y="399026"/>
              <a:chExt cx="6264288" cy="4962878"/>
            </a:xfrm>
          </p:grpSpPr>
          <p:grpSp>
            <p:nvGrpSpPr>
              <p:cNvPr id="251" name="Google Shape;251;p27"/>
              <p:cNvGrpSpPr/>
              <p:nvPr/>
            </p:nvGrpSpPr>
            <p:grpSpPr>
              <a:xfrm>
                <a:off x="2460174" y="399026"/>
                <a:ext cx="1057284" cy="119578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121900" tIns="121900" rIns="121900" bIns="121900" anchor="ctr" anchorCtr="0">
                  <a:noAutofit/>
                </a:bodyPr>
                <a:lstStyle/>
                <a:p>
                  <a:endParaRPr sz="2533"/>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121900" tIns="121900" rIns="121900" bIns="121900" anchor="ctr" anchorCtr="0">
                  <a:noAutofit/>
                </a:bodyPr>
                <a:lstStyle/>
                <a:p>
                  <a:endParaRPr sz="2533"/>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121900" tIns="121900" rIns="121900" bIns="121900" anchor="ctr" anchorCtr="0">
                  <a:noAutofit/>
                </a:bodyPr>
                <a:lstStyle/>
                <a:p>
                  <a:endParaRPr sz="2533"/>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268" name="Google Shape;268;p27"/>
              <p:cNvGrpSpPr/>
              <p:nvPr/>
            </p:nvGrpSpPr>
            <p:grpSpPr>
              <a:xfrm>
                <a:off x="1439856" y="2761984"/>
                <a:ext cx="1403854" cy="2599920"/>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121900" tIns="121900" rIns="121900" bIns="121900" anchor="ctr" anchorCtr="0">
                  <a:noAutofit/>
                </a:bodyPr>
                <a:lstStyle/>
                <a:p>
                  <a:endParaRPr sz="2533"/>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121900" tIns="121900" rIns="121900" bIns="121900" anchor="ctr" anchorCtr="0">
                  <a:noAutofit/>
                </a:bodyPr>
                <a:lstStyle/>
                <a:p>
                  <a:endParaRPr sz="2533"/>
                </a:p>
              </p:txBody>
            </p:sp>
          </p:grpSp>
          <p:grpSp>
            <p:nvGrpSpPr>
              <p:cNvPr id="289" name="Google Shape;289;p27"/>
              <p:cNvGrpSpPr/>
              <p:nvPr/>
            </p:nvGrpSpPr>
            <p:grpSpPr>
              <a:xfrm>
                <a:off x="6250605" y="2420760"/>
                <a:ext cx="1453539" cy="2941144"/>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293" name="Google Shape;293;p27"/>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121900" tIns="121900" rIns="121900" bIns="121900" anchor="ctr" anchorCtr="0">
                  <a:noAutofit/>
                </a:bodyPr>
                <a:lstStyle/>
                <a:p>
                  <a:endParaRPr sz="2533"/>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121900" tIns="121900" rIns="121900" bIns="121900" anchor="ctr" anchorCtr="0">
                  <a:noAutofit/>
                </a:bodyPr>
                <a:lstStyle/>
                <a:p>
                  <a:endParaRPr sz="2533"/>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121900" tIns="121900" rIns="121900" bIns="121900" anchor="ctr" anchorCtr="0">
                  <a:noAutofit/>
                </a:bodyPr>
                <a:lstStyle/>
                <a:p>
                  <a:endParaRPr sz="2533"/>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121900" tIns="121900" rIns="121900" bIns="121900" anchor="ctr" anchorCtr="0">
                  <a:noAutofit/>
                </a:bodyPr>
                <a:lstStyle/>
                <a:p>
                  <a:endParaRPr sz="2533"/>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121900" tIns="121900" rIns="121900" bIns="121900" anchor="ctr" anchorCtr="0">
                  <a:noAutofit/>
                </a:bodyPr>
                <a:lstStyle/>
                <a:p>
                  <a:endParaRPr sz="2533"/>
                </a:p>
              </p:txBody>
            </p:sp>
          </p:grpSp>
        </p:grpSp>
      </p:grpSp>
      <p:sp>
        <p:nvSpPr>
          <p:cNvPr id="314" name="Google Shape;314;p27"/>
          <p:cNvSpPr/>
          <p:nvPr/>
        </p:nvSpPr>
        <p:spPr>
          <a:xfrm>
            <a:off x="4951034" y="6879795"/>
            <a:ext cx="3059300" cy="100813"/>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121900" tIns="121900" rIns="121900" bIns="121900" anchor="ctr" anchorCtr="0">
            <a:noAutofit/>
          </a:bodyPr>
          <a:lstStyle/>
          <a:p>
            <a:endParaRPr sz="2533"/>
          </a:p>
        </p:txBody>
      </p:sp>
      <p:sp>
        <p:nvSpPr>
          <p:cNvPr id="315" name="Google Shape;315;p27"/>
          <p:cNvSpPr/>
          <p:nvPr/>
        </p:nvSpPr>
        <p:spPr>
          <a:xfrm>
            <a:off x="8272057" y="1919619"/>
            <a:ext cx="319771" cy="326619"/>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6" name="Google Shape;316;p27"/>
          <p:cNvSpPr/>
          <p:nvPr/>
        </p:nvSpPr>
        <p:spPr>
          <a:xfrm>
            <a:off x="6897704" y="6278828"/>
            <a:ext cx="296571" cy="320329"/>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7" name="Google Shape;317;p27"/>
          <p:cNvSpPr/>
          <p:nvPr/>
        </p:nvSpPr>
        <p:spPr>
          <a:xfrm>
            <a:off x="5753488" y="6203590"/>
            <a:ext cx="289117" cy="339057"/>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8" name="Google Shape;318;p27"/>
          <p:cNvSpPr/>
          <p:nvPr/>
        </p:nvSpPr>
        <p:spPr>
          <a:xfrm>
            <a:off x="7573303" y="5607793"/>
            <a:ext cx="297968" cy="231209"/>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121900" tIns="121900" rIns="121900" bIns="121900" anchor="ctr" anchorCtr="0">
            <a:noAutofit/>
          </a:bodyPr>
          <a:lstStyle/>
          <a:p>
            <a:endParaRPr sz="2533"/>
          </a:p>
        </p:txBody>
      </p:sp>
      <p:sp>
        <p:nvSpPr>
          <p:cNvPr id="319" name="Google Shape;319;p27"/>
          <p:cNvSpPr txBox="1">
            <a:spLocks noGrp="1"/>
          </p:cNvSpPr>
          <p:nvPr>
            <p:ph type="ctrTitle"/>
          </p:nvPr>
        </p:nvSpPr>
        <p:spPr>
          <a:xfrm>
            <a:off x="3717600" y="2520959"/>
            <a:ext cx="4756800" cy="1683200"/>
          </a:xfrm>
          <a:prstGeom prst="rect">
            <a:avLst/>
          </a:prstGeom>
        </p:spPr>
        <p:txBody>
          <a:bodyPr spcFirstLastPara="1" wrap="square" lIns="121900" tIns="121900" rIns="121900" bIns="121900" anchor="b" anchorCtr="0">
            <a:noAutofit/>
          </a:bodyPr>
          <a:lstStyle/>
          <a:p>
            <a:r>
              <a:rPr lang="en" b="1" dirty="0">
                <a:latin typeface="Calibri"/>
              </a:rPr>
              <a:t>Online News Popularity</a:t>
            </a:r>
            <a:endParaRPr b="1" dirty="0">
              <a:latin typeface="Calibri"/>
            </a:endParaRPr>
          </a:p>
        </p:txBody>
      </p:sp>
      <p:sp>
        <p:nvSpPr>
          <p:cNvPr id="320" name="Google Shape;320;p27"/>
          <p:cNvSpPr txBox="1">
            <a:spLocks noGrp="1"/>
          </p:cNvSpPr>
          <p:nvPr>
            <p:ph type="subTitle" idx="1"/>
          </p:nvPr>
        </p:nvSpPr>
        <p:spPr>
          <a:xfrm>
            <a:off x="3789287" y="4160905"/>
            <a:ext cx="4611103" cy="1056800"/>
          </a:xfrm>
          <a:prstGeom prst="rect">
            <a:avLst/>
          </a:prstGeom>
        </p:spPr>
        <p:txBody>
          <a:bodyPr spcFirstLastPara="1" wrap="square" lIns="121900" tIns="121900" rIns="121900" bIns="121900" anchor="t" anchorCtr="0">
            <a:noAutofit/>
          </a:bodyPr>
          <a:lstStyle/>
          <a:p>
            <a:pPr marL="0" indent="0"/>
            <a:r>
              <a:rPr lang="fr-FR" altLang="zh-CN" sz="1850" b="1" i="0" u="none" strike="noStrike" cap="all" dirty="0">
                <a:solidFill>
                  <a:srgbClr val="000000"/>
                </a:solidFill>
                <a:effectLst/>
                <a:latin typeface="Calibri"/>
              </a:rPr>
              <a:t>PYTHON FOR DATA ANALYSIS PROJECT 2022-2023</a:t>
            </a:r>
            <a:r>
              <a:rPr lang="fr-FR" altLang="zh-CN" sz="1850" b="0" i="0" dirty="0">
                <a:solidFill>
                  <a:srgbClr val="000000"/>
                </a:solidFill>
                <a:effectLst/>
                <a:latin typeface="Calibri"/>
              </a:rPr>
              <a:t>​</a:t>
            </a:r>
            <a:endParaRPr lang="en-US" sz="1850">
              <a:latin typeface="Calibri"/>
            </a:endParaRPr>
          </a:p>
        </p:txBody>
      </p:sp>
      <p:sp>
        <p:nvSpPr>
          <p:cNvPr id="2" name="ZoneTexte 3">
            <a:extLst>
              <a:ext uri="{FF2B5EF4-FFF2-40B4-BE49-F238E27FC236}">
                <a16:creationId xmlns:a16="http://schemas.microsoft.com/office/drawing/2014/main" id="{A4E697D7-3D42-2993-841B-DDE488382ECC}"/>
              </a:ext>
            </a:extLst>
          </p:cNvPr>
          <p:cNvSpPr txBox="1"/>
          <p:nvPr/>
        </p:nvSpPr>
        <p:spPr>
          <a:xfrm>
            <a:off x="-19222" y="5853308"/>
            <a:ext cx="4243211" cy="95430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altLang="zh-CN" sz="1850" b="1" dirty="0">
                <a:latin typeface="Calibri"/>
                <a:ea typeface="宋体"/>
                <a:cs typeface="Calibri"/>
              </a:rPr>
              <a:t>Audrey DJOUPE PENE</a:t>
            </a:r>
            <a:endParaRPr lang="fr-FR" sz="1850" b="1">
              <a:latin typeface="Calibri"/>
              <a:ea typeface="宋体"/>
              <a:cs typeface="Calibri"/>
            </a:endParaRPr>
          </a:p>
          <a:p>
            <a:r>
              <a:rPr lang="fr-FR" sz="1850" b="1" dirty="0">
                <a:latin typeface="Calibri"/>
                <a:cs typeface="Calibri"/>
              </a:rPr>
              <a:t>Christopher MUFU</a:t>
            </a:r>
          </a:p>
          <a:p>
            <a:r>
              <a:rPr lang="fr-FR" altLang="zh-CN" sz="1850" b="1" dirty="0">
                <a:latin typeface="Calibri"/>
                <a:ea typeface="宋体"/>
                <a:cs typeface="Calibri"/>
              </a:rPr>
              <a:t>Weize YAN</a:t>
            </a:r>
          </a:p>
        </p:txBody>
      </p:sp>
    </p:spTree>
    <p:extLst>
      <p:ext uri="{BB962C8B-B14F-4D97-AF65-F5344CB8AC3E}">
        <p14:creationId xmlns:p14="http://schemas.microsoft.com/office/powerpoint/2010/main" val="111373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a:latin typeface="Helvetica Neue"/>
              </a:rPr>
              <a:t>Data </a:t>
            </a:r>
            <a:r>
              <a:rPr lang="fr-FR" sz="4900" b="1" err="1">
                <a:latin typeface="Helvetica Neue"/>
              </a:rPr>
              <a:t>exploratory</a:t>
            </a:r>
            <a:r>
              <a:rPr lang="fr-FR" sz="4900" b="1">
                <a:latin typeface="Helvetica Neue"/>
              </a:rPr>
              <a:t> analysis</a:t>
            </a:r>
            <a:br>
              <a:rPr lang="fr-FR"/>
            </a:br>
            <a:br>
              <a:rPr lang="fr-FR" sz="2600"/>
            </a:br>
            <a:r>
              <a:rPr lang="fr-FR" sz="2600" i="0" u="sng" err="1">
                <a:solidFill>
                  <a:srgbClr val="000000"/>
                </a:solidFill>
                <a:effectLst/>
                <a:latin typeface="Helvetica Neue"/>
              </a:rPr>
              <a:t>Analysis</a:t>
            </a:r>
            <a:r>
              <a:rPr lang="fr-FR" sz="2600" i="0" u="sng">
                <a:solidFill>
                  <a:srgbClr val="000000"/>
                </a:solidFill>
                <a:effectLst/>
                <a:latin typeface="Helvetica Neue"/>
              </a:rPr>
              <a:t> of important </a:t>
            </a:r>
            <a:r>
              <a:rPr lang="fr-FR" sz="2600" i="0" u="sng" err="1">
                <a:solidFill>
                  <a:srgbClr val="000000"/>
                </a:solidFill>
                <a:effectLst/>
                <a:latin typeface="Helvetica Neue"/>
              </a:rPr>
              <a:t>attributes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4922322" cy="4184650"/>
          </a:xfrm>
        </p:spPr>
        <p:txBody>
          <a:bodyPr>
            <a:normAutofit/>
          </a:bodyPr>
          <a:lstStyle/>
          <a:p>
            <a:pPr marL="0" indent="0">
              <a:buNone/>
            </a:pPr>
            <a:r>
              <a:rPr lang="en-US"/>
              <a:t>After having identified the important attributes, we proceed to their analysis in a univariate way in order to obtain all the knowledge necessary to build our predictive model.</a:t>
            </a:r>
          </a:p>
          <a:p>
            <a:pPr marL="0" indent="0">
              <a:buNone/>
            </a:pPr>
            <a:endParaRPr lang="en-US"/>
          </a:p>
          <a:p>
            <a:pPr marL="0" indent="0">
              <a:buNone/>
            </a:pPr>
            <a:r>
              <a:rPr lang="fr-FR" b="1"/>
              <a:t>Main </a:t>
            </a:r>
            <a:r>
              <a:rPr lang="fr-FR" b="1" err="1"/>
              <a:t>analysis</a:t>
            </a:r>
            <a:r>
              <a:rPr lang="fr-FR" b="1"/>
              <a:t> :</a:t>
            </a:r>
          </a:p>
          <a:p>
            <a:r>
              <a:rPr lang="en-US">
                <a:solidFill>
                  <a:srgbClr val="000000"/>
                </a:solidFill>
                <a:latin typeface="Helvetica Neue"/>
              </a:rPr>
              <a:t>Observation of the d</a:t>
            </a:r>
            <a:r>
              <a:rPr lang="en-US" b="0" i="0">
                <a:solidFill>
                  <a:srgbClr val="000000"/>
                </a:solidFill>
                <a:effectLst/>
                <a:latin typeface="Helvetica Neue"/>
              </a:rPr>
              <a:t>ifference between the important attributes with and without outliers.</a:t>
            </a:r>
            <a:endParaRPr lang="en-US"/>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8E9B722E-DC5E-C9BE-625B-6E62D5B83FC7}"/>
              </a:ext>
            </a:extLst>
          </p:cNvPr>
          <p:cNvPicPr>
            <a:picLocks noChangeAspect="1"/>
          </p:cNvPicPr>
          <p:nvPr/>
        </p:nvPicPr>
        <p:blipFill>
          <a:blip r:embed="rId2"/>
          <a:stretch>
            <a:fillRect/>
          </a:stretch>
        </p:blipFill>
        <p:spPr>
          <a:xfrm>
            <a:off x="8890659" y="1243440"/>
            <a:ext cx="3228110" cy="2510648"/>
          </a:xfrm>
          <a:prstGeom prst="rect">
            <a:avLst/>
          </a:prstGeom>
        </p:spPr>
      </p:pic>
      <p:sp>
        <p:nvSpPr>
          <p:cNvPr id="10" name="Rectangle 9">
            <a:extLst>
              <a:ext uri="{FF2B5EF4-FFF2-40B4-BE49-F238E27FC236}">
                <a16:creationId xmlns:a16="http://schemas.microsoft.com/office/drawing/2014/main" id="{B022CDB3-3CB0-F12B-8D25-4F22A30E396C}"/>
              </a:ext>
            </a:extLst>
          </p:cNvPr>
          <p:cNvSpPr/>
          <p:nvPr/>
        </p:nvSpPr>
        <p:spPr>
          <a:xfrm>
            <a:off x="5225142" y="3782786"/>
            <a:ext cx="6462155" cy="29688"/>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59D109-7C95-33ED-7FF2-8F67D8D4A318}"/>
              </a:ext>
            </a:extLst>
          </p:cNvPr>
          <p:cNvSpPr txBox="1"/>
          <p:nvPr/>
        </p:nvSpPr>
        <p:spPr>
          <a:xfrm>
            <a:off x="5277097" y="880753"/>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 outliers :</a:t>
            </a:r>
            <a:endParaRPr lang="en-US" dirty="0">
              <a:latin typeface="dm sans"/>
            </a:endParaRPr>
          </a:p>
        </p:txBody>
      </p:sp>
      <p:sp>
        <p:nvSpPr>
          <p:cNvPr id="12" name="TextBox 11">
            <a:extLst>
              <a:ext uri="{FF2B5EF4-FFF2-40B4-BE49-F238E27FC236}">
                <a16:creationId xmlns:a16="http://schemas.microsoft.com/office/drawing/2014/main" id="{6582E255-FD2F-6362-9AC4-7F0074C16EB1}"/>
              </a:ext>
            </a:extLst>
          </p:cNvPr>
          <p:cNvSpPr txBox="1"/>
          <p:nvPr/>
        </p:nvSpPr>
        <p:spPr>
          <a:xfrm>
            <a:off x="5435435" y="3958441"/>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Without outliers :</a:t>
            </a:r>
            <a:endParaRPr lang="en-US" dirty="0">
              <a:latin typeface="dm sans"/>
            </a:endParaRPr>
          </a:p>
        </p:txBody>
      </p:sp>
      <p:pic>
        <p:nvPicPr>
          <p:cNvPr id="13" name="Picture 13">
            <a:extLst>
              <a:ext uri="{FF2B5EF4-FFF2-40B4-BE49-F238E27FC236}">
                <a16:creationId xmlns:a16="http://schemas.microsoft.com/office/drawing/2014/main" id="{7A90E919-1212-8BBC-AF4F-386B055887FC}"/>
              </a:ext>
            </a:extLst>
          </p:cNvPr>
          <p:cNvPicPr>
            <a:picLocks noChangeAspect="1"/>
          </p:cNvPicPr>
          <p:nvPr/>
        </p:nvPicPr>
        <p:blipFill rotWithShape="1">
          <a:blip r:embed="rId3"/>
          <a:srcRect l="-955" t="-1505" r="15036" b="485"/>
          <a:stretch/>
        </p:blipFill>
        <p:spPr>
          <a:xfrm>
            <a:off x="4922322" y="1309007"/>
            <a:ext cx="4019524" cy="2428039"/>
          </a:xfrm>
          <a:prstGeom prst="rect">
            <a:avLst/>
          </a:prstGeom>
        </p:spPr>
      </p:pic>
      <p:pic>
        <p:nvPicPr>
          <p:cNvPr id="14" name="Picture 14">
            <a:extLst>
              <a:ext uri="{FF2B5EF4-FFF2-40B4-BE49-F238E27FC236}">
                <a16:creationId xmlns:a16="http://schemas.microsoft.com/office/drawing/2014/main" id="{D5D7BF0F-39E3-2DFA-10FA-C7F3C04E2584}"/>
              </a:ext>
            </a:extLst>
          </p:cNvPr>
          <p:cNvPicPr>
            <a:picLocks noChangeAspect="1"/>
          </p:cNvPicPr>
          <p:nvPr/>
        </p:nvPicPr>
        <p:blipFill>
          <a:blip r:embed="rId4"/>
          <a:stretch>
            <a:fillRect/>
          </a:stretch>
        </p:blipFill>
        <p:spPr>
          <a:xfrm>
            <a:off x="4991595" y="4328304"/>
            <a:ext cx="4168238" cy="2041080"/>
          </a:xfrm>
          <a:prstGeom prst="rect">
            <a:avLst/>
          </a:prstGeom>
        </p:spPr>
      </p:pic>
      <p:pic>
        <p:nvPicPr>
          <p:cNvPr id="15" name="Picture 15">
            <a:extLst>
              <a:ext uri="{FF2B5EF4-FFF2-40B4-BE49-F238E27FC236}">
                <a16:creationId xmlns:a16="http://schemas.microsoft.com/office/drawing/2014/main" id="{3CA8359C-B9A1-9E8B-F63B-E1311EEFF081}"/>
              </a:ext>
            </a:extLst>
          </p:cNvPr>
          <p:cNvPicPr>
            <a:picLocks noChangeAspect="1"/>
          </p:cNvPicPr>
          <p:nvPr/>
        </p:nvPicPr>
        <p:blipFill>
          <a:blip r:embed="rId5"/>
          <a:stretch>
            <a:fillRect/>
          </a:stretch>
        </p:blipFill>
        <p:spPr>
          <a:xfrm>
            <a:off x="9058894" y="3890197"/>
            <a:ext cx="3020290" cy="2432383"/>
          </a:xfrm>
          <a:prstGeom prst="rect">
            <a:avLst/>
          </a:prstGeom>
        </p:spPr>
      </p:pic>
    </p:spTree>
    <p:extLst>
      <p:ext uri="{BB962C8B-B14F-4D97-AF65-F5344CB8AC3E}">
        <p14:creationId xmlns:p14="http://schemas.microsoft.com/office/powerpoint/2010/main" val="109698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Scaling</a:t>
            </a:r>
            <a:r>
              <a:rPr lang="fr-FR" sz="2600" b="1" dirty="0"/>
              <a:t> </a:t>
            </a:r>
            <a:r>
              <a:rPr lang="fr-FR" sz="2600" b="1" dirty="0" err="1"/>
              <a:t>dataset</a:t>
            </a:r>
            <a:r>
              <a:rPr lang="fr-FR" sz="2600" b="1" dirty="0"/>
              <a:t> :</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37463" cy="3076287"/>
          </a:xfrm>
        </p:spPr>
        <p:txBody>
          <a:bodyPr>
            <a:normAutofit/>
          </a:bodyPr>
          <a:lstStyle/>
          <a:p>
            <a:pPr marL="0" indent="0">
              <a:buNone/>
            </a:pPr>
            <a:r>
              <a:rPr lang="fr-FR" dirty="0" err="1"/>
              <a:t>Before</a:t>
            </a:r>
            <a:r>
              <a:rPr lang="fr-FR" dirty="0"/>
              <a:t> </a:t>
            </a:r>
            <a:r>
              <a:rPr lang="fr-FR" dirty="0" err="1"/>
              <a:t>scaling</a:t>
            </a:r>
            <a:r>
              <a:rPr lang="fr-FR" dirty="0"/>
              <a:t> the data, </a:t>
            </a:r>
            <a:r>
              <a:rPr lang="fr-FR" dirty="0" err="1"/>
              <a:t>we</a:t>
            </a:r>
            <a:r>
              <a:rPr lang="fr-FR" dirty="0"/>
              <a:t> </a:t>
            </a:r>
            <a:r>
              <a:rPr lang="fr-FR" dirty="0" err="1"/>
              <a:t>extract</a:t>
            </a:r>
            <a:r>
              <a:rPr lang="fr-FR" dirty="0"/>
              <a:t> the </a:t>
            </a:r>
            <a:r>
              <a:rPr lang="fr-FR" dirty="0" err="1"/>
              <a:t>dataset</a:t>
            </a:r>
            <a:r>
              <a:rPr lang="fr-FR" dirty="0"/>
              <a:t> </a:t>
            </a:r>
            <a:r>
              <a:rPr lang="fr-FR" dirty="0" err="1"/>
              <a:t>with</a:t>
            </a:r>
            <a:r>
              <a:rPr lang="fr-FR" dirty="0"/>
              <a:t> the 16 </a:t>
            </a:r>
            <a:r>
              <a:rPr lang="fr-FR" dirty="0" err="1"/>
              <a:t>most</a:t>
            </a:r>
            <a:r>
              <a:rPr lang="fr-FR" dirty="0"/>
              <a:t> important </a:t>
            </a:r>
            <a:r>
              <a:rPr lang="fr-FR" dirty="0" err="1"/>
              <a:t>features</a:t>
            </a:r>
            <a:r>
              <a:rPr lang="fr-FR" dirty="0"/>
              <a:t>.</a:t>
            </a:r>
            <a:endParaRPr lang="en-US"/>
          </a:p>
          <a:p>
            <a:pPr marL="0" indent="0">
              <a:buNone/>
            </a:pPr>
            <a:endParaRPr lang="fr-FR" dirty="0"/>
          </a:p>
          <a:p>
            <a:pPr marL="0" indent="0">
              <a:buNone/>
            </a:pPr>
            <a:r>
              <a:rPr lang="en-US" dirty="0"/>
              <a:t>In the analysis of the data done previously, we noticed that the distribution of the data was not normal. For this, we had to normalize our data set.</a:t>
            </a:r>
          </a:p>
          <a:p>
            <a:pPr marL="0" indent="0">
              <a:buNone/>
            </a:pPr>
            <a:r>
              <a:rPr lang="en-US" dirty="0"/>
              <a:t>We used the </a:t>
            </a:r>
            <a:r>
              <a:rPr lang="en-US" err="1"/>
              <a:t>RobustScaler</a:t>
            </a:r>
            <a:r>
              <a:rPr lang="en-US" dirty="0"/>
              <a:t> method because it is a method that is not vulnerable to outliers. </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357AE87C-AE98-C109-3381-E9451C9C9427}"/>
              </a:ext>
            </a:extLst>
          </p:cNvPr>
          <p:cNvPicPr>
            <a:picLocks noChangeAspect="1"/>
          </p:cNvPicPr>
          <p:nvPr/>
        </p:nvPicPr>
        <p:blipFill>
          <a:blip r:embed="rId2"/>
          <a:stretch>
            <a:fillRect/>
          </a:stretch>
        </p:blipFill>
        <p:spPr>
          <a:xfrm>
            <a:off x="6901543" y="3507252"/>
            <a:ext cx="3910941" cy="1515938"/>
          </a:xfrm>
          <a:prstGeom prst="rect">
            <a:avLst/>
          </a:prstGeom>
        </p:spPr>
      </p:pic>
      <p:pic>
        <p:nvPicPr>
          <p:cNvPr id="8" name="Picture 8">
            <a:extLst>
              <a:ext uri="{FF2B5EF4-FFF2-40B4-BE49-F238E27FC236}">
                <a16:creationId xmlns:a16="http://schemas.microsoft.com/office/drawing/2014/main" id="{F52BA658-7B5C-FD8A-D223-2E26E550C334}"/>
              </a:ext>
            </a:extLst>
          </p:cNvPr>
          <p:cNvPicPr>
            <a:picLocks noChangeAspect="1"/>
          </p:cNvPicPr>
          <p:nvPr/>
        </p:nvPicPr>
        <p:blipFill>
          <a:blip r:embed="rId3"/>
          <a:stretch>
            <a:fillRect/>
          </a:stretch>
        </p:blipFill>
        <p:spPr>
          <a:xfrm>
            <a:off x="6901542" y="1011919"/>
            <a:ext cx="3752602" cy="2231483"/>
          </a:xfrm>
          <a:prstGeom prst="rect">
            <a:avLst/>
          </a:prstGeom>
        </p:spPr>
      </p:pic>
      <p:pic>
        <p:nvPicPr>
          <p:cNvPr id="9" name="Picture 15">
            <a:extLst>
              <a:ext uri="{FF2B5EF4-FFF2-40B4-BE49-F238E27FC236}">
                <a16:creationId xmlns:a16="http://schemas.microsoft.com/office/drawing/2014/main" id="{689AAC02-7D24-FD40-14D9-B8FEFFC8B708}"/>
              </a:ext>
            </a:extLst>
          </p:cNvPr>
          <p:cNvPicPr>
            <a:picLocks noChangeAspect="1"/>
          </p:cNvPicPr>
          <p:nvPr/>
        </p:nvPicPr>
        <p:blipFill>
          <a:blip r:embed="rId4"/>
          <a:stretch>
            <a:fillRect/>
          </a:stretch>
        </p:blipFill>
        <p:spPr>
          <a:xfrm>
            <a:off x="6901543" y="5354295"/>
            <a:ext cx="3910940" cy="582863"/>
          </a:xfrm>
          <a:prstGeom prst="rect">
            <a:avLst/>
          </a:prstGeom>
        </p:spPr>
      </p:pic>
    </p:spTree>
    <p:extLst>
      <p:ext uri="{BB962C8B-B14F-4D97-AF65-F5344CB8AC3E}">
        <p14:creationId xmlns:p14="http://schemas.microsoft.com/office/powerpoint/2010/main" val="224397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Implementation</a:t>
            </a:r>
            <a:r>
              <a:rPr lang="fr-FR" sz="2600" b="1" dirty="0"/>
              <a:t> of </a:t>
            </a:r>
            <a:r>
              <a:rPr lang="fr-FR" sz="2600" b="1" dirty="0" err="1"/>
              <a:t>models</a:t>
            </a:r>
            <a:endParaRPr lang="fr-FR" sz="2600" dirty="0" err="1"/>
          </a:p>
          <a:p>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762996" cy="998106"/>
          </a:xfrm>
        </p:spPr>
        <p:txBody>
          <a:bodyPr>
            <a:normAutofit/>
          </a:bodyPr>
          <a:lstStyle/>
          <a:p>
            <a:pPr>
              <a:buNone/>
            </a:pPr>
            <a:r>
              <a:rPr lang="en-US" dirty="0"/>
              <a:t>We started by creating our data sets for training and testing.</a:t>
            </a:r>
            <a:endParaRPr lang="fr-FR" dirty="0"/>
          </a:p>
          <a:p>
            <a:pPr marL="0" indent="0">
              <a:buNone/>
            </a:pPr>
            <a:endParaRPr lang="fr-FR"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10">
            <a:extLst>
              <a:ext uri="{FF2B5EF4-FFF2-40B4-BE49-F238E27FC236}">
                <a16:creationId xmlns:a16="http://schemas.microsoft.com/office/drawing/2014/main" id="{1E5D2D6F-3B4D-E5F7-ABF1-BD46FBDB432C}"/>
              </a:ext>
            </a:extLst>
          </p:cNvPr>
          <p:cNvPicPr>
            <a:picLocks noChangeAspect="1"/>
          </p:cNvPicPr>
          <p:nvPr/>
        </p:nvPicPr>
        <p:blipFill>
          <a:blip r:embed="rId2"/>
          <a:stretch>
            <a:fillRect/>
          </a:stretch>
        </p:blipFill>
        <p:spPr>
          <a:xfrm>
            <a:off x="1438894" y="2796106"/>
            <a:ext cx="4405745" cy="503789"/>
          </a:xfrm>
          <a:prstGeom prst="rect">
            <a:avLst/>
          </a:prstGeom>
        </p:spPr>
      </p:pic>
      <p:pic>
        <p:nvPicPr>
          <p:cNvPr id="11" name="Picture 11">
            <a:extLst>
              <a:ext uri="{FF2B5EF4-FFF2-40B4-BE49-F238E27FC236}">
                <a16:creationId xmlns:a16="http://schemas.microsoft.com/office/drawing/2014/main" id="{2CC59C5B-BB62-1EF5-3405-16674B6A4628}"/>
              </a:ext>
            </a:extLst>
          </p:cNvPr>
          <p:cNvPicPr>
            <a:picLocks noChangeAspect="1"/>
          </p:cNvPicPr>
          <p:nvPr/>
        </p:nvPicPr>
        <p:blipFill>
          <a:blip r:embed="rId3"/>
          <a:stretch>
            <a:fillRect/>
          </a:stretch>
        </p:blipFill>
        <p:spPr>
          <a:xfrm>
            <a:off x="1043049" y="3752602"/>
            <a:ext cx="6058394" cy="589807"/>
          </a:xfrm>
          <a:prstGeom prst="rect">
            <a:avLst/>
          </a:prstGeom>
        </p:spPr>
      </p:pic>
      <p:pic>
        <p:nvPicPr>
          <p:cNvPr id="12" name="Picture 12">
            <a:extLst>
              <a:ext uri="{FF2B5EF4-FFF2-40B4-BE49-F238E27FC236}">
                <a16:creationId xmlns:a16="http://schemas.microsoft.com/office/drawing/2014/main" id="{31FA2C52-CE5C-90F5-030A-A64FA71F2CF5}"/>
              </a:ext>
            </a:extLst>
          </p:cNvPr>
          <p:cNvPicPr>
            <a:picLocks noChangeAspect="1"/>
          </p:cNvPicPr>
          <p:nvPr/>
        </p:nvPicPr>
        <p:blipFill rotWithShape="1">
          <a:blip r:embed="rId4"/>
          <a:srcRect r="24985" b="10405"/>
          <a:stretch/>
        </p:blipFill>
        <p:spPr>
          <a:xfrm>
            <a:off x="8247413" y="2256418"/>
            <a:ext cx="3950824" cy="4610366"/>
          </a:xfrm>
          <a:prstGeom prst="rect">
            <a:avLst/>
          </a:prstGeom>
        </p:spPr>
      </p:pic>
    </p:spTree>
    <p:extLst>
      <p:ext uri="{BB962C8B-B14F-4D97-AF65-F5344CB8AC3E}">
        <p14:creationId xmlns:p14="http://schemas.microsoft.com/office/powerpoint/2010/main" val="1615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434442"/>
            <a:ext cx="6367152" cy="2898157"/>
          </a:xfrm>
        </p:spPr>
        <p:txBody>
          <a:bodyPr>
            <a:normAutofit/>
          </a:bodyPr>
          <a:lstStyle/>
          <a:p>
            <a:pPr marL="0" indent="0">
              <a:lnSpc>
                <a:spcPct val="94000"/>
              </a:lnSpc>
              <a:spcBef>
                <a:spcPts val="1000"/>
              </a:spcBef>
              <a:spcAft>
                <a:spcPts val="200"/>
              </a:spcAft>
              <a:buNone/>
            </a:pPr>
            <a:r>
              <a:rPr lang="en-US" b="1" dirty="0"/>
              <a:t>Random Forest Classifier</a:t>
            </a:r>
            <a:endParaRPr lang="en-US" dirty="0"/>
          </a:p>
          <a:p>
            <a:pPr marL="0" indent="0">
              <a:lnSpc>
                <a:spcPct val="94000"/>
              </a:lnSpc>
              <a:spcBef>
                <a:spcPts val="1000"/>
              </a:spcBef>
              <a:spcAft>
                <a:spcPts val="200"/>
              </a:spcAft>
              <a:buNone/>
            </a:pPr>
            <a:r>
              <a:rPr lang="en-US" dirty="0">
                <a:latin typeface="Franklin Gothic Book"/>
              </a:rPr>
              <a:t>This model is typically for the classification or regression task. It is robust to </a:t>
            </a:r>
            <a:r>
              <a:rPr lang="en-US" dirty="0" err="1">
                <a:latin typeface="Franklin Gothic Book"/>
              </a:rPr>
              <a:t>ouliers</a:t>
            </a:r>
            <a:r>
              <a:rPr lang="en-US" dirty="0">
                <a:latin typeface="Franklin Gothic Book"/>
              </a:rPr>
              <a:t> and non-linear data. We first imported our model and then trained it on our data and finally made predictions.</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61.27% </a:t>
            </a:r>
          </a:p>
          <a:p>
            <a:pPr marL="0" indent="0">
              <a:lnSpc>
                <a:spcPct val="94000"/>
              </a:lnSpc>
              <a:spcBef>
                <a:spcPts val="1000"/>
              </a:spcBef>
              <a:spcAft>
                <a:spcPts val="200"/>
              </a:spcAft>
              <a:buNone/>
            </a:pPr>
            <a:r>
              <a:rPr lang="en-US" dirty="0">
                <a:latin typeface="Franklin Gothic Book"/>
              </a:rPr>
              <a:t>F1_score : 64.4%.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 name="Picture 6">
            <a:extLst>
              <a:ext uri="{FF2B5EF4-FFF2-40B4-BE49-F238E27FC236}">
                <a16:creationId xmlns:a16="http://schemas.microsoft.com/office/drawing/2014/main" id="{33848BE9-E3D7-E287-E3A9-F8FC20E109BA}"/>
              </a:ext>
            </a:extLst>
          </p:cNvPr>
          <p:cNvPicPr>
            <a:picLocks noChangeAspect="1"/>
          </p:cNvPicPr>
          <p:nvPr/>
        </p:nvPicPr>
        <p:blipFill rotWithShape="1">
          <a:blip r:embed="rId2"/>
          <a:srcRect l="585" t="2684" b="-838"/>
          <a:stretch/>
        </p:blipFill>
        <p:spPr>
          <a:xfrm>
            <a:off x="6711839" y="1990089"/>
            <a:ext cx="5049341" cy="3477239"/>
          </a:xfrm>
          <a:prstGeom prst="rect">
            <a:avLst/>
          </a:prstGeom>
        </p:spPr>
      </p:pic>
    </p:spTree>
    <p:extLst>
      <p:ext uri="{BB962C8B-B14F-4D97-AF65-F5344CB8AC3E}">
        <p14:creationId xmlns:p14="http://schemas.microsoft.com/office/powerpoint/2010/main" val="111663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98961" y="1989117"/>
            <a:ext cx="6901540" cy="3412753"/>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Random Forest Classifier</a:t>
            </a:r>
            <a:endParaRPr lang="en-US" sz="1600" dirty="0"/>
          </a:p>
          <a:p>
            <a:pPr marL="0" indent="0">
              <a:lnSpc>
                <a:spcPct val="94000"/>
              </a:lnSpc>
              <a:spcBef>
                <a:spcPts val="1000"/>
              </a:spcBef>
              <a:spcAft>
                <a:spcPts val="200"/>
              </a:spcAft>
              <a:buNone/>
            </a:pPr>
            <a:r>
              <a:rPr lang="en-US" sz="1600" dirty="0"/>
              <a:t>In order to overcome bad predictions, we changed the hyper parameters of our model using </a:t>
            </a:r>
            <a:r>
              <a:rPr lang="en-US" sz="1600" dirty="0" err="1"/>
              <a:t>GridSearchCV</a:t>
            </a:r>
            <a:r>
              <a:rPr lang="en-US" sz="1600" dirty="0"/>
              <a:t> to find the best possible combination of hyper-parameters at which the model achieved the highest accuracy. The different parameters we have considered here are : </a:t>
            </a:r>
            <a:endParaRPr lang="en-US" sz="1600" dirty="0">
              <a:latin typeface="dm sans"/>
            </a:endParaRPr>
          </a:p>
          <a:p>
            <a:pPr marL="0" indent="0">
              <a:lnSpc>
                <a:spcPct val="94000"/>
              </a:lnSpc>
              <a:spcBef>
                <a:spcPts val="1000"/>
              </a:spcBef>
              <a:spcAft>
                <a:spcPts val="200"/>
              </a:spcAft>
              <a:buNone/>
            </a:pPr>
            <a:r>
              <a:rPr lang="en-US" sz="1600" dirty="0" err="1">
                <a:latin typeface="dm sans"/>
              </a:rPr>
              <a:t>N_estimators</a:t>
            </a:r>
            <a:r>
              <a:rPr lang="en-US" sz="1600" dirty="0">
                <a:latin typeface="dm sans"/>
              </a:rPr>
              <a:t>: to control the number of trees inside the classifier</a:t>
            </a:r>
          </a:p>
          <a:p>
            <a:pPr marL="0" indent="0">
              <a:lnSpc>
                <a:spcPct val="94000"/>
              </a:lnSpc>
              <a:spcBef>
                <a:spcPts val="1000"/>
              </a:spcBef>
              <a:spcAft>
                <a:spcPts val="200"/>
              </a:spcAft>
              <a:buNone/>
            </a:pPr>
            <a:r>
              <a:rPr lang="en-US" sz="1600" dirty="0" err="1">
                <a:latin typeface="dm sans"/>
              </a:rPr>
              <a:t>Max_depth</a:t>
            </a:r>
            <a:r>
              <a:rPr lang="en-US" sz="1600" dirty="0">
                <a:latin typeface="dm sans"/>
              </a:rPr>
              <a:t>: the depth of the trees which is an important parameter to increase the accuracy of a model</a:t>
            </a:r>
            <a:endParaRPr lang="en-US" dirty="0"/>
          </a:p>
          <a:p>
            <a:pPr marL="383540" indent="-383540">
              <a:lnSpc>
                <a:spcPct val="94000"/>
              </a:lnSpc>
              <a:spcBef>
                <a:spcPts val="1000"/>
              </a:spcBef>
              <a:spcAft>
                <a:spcPts val="200"/>
              </a:spcAft>
              <a:buNone/>
            </a:pPr>
            <a:r>
              <a:rPr lang="en-US" sz="1600" dirty="0">
                <a:latin typeface="dm sans"/>
              </a:rPr>
              <a:t>Accuracy : 63.58% </a:t>
            </a:r>
          </a:p>
          <a:p>
            <a:pPr marL="383540" indent="-383540">
              <a:lnSpc>
                <a:spcPct val="94000"/>
              </a:lnSpc>
              <a:spcBef>
                <a:spcPts val="1000"/>
              </a:spcBef>
              <a:spcAft>
                <a:spcPts val="200"/>
              </a:spcAft>
              <a:buNone/>
            </a:pPr>
            <a:r>
              <a:rPr lang="en-US" sz="1600" dirty="0">
                <a:latin typeface="dm sans"/>
              </a:rPr>
              <a:t>F1_score : 64.1%.</a:t>
            </a:r>
            <a:endParaRPr lang="en-US" dirty="0"/>
          </a:p>
          <a:p>
            <a:pPr marL="383540" indent="-383540">
              <a:lnSpc>
                <a:spcPct val="94000"/>
              </a:lnSpc>
              <a:spcBef>
                <a:spcPts val="1000"/>
              </a:spcBef>
              <a:spcAft>
                <a:spcPts val="200"/>
              </a:spcAft>
              <a:buNone/>
            </a:pPr>
            <a:r>
              <a:rPr lang="en-US" sz="1600" dirty="0">
                <a:latin typeface="dm sans"/>
              </a:rPr>
              <a:t>The best values of the hyperparameters are : </a:t>
            </a:r>
            <a:r>
              <a:rPr lang="en-US" sz="1600" dirty="0" err="1">
                <a:latin typeface="dm sans"/>
              </a:rPr>
              <a:t>max_depth</a:t>
            </a:r>
            <a:r>
              <a:rPr lang="en-US" sz="1600" dirty="0">
                <a:latin typeface="dm sans"/>
              </a:rPr>
              <a:t> : 16 and </a:t>
            </a:r>
            <a:r>
              <a:rPr lang="en-US" sz="1600" dirty="0" err="1">
                <a:latin typeface="dm sans"/>
              </a:rPr>
              <a:t>n_estimators</a:t>
            </a:r>
            <a:r>
              <a:rPr lang="en-US" sz="1600" dirty="0">
                <a:latin typeface="dm sans"/>
              </a:rPr>
              <a:t> : 256</a:t>
            </a: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5">
            <a:extLst>
              <a:ext uri="{FF2B5EF4-FFF2-40B4-BE49-F238E27FC236}">
                <a16:creationId xmlns:a16="http://schemas.microsoft.com/office/drawing/2014/main" id="{02AB080F-4EB4-DE0E-8889-CCE1B8E3D4D4}"/>
              </a:ext>
            </a:extLst>
          </p:cNvPr>
          <p:cNvPicPr>
            <a:picLocks noChangeAspect="1"/>
          </p:cNvPicPr>
          <p:nvPr/>
        </p:nvPicPr>
        <p:blipFill rotWithShape="1">
          <a:blip r:embed="rId2"/>
          <a:srcRect t="1935" r="-677" b="323"/>
          <a:stretch/>
        </p:blipFill>
        <p:spPr>
          <a:xfrm>
            <a:off x="7344502" y="2255888"/>
            <a:ext cx="4412103" cy="2989284"/>
          </a:xfrm>
          <a:prstGeom prst="rect">
            <a:avLst/>
          </a:prstGeom>
        </p:spPr>
      </p:pic>
    </p:spTree>
    <p:extLst>
      <p:ext uri="{BB962C8B-B14F-4D97-AF65-F5344CB8AC3E}">
        <p14:creationId xmlns:p14="http://schemas.microsoft.com/office/powerpoint/2010/main" val="39476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662546"/>
            <a:ext cx="6753100" cy="2512209"/>
          </a:xfrm>
        </p:spPr>
        <p:txBody>
          <a:bodyPr>
            <a:normAutofit/>
          </a:bodyPr>
          <a:lstStyle/>
          <a:p>
            <a:pPr>
              <a:buNone/>
            </a:pPr>
            <a:r>
              <a:rPr lang="en-US" b="1" dirty="0"/>
              <a:t>AdaBoost Classifier</a:t>
            </a:r>
            <a:endParaRPr lang="en-US" dirty="0"/>
          </a:p>
          <a:p>
            <a:pPr marL="0" indent="0">
              <a:lnSpc>
                <a:spcPct val="94000"/>
              </a:lnSpc>
              <a:spcBef>
                <a:spcPts val="1000"/>
              </a:spcBef>
              <a:spcAft>
                <a:spcPts val="200"/>
              </a:spcAft>
              <a:buNone/>
            </a:pPr>
            <a:r>
              <a:rPr lang="en-US" dirty="0"/>
              <a:t>Ada-boost or Adaptive Boosting is one of ensemble boosting classifier. It combines multiple classifiers to increase the accuracy of classifiers. </a:t>
            </a:r>
            <a:r>
              <a:rPr lang="en-US" dirty="0">
                <a:latin typeface="Franklin Gothic Book"/>
              </a:rPr>
              <a:t>.</a:t>
            </a:r>
            <a:r>
              <a:rPr lang="en-US" b="1" dirty="0"/>
              <a:t> </a:t>
            </a:r>
            <a:endParaRPr lang="en-US" dirty="0"/>
          </a:p>
          <a:p>
            <a:pPr marL="0" indent="0">
              <a:lnSpc>
                <a:spcPct val="94000"/>
              </a:lnSpc>
              <a:spcBef>
                <a:spcPts val="1000"/>
              </a:spcBef>
              <a:spcAft>
                <a:spcPts val="200"/>
              </a:spcAft>
              <a:buNone/>
            </a:pPr>
            <a:r>
              <a:rPr lang="en-US" dirty="0">
                <a:latin typeface="Franklin Gothic Book"/>
              </a:rPr>
              <a:t>Accuracy score: 59% </a:t>
            </a:r>
          </a:p>
          <a:p>
            <a:pPr marL="0" indent="0">
              <a:lnSpc>
                <a:spcPct val="94000"/>
              </a:lnSpc>
              <a:spcBef>
                <a:spcPts val="1000"/>
              </a:spcBef>
              <a:spcAft>
                <a:spcPts val="200"/>
              </a:spcAft>
              <a:buNone/>
            </a:pPr>
            <a:r>
              <a:rPr lang="en-US" dirty="0">
                <a:latin typeface="Franklin Gothic Book"/>
              </a:rPr>
              <a:t>F1_score : 66.3%. </a:t>
            </a:r>
            <a:r>
              <a:rPr lang="en-US" dirty="0"/>
              <a:t>   </a:t>
            </a:r>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08BFD52C-2B8E-7CC2-9D00-68B818AA4060}"/>
              </a:ext>
            </a:extLst>
          </p:cNvPr>
          <p:cNvPicPr>
            <a:picLocks noChangeAspect="1"/>
          </p:cNvPicPr>
          <p:nvPr/>
        </p:nvPicPr>
        <p:blipFill rotWithShape="1">
          <a:blip r:embed="rId2"/>
          <a:srcRect t="1117" r="-780"/>
          <a:stretch/>
        </p:blipFill>
        <p:spPr>
          <a:xfrm>
            <a:off x="7206644" y="846027"/>
            <a:ext cx="4237875" cy="2899376"/>
          </a:xfrm>
          <a:prstGeom prst="rect">
            <a:avLst/>
          </a:prstGeom>
        </p:spPr>
      </p:pic>
      <p:pic>
        <p:nvPicPr>
          <p:cNvPr id="9" name="Picture 5">
            <a:extLst>
              <a:ext uri="{FF2B5EF4-FFF2-40B4-BE49-F238E27FC236}">
                <a16:creationId xmlns:a16="http://schemas.microsoft.com/office/drawing/2014/main" id="{ABAAD622-0738-57A2-D526-1073B6D46128}"/>
              </a:ext>
            </a:extLst>
          </p:cNvPr>
          <p:cNvPicPr>
            <a:picLocks noChangeAspect="1"/>
          </p:cNvPicPr>
          <p:nvPr/>
        </p:nvPicPr>
        <p:blipFill rotWithShape="1">
          <a:blip r:embed="rId3"/>
          <a:srcRect l="943" r="173" b="-341"/>
          <a:stretch/>
        </p:blipFill>
        <p:spPr>
          <a:xfrm>
            <a:off x="7292394" y="3894061"/>
            <a:ext cx="4145102" cy="2913899"/>
          </a:xfrm>
          <a:prstGeom prst="rect">
            <a:avLst/>
          </a:prstGeom>
        </p:spPr>
      </p:pic>
      <p:sp>
        <p:nvSpPr>
          <p:cNvPr id="16" name="Espace réservé du contenu 2">
            <a:extLst>
              <a:ext uri="{FF2B5EF4-FFF2-40B4-BE49-F238E27FC236}">
                <a16:creationId xmlns:a16="http://schemas.microsoft.com/office/drawing/2014/main" id="{B0739ED2-513F-2E9F-066A-C8AF263B06F5}"/>
              </a:ext>
            </a:extLst>
          </p:cNvPr>
          <p:cNvSpPr txBox="1">
            <a:spLocks/>
          </p:cNvSpPr>
          <p:nvPr/>
        </p:nvSpPr>
        <p:spPr>
          <a:xfrm>
            <a:off x="-5938" y="4180115"/>
            <a:ext cx="6753100" cy="25122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867" b="0" i="0" u="none" strike="noStrike" cap="none">
                <a:solidFill>
                  <a:schemeClr val="lt2"/>
                </a:solidFill>
                <a:latin typeface="DM Sans"/>
                <a:ea typeface="DM Sans"/>
                <a:cs typeface="DM Sans"/>
                <a:sym typeface="DM Sans"/>
              </a:defRPr>
            </a:lvl9pPr>
          </a:lstStyle>
          <a:p>
            <a:pPr defTabSz="914400">
              <a:buNone/>
            </a:pPr>
            <a:r>
              <a:rPr lang="en-US" b="1" kern="0" dirty="0"/>
              <a:t>After changing hyper-parameters :</a:t>
            </a:r>
            <a:endParaRPr lang="en-US" kern="0" dirty="0"/>
          </a:p>
          <a:p>
            <a:pPr marL="0" indent="0" defTabSz="914400">
              <a:lnSpc>
                <a:spcPct val="94000"/>
              </a:lnSpc>
              <a:spcBef>
                <a:spcPts val="1000"/>
              </a:spcBef>
              <a:spcAft>
                <a:spcPts val="200"/>
              </a:spcAft>
              <a:buFont typeface="DM Sans"/>
              <a:buNone/>
            </a:pPr>
            <a:r>
              <a:rPr lang="en-US" kern="0" dirty="0">
                <a:latin typeface="Franklin Gothic Book"/>
              </a:rPr>
              <a:t>Accuracy score: 63.15% </a:t>
            </a:r>
          </a:p>
          <a:p>
            <a:pPr marL="0" indent="0" defTabSz="914400">
              <a:lnSpc>
                <a:spcPct val="94000"/>
              </a:lnSpc>
              <a:spcBef>
                <a:spcPts val="1000"/>
              </a:spcBef>
              <a:spcAft>
                <a:spcPts val="200"/>
              </a:spcAft>
              <a:buNone/>
            </a:pPr>
            <a:r>
              <a:rPr lang="en-US" kern="0" dirty="0">
                <a:latin typeface="Franklin Gothic Book"/>
              </a:rPr>
              <a:t>F1_score : 64%. </a:t>
            </a:r>
            <a:r>
              <a:rPr lang="en-US" kern="0" dirty="0"/>
              <a:t>   </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r>
              <a:rPr lang="en-US" kern="0" dirty="0" err="1"/>
              <a:t>N_estimators</a:t>
            </a:r>
            <a:r>
              <a:rPr lang="en-US" kern="0" dirty="0"/>
              <a:t> : 49</a:t>
            </a:r>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Font typeface="DM Sans"/>
              <a:buNone/>
            </a:pPr>
            <a:endParaRPr lang="en-US" kern="0" dirty="0"/>
          </a:p>
          <a:p>
            <a:pPr marL="0" indent="0" defTabSz="914400">
              <a:lnSpc>
                <a:spcPct val="94000"/>
              </a:lnSpc>
              <a:spcBef>
                <a:spcPts val="1000"/>
              </a:spcBef>
              <a:spcAft>
                <a:spcPts val="200"/>
              </a:spcAft>
              <a:buNone/>
            </a:pPr>
            <a:endParaRPr lang="en-US" kern="0" dirty="0"/>
          </a:p>
          <a:p>
            <a:pPr marL="0" indent="0" defTabSz="914400">
              <a:lnSpc>
                <a:spcPct val="94000"/>
              </a:lnSpc>
              <a:spcBef>
                <a:spcPts val="1000"/>
              </a:spcBef>
              <a:spcAft>
                <a:spcPts val="200"/>
              </a:spcAft>
              <a:buNone/>
            </a:pPr>
            <a:endParaRPr lang="en-US" kern="0" dirty="0"/>
          </a:p>
          <a:p>
            <a:pPr marL="0" indent="0" defTabSz="914400">
              <a:buNone/>
            </a:pPr>
            <a:endParaRPr lang="en-US" kern="0" dirty="0"/>
          </a:p>
        </p:txBody>
      </p:sp>
    </p:spTree>
    <p:extLst>
      <p:ext uri="{BB962C8B-B14F-4D97-AF65-F5344CB8AC3E}">
        <p14:creationId xmlns:p14="http://schemas.microsoft.com/office/powerpoint/2010/main" val="238375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474026"/>
            <a:ext cx="6901540" cy="2591377"/>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0" indent="0">
              <a:lnSpc>
                <a:spcPct val="94000"/>
              </a:lnSpc>
              <a:spcBef>
                <a:spcPts val="1000"/>
              </a:spcBef>
              <a:spcAft>
                <a:spcPts val="200"/>
              </a:spcAft>
              <a:buNone/>
            </a:pPr>
            <a:r>
              <a:rPr lang="en-US" sz="1600" dirty="0"/>
              <a:t>DTs are a non-parametric supervised learning method used for classification and regression.</a:t>
            </a:r>
            <a:r>
              <a:rPr lang="en-US" sz="1600" dirty="0">
                <a:latin typeface="dm sans"/>
              </a:rPr>
              <a:t> Same to the previous models, we first imported our model and then trained it on our data and finally made predictions.</a:t>
            </a:r>
            <a:r>
              <a:rPr lang="en-US" sz="1600" b="1" dirty="0">
                <a:latin typeface="dm sans"/>
              </a:rPr>
              <a:t> </a:t>
            </a:r>
            <a:endParaRPr lang="en-US" sz="1600" dirty="0">
              <a:latin typeface="dm sans"/>
            </a:endParaRPr>
          </a:p>
          <a:p>
            <a:pPr marL="383540" indent="-383540">
              <a:lnSpc>
                <a:spcPct val="94000"/>
              </a:lnSpc>
              <a:spcBef>
                <a:spcPts val="1000"/>
              </a:spcBef>
              <a:spcAft>
                <a:spcPts val="200"/>
              </a:spcAft>
              <a:buNone/>
            </a:pPr>
            <a:r>
              <a:rPr lang="en-US" sz="1600" dirty="0">
                <a:latin typeface="dm sans"/>
              </a:rPr>
              <a:t>Accuracy : 55.42% </a:t>
            </a:r>
          </a:p>
          <a:p>
            <a:pPr marL="383540" indent="-383540">
              <a:lnSpc>
                <a:spcPct val="94000"/>
              </a:lnSpc>
              <a:spcBef>
                <a:spcPts val="1000"/>
              </a:spcBef>
              <a:spcAft>
                <a:spcPts val="200"/>
              </a:spcAft>
              <a:buNone/>
            </a:pPr>
            <a:r>
              <a:rPr lang="en-US" sz="1600" dirty="0">
                <a:latin typeface="dm sans"/>
              </a:rPr>
              <a:t>F1_score : 56.2%.</a:t>
            </a:r>
            <a:endParaRPr lang="en-US" dirty="0"/>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b="1" dirty="0"/>
          </a:p>
          <a:p>
            <a:pPr marL="0" indent="0">
              <a:lnSpc>
                <a:spcPct val="94000"/>
              </a:lnSpc>
              <a:spcBef>
                <a:spcPts val="1000"/>
              </a:spcBef>
              <a:spcAft>
                <a:spcPts val="200"/>
              </a:spcAft>
              <a:buNone/>
            </a:pPr>
            <a:endParaRPr lang="en-US" dirty="0"/>
          </a:p>
          <a:p>
            <a:pPr marL="0" indent="0">
              <a:lnSpc>
                <a:spcPct val="94000"/>
              </a:lnSpc>
              <a:spcBef>
                <a:spcPts val="1000"/>
              </a:spcBef>
              <a:spcAft>
                <a:spcPts val="200"/>
              </a:spcAft>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7">
            <a:extLst>
              <a:ext uri="{FF2B5EF4-FFF2-40B4-BE49-F238E27FC236}">
                <a16:creationId xmlns:a16="http://schemas.microsoft.com/office/drawing/2014/main" id="{1640D1A4-C455-97CA-37C4-92B2A853DB2A}"/>
              </a:ext>
            </a:extLst>
          </p:cNvPr>
          <p:cNvPicPr>
            <a:picLocks noChangeAspect="1"/>
          </p:cNvPicPr>
          <p:nvPr/>
        </p:nvPicPr>
        <p:blipFill rotWithShape="1">
          <a:blip r:embed="rId2"/>
          <a:srcRect l="943" r="236"/>
          <a:stretch/>
        </p:blipFill>
        <p:spPr>
          <a:xfrm>
            <a:off x="7161303" y="2068506"/>
            <a:ext cx="4497543" cy="3159935"/>
          </a:xfrm>
          <a:prstGeom prst="rect">
            <a:avLst/>
          </a:prstGeom>
        </p:spPr>
      </p:pic>
    </p:spTree>
    <p:extLst>
      <p:ext uri="{BB962C8B-B14F-4D97-AF65-F5344CB8AC3E}">
        <p14:creationId xmlns:p14="http://schemas.microsoft.com/office/powerpoint/2010/main" val="75510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52449"/>
            <a:ext cx="9601200" cy="1485900"/>
          </a:xfrm>
        </p:spPr>
        <p:txBody>
          <a:bodyPr>
            <a:normAutofit fontScale="90000"/>
          </a:bodyPr>
          <a:lstStyle/>
          <a:p>
            <a:r>
              <a:rPr lang="fr-FR" sz="4900" b="1" dirty="0">
                <a:latin typeface="Helvetica Neue"/>
              </a:rPr>
              <a:t>Data modeling</a:t>
            </a:r>
            <a:br>
              <a:rPr lang="fr-FR" dirty="0"/>
            </a:br>
            <a:br>
              <a:rPr lang="fr-FR" sz="2600" dirty="0"/>
            </a:br>
            <a:r>
              <a:rPr lang="fr-FR" sz="2600" b="1" dirty="0" err="1"/>
              <a:t>Choose</a:t>
            </a:r>
            <a:r>
              <a:rPr lang="fr-FR" sz="2600" b="1" dirty="0"/>
              <a:t> the best model et </a:t>
            </a:r>
            <a:r>
              <a:rPr lang="fr-FR" sz="2600" b="1" dirty="0" err="1"/>
              <a:t>make</a:t>
            </a:r>
            <a:r>
              <a:rPr lang="fr-FR" sz="2600" b="1" dirty="0"/>
              <a:t> </a:t>
            </a:r>
            <a:r>
              <a:rPr lang="fr-FR" sz="2600" b="1" dirty="0" err="1"/>
              <a:t>predictions</a:t>
            </a:r>
            <a:br>
              <a:rPr lang="fr-FR" b="1" i="0" dirty="0">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49533"/>
            <a:ext cx="6901540" cy="4857584"/>
          </a:xfrm>
        </p:spPr>
        <p:txBody>
          <a:bodyPr spcFirstLastPara="1" wrap="square" lIns="91425" tIns="91425" rIns="91425" bIns="91425" anchor="t" anchorCtr="0">
            <a:noAutofit/>
          </a:bodyPr>
          <a:lstStyle/>
          <a:p>
            <a:pPr marL="0" indent="0">
              <a:lnSpc>
                <a:spcPct val="94000"/>
              </a:lnSpc>
              <a:spcBef>
                <a:spcPts val="1000"/>
              </a:spcBef>
              <a:spcAft>
                <a:spcPts val="200"/>
              </a:spcAft>
              <a:buNone/>
            </a:pPr>
            <a:r>
              <a:rPr lang="en-US" sz="1600" b="1" dirty="0"/>
              <a:t>Decision Trees Classifier</a:t>
            </a:r>
            <a:endParaRPr lang="en-US" sz="1600" dirty="0"/>
          </a:p>
          <a:p>
            <a:pPr marL="383540" indent="-383540">
              <a:lnSpc>
                <a:spcPct val="94000"/>
              </a:lnSpc>
              <a:spcBef>
                <a:spcPts val="1000"/>
              </a:spcBef>
              <a:spcAft>
                <a:spcPts val="200"/>
              </a:spcAft>
              <a:buNone/>
            </a:pPr>
            <a:r>
              <a:rPr lang="en-US" sz="1600" dirty="0">
                <a:latin typeface="dm sans"/>
              </a:rPr>
              <a:t>For the change of hyperparameters, we chose:</a:t>
            </a:r>
            <a:endParaRPr lang="en-US" sz="1600">
              <a:latin typeface="dm sans"/>
            </a:endParaRPr>
          </a:p>
          <a:p>
            <a:pPr marL="383540" indent="-383540">
              <a:lnSpc>
                <a:spcPct val="94000"/>
              </a:lnSpc>
              <a:spcBef>
                <a:spcPts val="1000"/>
              </a:spcBef>
              <a:spcAft>
                <a:spcPts val="200"/>
              </a:spcAft>
              <a:buNone/>
            </a:pPr>
            <a:r>
              <a:rPr lang="en-US" sz="1600" dirty="0" err="1">
                <a:latin typeface="dm sans"/>
              </a:rPr>
              <a:t>Max_depth</a:t>
            </a:r>
            <a:r>
              <a:rPr lang="en-US" sz="1600" dirty="0">
                <a:latin typeface="dm sans"/>
              </a:rPr>
              <a:t>: best tree depth</a:t>
            </a: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a:t>
            </a:r>
          </a:p>
          <a:p>
            <a:pPr marL="383540" indent="-383540">
              <a:lnSpc>
                <a:spcPct val="94000"/>
              </a:lnSpc>
              <a:spcBef>
                <a:spcPts val="1000"/>
              </a:spcBef>
              <a:spcAft>
                <a:spcPts val="200"/>
              </a:spcAft>
              <a:buNone/>
            </a:pPr>
            <a:r>
              <a:rPr lang="en-US" sz="1600" dirty="0">
                <a:latin typeface="dm sans"/>
              </a:rPr>
              <a:t> samples required to split an internal code</a:t>
            </a:r>
            <a:endParaRPr lang="en-US" sz="1600">
              <a:latin typeface="dm sans"/>
            </a:endParaRPr>
          </a:p>
          <a:p>
            <a:pPr marL="383540" indent="-383540">
              <a:lnSpc>
                <a:spcPct val="94000"/>
              </a:lnSpc>
              <a:spcBef>
                <a:spcPts val="1000"/>
              </a:spcBef>
              <a:spcAft>
                <a:spcPts val="200"/>
              </a:spcAft>
              <a:buNone/>
            </a:pPr>
            <a:r>
              <a:rPr lang="en-US" sz="1600" dirty="0" err="1">
                <a:latin typeface="dm sans"/>
              </a:rPr>
              <a:t>Min_sample_split</a:t>
            </a:r>
            <a:r>
              <a:rPr lang="en-US" sz="1600" dirty="0">
                <a:latin typeface="dm sans"/>
              </a:rPr>
              <a:t> : minimum number of leaf samples</a:t>
            </a:r>
          </a:p>
          <a:p>
            <a:pPr marL="383540" indent="-383540">
              <a:lnSpc>
                <a:spcPct val="94000"/>
              </a:lnSpc>
              <a:spcBef>
                <a:spcPts val="1000"/>
              </a:spcBef>
              <a:spcAft>
                <a:spcPts val="200"/>
              </a:spcAft>
              <a:buNone/>
            </a:pPr>
            <a:r>
              <a:rPr lang="en-US" sz="1600" dirty="0">
                <a:latin typeface="dm sans"/>
              </a:rPr>
              <a:t>Criterion : best criterion used to split particular nodes to make decisions</a:t>
            </a:r>
            <a:endParaRPr lang="en-US" sz="1600">
              <a:latin typeface="dm sans"/>
            </a:endParaRPr>
          </a:p>
          <a:p>
            <a:pPr marL="383540" indent="-383540">
              <a:lnSpc>
                <a:spcPct val="94000"/>
              </a:lnSpc>
              <a:spcBef>
                <a:spcPts val="1000"/>
              </a:spcBef>
              <a:spcAft>
                <a:spcPts val="200"/>
              </a:spcAft>
              <a:buNone/>
            </a:pPr>
            <a:r>
              <a:rPr lang="en-US" sz="1600" dirty="0">
                <a:latin typeface="dm sans"/>
              </a:rPr>
              <a:t>Accuracy : 61.26% </a:t>
            </a:r>
          </a:p>
          <a:p>
            <a:pPr marL="383540" indent="-383540">
              <a:lnSpc>
                <a:spcPct val="94000"/>
              </a:lnSpc>
              <a:spcBef>
                <a:spcPts val="1000"/>
              </a:spcBef>
              <a:spcAft>
                <a:spcPts val="200"/>
              </a:spcAft>
              <a:buNone/>
            </a:pPr>
            <a:r>
              <a:rPr lang="en-US" sz="1600" dirty="0">
                <a:latin typeface="dm sans"/>
              </a:rPr>
              <a:t>F1 score : 63.1% </a:t>
            </a:r>
            <a:endParaRPr lang="en-US" dirty="0"/>
          </a:p>
          <a:p>
            <a:pPr marL="383540" indent="-383540">
              <a:lnSpc>
                <a:spcPct val="94000"/>
              </a:lnSpc>
              <a:spcBef>
                <a:spcPts val="1000"/>
              </a:spcBef>
              <a:spcAft>
                <a:spcPts val="200"/>
              </a:spcAft>
              <a:buNone/>
            </a:pPr>
            <a:r>
              <a:rPr lang="en-US" sz="1600" dirty="0">
                <a:latin typeface="dm sans"/>
              </a:rPr>
              <a:t>The best fitting hyperparameters are : </a:t>
            </a:r>
            <a:r>
              <a:rPr lang="en-US" sz="1600" b="1" dirty="0">
                <a:latin typeface="dm sans"/>
              </a:rPr>
              <a:t>criterion: 'entropy', </a:t>
            </a:r>
            <a:r>
              <a:rPr lang="en-US" sz="1600" b="1" dirty="0" err="1">
                <a:latin typeface="dm sans"/>
              </a:rPr>
              <a:t>max_depth</a:t>
            </a:r>
            <a:r>
              <a:rPr lang="en-US" sz="1600" b="1" dirty="0">
                <a:latin typeface="dm sans"/>
              </a:rPr>
              <a:t>: 5,  </a:t>
            </a:r>
            <a:r>
              <a:rPr lang="en-US" sz="1600" b="1" dirty="0" err="1">
                <a:latin typeface="dm sans"/>
              </a:rPr>
              <a:t>min_samples_leaf</a:t>
            </a:r>
            <a:r>
              <a:rPr lang="en-US" sz="1600" b="1" dirty="0">
                <a:latin typeface="dm sans"/>
              </a:rPr>
              <a:t>: 1,  </a:t>
            </a:r>
            <a:r>
              <a:rPr lang="en-US" sz="1600" b="1" dirty="0" err="1">
                <a:latin typeface="dm sans"/>
              </a:rPr>
              <a:t>min_samples_split</a:t>
            </a:r>
            <a:r>
              <a:rPr lang="en-US" sz="1600" b="1" dirty="0">
                <a:latin typeface="dm sans"/>
              </a:rPr>
              <a:t>: 2</a:t>
            </a:r>
            <a:endParaRPr lang="en-US" sz="1600" dirty="0">
              <a:latin typeface="dm sans"/>
            </a:endParaRPr>
          </a:p>
          <a:p>
            <a:pPr marL="383540" indent="-38354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sz="1600" dirty="0">
              <a:latin typeface="dm sans"/>
            </a:endParaRPr>
          </a:p>
          <a:p>
            <a:pPr marL="0" indent="0">
              <a:lnSpc>
                <a:spcPct val="94000"/>
              </a:lnSpc>
              <a:spcBef>
                <a:spcPts val="1000"/>
              </a:spcBef>
              <a:spcAft>
                <a:spcPts val="200"/>
              </a:spcAft>
              <a:buNone/>
            </a:pPr>
            <a:endParaRPr lang="en-US" dirty="0">
              <a:latin typeface="dm sans"/>
            </a:endParaRPr>
          </a:p>
          <a:p>
            <a:pPr marL="0" indent="0">
              <a:buNone/>
            </a:pPr>
            <a:endParaRPr lang="en-US" dirty="0">
              <a:latin typeface="dm sans"/>
            </a:endParaRP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7" name="Picture 5">
            <a:extLst>
              <a:ext uri="{FF2B5EF4-FFF2-40B4-BE49-F238E27FC236}">
                <a16:creationId xmlns:a16="http://schemas.microsoft.com/office/drawing/2014/main" id="{C9C5E26F-4A52-7677-105B-46A3ACF4BC5C}"/>
              </a:ext>
            </a:extLst>
          </p:cNvPr>
          <p:cNvPicPr>
            <a:picLocks noChangeAspect="1"/>
          </p:cNvPicPr>
          <p:nvPr/>
        </p:nvPicPr>
        <p:blipFill>
          <a:blip r:embed="rId2"/>
          <a:stretch>
            <a:fillRect/>
          </a:stretch>
        </p:blipFill>
        <p:spPr>
          <a:xfrm>
            <a:off x="6791768" y="1895709"/>
            <a:ext cx="5403030" cy="3739846"/>
          </a:xfrm>
          <a:prstGeom prst="rect">
            <a:avLst/>
          </a:prstGeom>
        </p:spPr>
      </p:pic>
    </p:spTree>
    <p:extLst>
      <p:ext uri="{BB962C8B-B14F-4D97-AF65-F5344CB8AC3E}">
        <p14:creationId xmlns:p14="http://schemas.microsoft.com/office/powerpoint/2010/main" val="11098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E3E709EE-6070-3C42-78F9-164334B86BE7}"/>
              </a:ext>
            </a:extLst>
          </p:cNvPr>
          <p:cNvSpPr txBox="1">
            <a:spLocks/>
          </p:cNvSpPr>
          <p:nvPr/>
        </p:nvSpPr>
        <p:spPr>
          <a:xfrm>
            <a:off x="-1979" y="52449"/>
            <a:ext cx="9601200" cy="14859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Bree Serif"/>
              <a:buNone/>
              <a:defRPr sz="2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defTabSz="914400"/>
            <a:r>
              <a:rPr lang="fr-FR" sz="4900" b="1" kern="0" dirty="0">
                <a:latin typeface="Helvetica Neue"/>
              </a:rPr>
              <a:t>Data modeling</a:t>
            </a:r>
            <a:br>
              <a:rPr lang="fr-FR" kern="0" dirty="0"/>
            </a:br>
            <a:br>
              <a:rPr lang="fr-FR" sz="2600" kern="0" dirty="0"/>
            </a:br>
            <a:r>
              <a:rPr lang="fr-FR" sz="2600" b="1" kern="0" dirty="0"/>
              <a:t>Comparaison of </a:t>
            </a:r>
            <a:r>
              <a:rPr lang="fr-FR" sz="2600" b="1" kern="0" dirty="0" err="1"/>
              <a:t>models</a:t>
            </a:r>
            <a:r>
              <a:rPr lang="fr-FR" sz="2600" b="1" kern="0" dirty="0"/>
              <a:t> :</a:t>
            </a:r>
            <a:br>
              <a:rPr lang="fr-FR" b="1" kern="0" dirty="0">
                <a:latin typeface="Helvetica Neue"/>
              </a:rPr>
            </a:br>
            <a:endParaRPr lang="fr-FR" kern="0"/>
          </a:p>
        </p:txBody>
      </p:sp>
      <p:pic>
        <p:nvPicPr>
          <p:cNvPr id="9" name="Picture 9">
            <a:extLst>
              <a:ext uri="{FF2B5EF4-FFF2-40B4-BE49-F238E27FC236}">
                <a16:creationId xmlns:a16="http://schemas.microsoft.com/office/drawing/2014/main" id="{FC6C3C36-0884-5100-B121-96405DCB53D4}"/>
              </a:ext>
            </a:extLst>
          </p:cNvPr>
          <p:cNvPicPr>
            <a:picLocks noChangeAspect="1"/>
          </p:cNvPicPr>
          <p:nvPr/>
        </p:nvPicPr>
        <p:blipFill>
          <a:blip r:embed="rId2"/>
          <a:stretch>
            <a:fillRect/>
          </a:stretch>
        </p:blipFill>
        <p:spPr>
          <a:xfrm>
            <a:off x="2725387" y="1240966"/>
            <a:ext cx="5909953" cy="3525004"/>
          </a:xfrm>
          <a:prstGeom prst="rect">
            <a:avLst/>
          </a:prstGeom>
        </p:spPr>
      </p:pic>
      <p:sp>
        <p:nvSpPr>
          <p:cNvPr id="11" name="Rectangle 10">
            <a:extLst>
              <a:ext uri="{FF2B5EF4-FFF2-40B4-BE49-F238E27FC236}">
                <a16:creationId xmlns:a16="http://schemas.microsoft.com/office/drawing/2014/main" id="{F0F4F2F8-653D-C44E-55D9-4BBB4032CE59}"/>
              </a:ext>
            </a:extLst>
          </p:cNvPr>
          <p:cNvSpPr/>
          <p:nvPr/>
        </p:nvSpPr>
        <p:spPr>
          <a:xfrm>
            <a:off x="3119745" y="1425038"/>
            <a:ext cx="1761506" cy="3285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0708091-F4D7-5D86-33B3-A080DBC27B4D}"/>
              </a:ext>
            </a:extLst>
          </p:cNvPr>
          <p:cNvSpPr txBox="1"/>
          <p:nvPr/>
        </p:nvSpPr>
        <p:spPr>
          <a:xfrm>
            <a:off x="457696" y="5282045"/>
            <a:ext cx="115833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latin typeface="dm sans"/>
              <a:ea typeface="+mn-lt"/>
              <a:cs typeface="+mn-lt"/>
            </a:endParaRPr>
          </a:p>
          <a:p>
            <a:r>
              <a:rPr lang="en-US" dirty="0">
                <a:latin typeface="dm sans"/>
                <a:ea typeface="+mn-lt"/>
                <a:cs typeface="+mn-lt"/>
              </a:rPr>
              <a:t>      To compare the accuracy of these different models, we have made a plot to show their difference. All three of them have similar accuracy rates, as can be seen in the graphic. But Random Forest is relatively better, so we have chosen to use Random Forest Classifier to make predictions.</a:t>
            </a:r>
            <a:endParaRPr lang="en-US" dirty="0">
              <a:latin typeface="dm sans"/>
              <a:cs typeface="Arial"/>
            </a:endParaRPr>
          </a:p>
        </p:txBody>
      </p:sp>
    </p:spTree>
    <p:extLst>
      <p:ext uri="{BB962C8B-B14F-4D97-AF65-F5344CB8AC3E}">
        <p14:creationId xmlns:p14="http://schemas.microsoft.com/office/powerpoint/2010/main" val="18123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45"/>
          <p:cNvSpPr txBox="1">
            <a:spLocks noGrp="1"/>
          </p:cNvSpPr>
          <p:nvPr>
            <p:ph type="title"/>
          </p:nvPr>
        </p:nvSpPr>
        <p:spPr>
          <a:xfrm>
            <a:off x="3273801" y="3012220"/>
            <a:ext cx="6695151" cy="1827600"/>
          </a:xfrm>
          <a:prstGeom prst="rect">
            <a:avLst/>
          </a:prstGeom>
        </p:spPr>
        <p:txBody>
          <a:bodyPr spcFirstLastPara="1" wrap="square" lIns="121900" tIns="121900" rIns="121900" bIns="121900" anchor="t" anchorCtr="0">
            <a:noAutofit/>
          </a:bodyPr>
          <a:lstStyle/>
          <a:p>
            <a:r>
              <a:rPr lang="en" dirty="0"/>
              <a:t>Thanks for reading !</a:t>
            </a:r>
            <a:endParaRPr dirty="0"/>
          </a:p>
        </p:txBody>
      </p:sp>
      <p:grpSp>
        <p:nvGrpSpPr>
          <p:cNvPr id="1124" name="Google Shape;1124;p45"/>
          <p:cNvGrpSpPr/>
          <p:nvPr/>
        </p:nvGrpSpPr>
        <p:grpSpPr>
          <a:xfrm>
            <a:off x="8549347" y="1979097"/>
            <a:ext cx="3256261" cy="3935747"/>
            <a:chOff x="9320350" y="3132775"/>
            <a:chExt cx="1893175" cy="2288225"/>
          </a:xfrm>
        </p:grpSpPr>
        <p:sp>
          <p:nvSpPr>
            <p:cNvPr id="1125" name="Google Shape;1125;p45"/>
            <p:cNvSpPr/>
            <p:nvPr/>
          </p:nvSpPr>
          <p:spPr>
            <a:xfrm>
              <a:off x="10075825" y="3132775"/>
              <a:ext cx="934950" cy="610625"/>
            </a:xfrm>
            <a:custGeom>
              <a:avLst/>
              <a:gdLst/>
              <a:ahLst/>
              <a:cxnLst/>
              <a:rect l="l" t="t" r="r" b="b"/>
              <a:pathLst>
                <a:path w="37398" h="24425" extrusionOk="0">
                  <a:moveTo>
                    <a:pt x="29930" y="0"/>
                  </a:moveTo>
                  <a:cubicBezTo>
                    <a:pt x="28765" y="0"/>
                    <a:pt x="27588" y="321"/>
                    <a:pt x="26478" y="943"/>
                  </a:cubicBezTo>
                  <a:cubicBezTo>
                    <a:pt x="25482" y="1501"/>
                    <a:pt x="24644" y="2242"/>
                    <a:pt x="23881" y="3077"/>
                  </a:cubicBezTo>
                  <a:cubicBezTo>
                    <a:pt x="23493" y="3501"/>
                    <a:pt x="23094" y="3915"/>
                    <a:pt x="22643" y="4272"/>
                  </a:cubicBezTo>
                  <a:cubicBezTo>
                    <a:pt x="22100" y="4701"/>
                    <a:pt x="21533" y="5095"/>
                    <a:pt x="20852" y="5275"/>
                  </a:cubicBezTo>
                  <a:cubicBezTo>
                    <a:pt x="20638" y="5332"/>
                    <a:pt x="20431" y="5360"/>
                    <a:pt x="20235" y="5360"/>
                  </a:cubicBezTo>
                  <a:cubicBezTo>
                    <a:pt x="19432" y="5360"/>
                    <a:pt x="18800" y="4896"/>
                    <a:pt x="18492" y="4047"/>
                  </a:cubicBezTo>
                  <a:cubicBezTo>
                    <a:pt x="18390" y="3767"/>
                    <a:pt x="18319" y="3476"/>
                    <a:pt x="18242" y="3187"/>
                  </a:cubicBezTo>
                  <a:cubicBezTo>
                    <a:pt x="18037" y="2426"/>
                    <a:pt x="17603" y="1821"/>
                    <a:pt x="16979" y="1348"/>
                  </a:cubicBezTo>
                  <a:cubicBezTo>
                    <a:pt x="16300" y="834"/>
                    <a:pt x="15515" y="578"/>
                    <a:pt x="14712" y="578"/>
                  </a:cubicBezTo>
                  <a:cubicBezTo>
                    <a:pt x="13831" y="578"/>
                    <a:pt x="12929" y="887"/>
                    <a:pt x="12123" y="1502"/>
                  </a:cubicBezTo>
                  <a:cubicBezTo>
                    <a:pt x="11183" y="2217"/>
                    <a:pt x="10541" y="3157"/>
                    <a:pt x="10122" y="4251"/>
                  </a:cubicBezTo>
                  <a:cubicBezTo>
                    <a:pt x="9785" y="5129"/>
                    <a:pt x="9472" y="6018"/>
                    <a:pt x="9150" y="6902"/>
                  </a:cubicBezTo>
                  <a:cubicBezTo>
                    <a:pt x="8841" y="7745"/>
                    <a:pt x="8329" y="8435"/>
                    <a:pt x="7599" y="8962"/>
                  </a:cubicBezTo>
                  <a:cubicBezTo>
                    <a:pt x="7290" y="9186"/>
                    <a:pt x="6972" y="9319"/>
                    <a:pt x="6636" y="9319"/>
                  </a:cubicBezTo>
                  <a:cubicBezTo>
                    <a:pt x="6428" y="9319"/>
                    <a:pt x="6213" y="9268"/>
                    <a:pt x="5988" y="9154"/>
                  </a:cubicBezTo>
                  <a:cubicBezTo>
                    <a:pt x="5579" y="8947"/>
                    <a:pt x="5155" y="8767"/>
                    <a:pt x="4736" y="8580"/>
                  </a:cubicBezTo>
                  <a:cubicBezTo>
                    <a:pt x="4199" y="8341"/>
                    <a:pt x="3644" y="8218"/>
                    <a:pt x="3073" y="8218"/>
                  </a:cubicBezTo>
                  <a:cubicBezTo>
                    <a:pt x="2888" y="8218"/>
                    <a:pt x="2702" y="8231"/>
                    <a:pt x="2515" y="8257"/>
                  </a:cubicBezTo>
                  <a:cubicBezTo>
                    <a:pt x="1151" y="8447"/>
                    <a:pt x="219" y="9410"/>
                    <a:pt x="114" y="10786"/>
                  </a:cubicBezTo>
                  <a:cubicBezTo>
                    <a:pt x="1" y="12273"/>
                    <a:pt x="481" y="13584"/>
                    <a:pt x="1375" y="14763"/>
                  </a:cubicBezTo>
                  <a:cubicBezTo>
                    <a:pt x="2002" y="15590"/>
                    <a:pt x="2817" y="16165"/>
                    <a:pt x="3737" y="16612"/>
                  </a:cubicBezTo>
                  <a:cubicBezTo>
                    <a:pt x="3846" y="16655"/>
                    <a:pt x="3943" y="16677"/>
                    <a:pt x="4030" y="16677"/>
                  </a:cubicBezTo>
                  <a:cubicBezTo>
                    <a:pt x="4255" y="16677"/>
                    <a:pt x="4408" y="16530"/>
                    <a:pt x="4520" y="16240"/>
                  </a:cubicBezTo>
                  <a:cubicBezTo>
                    <a:pt x="4640" y="15924"/>
                    <a:pt x="4862" y="15655"/>
                    <a:pt x="5080" y="15420"/>
                  </a:cubicBezTo>
                  <a:cubicBezTo>
                    <a:pt x="5298" y="15472"/>
                    <a:pt x="5378" y="15621"/>
                    <a:pt x="5474" y="15743"/>
                  </a:cubicBezTo>
                  <a:cubicBezTo>
                    <a:pt x="5876" y="16255"/>
                    <a:pt x="6713" y="16618"/>
                    <a:pt x="7507" y="16618"/>
                  </a:cubicBezTo>
                  <a:cubicBezTo>
                    <a:pt x="7951" y="16618"/>
                    <a:pt x="8381" y="16504"/>
                    <a:pt x="8714" y="16239"/>
                  </a:cubicBezTo>
                  <a:cubicBezTo>
                    <a:pt x="8786" y="16182"/>
                    <a:pt x="8868" y="16100"/>
                    <a:pt x="8956" y="16100"/>
                  </a:cubicBezTo>
                  <a:cubicBezTo>
                    <a:pt x="8993" y="16100"/>
                    <a:pt x="9031" y="16115"/>
                    <a:pt x="9070" y="16151"/>
                  </a:cubicBezTo>
                  <a:cubicBezTo>
                    <a:pt x="9181" y="16252"/>
                    <a:pt x="9126" y="16408"/>
                    <a:pt x="9085" y="16538"/>
                  </a:cubicBezTo>
                  <a:cubicBezTo>
                    <a:pt x="8916" y="17066"/>
                    <a:pt x="8795" y="17592"/>
                    <a:pt x="9083" y="18063"/>
                  </a:cubicBezTo>
                  <a:cubicBezTo>
                    <a:pt x="9142" y="18102"/>
                    <a:pt x="9189" y="18117"/>
                    <a:pt x="9228" y="18117"/>
                  </a:cubicBezTo>
                  <a:cubicBezTo>
                    <a:pt x="9296" y="18117"/>
                    <a:pt x="9340" y="18072"/>
                    <a:pt x="9380" y="18038"/>
                  </a:cubicBezTo>
                  <a:cubicBezTo>
                    <a:pt x="9514" y="17928"/>
                    <a:pt x="9652" y="17856"/>
                    <a:pt x="9798" y="17856"/>
                  </a:cubicBezTo>
                  <a:cubicBezTo>
                    <a:pt x="9886" y="17856"/>
                    <a:pt x="9976" y="17881"/>
                    <a:pt x="10070" y="17939"/>
                  </a:cubicBezTo>
                  <a:cubicBezTo>
                    <a:pt x="10360" y="18117"/>
                    <a:pt x="10433" y="18394"/>
                    <a:pt x="10389" y="18713"/>
                  </a:cubicBezTo>
                  <a:cubicBezTo>
                    <a:pt x="10316" y="19245"/>
                    <a:pt x="10002" y="19656"/>
                    <a:pt x="9505" y="19732"/>
                  </a:cubicBezTo>
                  <a:cubicBezTo>
                    <a:pt x="8909" y="19822"/>
                    <a:pt x="8606" y="20193"/>
                    <a:pt x="8288" y="20605"/>
                  </a:cubicBezTo>
                  <a:cubicBezTo>
                    <a:pt x="8715" y="21230"/>
                    <a:pt x="9115" y="21876"/>
                    <a:pt x="9670" y="22405"/>
                  </a:cubicBezTo>
                  <a:cubicBezTo>
                    <a:pt x="10186" y="22898"/>
                    <a:pt x="10753" y="23146"/>
                    <a:pt x="11325" y="23146"/>
                  </a:cubicBezTo>
                  <a:cubicBezTo>
                    <a:pt x="11872" y="23146"/>
                    <a:pt x="12422" y="22919"/>
                    <a:pt x="12935" y="22462"/>
                  </a:cubicBezTo>
                  <a:cubicBezTo>
                    <a:pt x="13191" y="22234"/>
                    <a:pt x="13417" y="21970"/>
                    <a:pt x="13658" y="21724"/>
                  </a:cubicBezTo>
                  <a:cubicBezTo>
                    <a:pt x="13968" y="21409"/>
                    <a:pt x="14194" y="21261"/>
                    <a:pt x="14462" y="21261"/>
                  </a:cubicBezTo>
                  <a:cubicBezTo>
                    <a:pt x="14648" y="21261"/>
                    <a:pt x="14854" y="21333"/>
                    <a:pt x="15123" y="21469"/>
                  </a:cubicBezTo>
                  <a:cubicBezTo>
                    <a:pt x="15616" y="21720"/>
                    <a:pt x="16064" y="22042"/>
                    <a:pt x="16500" y="22381"/>
                  </a:cubicBezTo>
                  <a:cubicBezTo>
                    <a:pt x="17117" y="22860"/>
                    <a:pt x="17719" y="23361"/>
                    <a:pt x="18363" y="23800"/>
                  </a:cubicBezTo>
                  <a:cubicBezTo>
                    <a:pt x="18977" y="24217"/>
                    <a:pt x="19619" y="24424"/>
                    <a:pt x="20254" y="24424"/>
                  </a:cubicBezTo>
                  <a:cubicBezTo>
                    <a:pt x="20967" y="24424"/>
                    <a:pt x="21673" y="24163"/>
                    <a:pt x="22323" y="23646"/>
                  </a:cubicBezTo>
                  <a:cubicBezTo>
                    <a:pt x="23620" y="22615"/>
                    <a:pt x="24421" y="21287"/>
                    <a:pt x="24619" y="19626"/>
                  </a:cubicBezTo>
                  <a:cubicBezTo>
                    <a:pt x="24717" y="18805"/>
                    <a:pt x="24779" y="17980"/>
                    <a:pt x="24860" y="17158"/>
                  </a:cubicBezTo>
                  <a:cubicBezTo>
                    <a:pt x="24995" y="15776"/>
                    <a:pt x="25626" y="14722"/>
                    <a:pt x="26901" y="14102"/>
                  </a:cubicBezTo>
                  <a:cubicBezTo>
                    <a:pt x="27149" y="13982"/>
                    <a:pt x="27400" y="13865"/>
                    <a:pt x="27655" y="13762"/>
                  </a:cubicBezTo>
                  <a:cubicBezTo>
                    <a:pt x="29252" y="13120"/>
                    <a:pt x="30853" y="12484"/>
                    <a:pt x="32448" y="11838"/>
                  </a:cubicBezTo>
                  <a:cubicBezTo>
                    <a:pt x="33266" y="11507"/>
                    <a:pt x="33986" y="11030"/>
                    <a:pt x="34640" y="10434"/>
                  </a:cubicBezTo>
                  <a:cubicBezTo>
                    <a:pt x="36297" y="8924"/>
                    <a:pt x="37398" y="5523"/>
                    <a:pt x="35451" y="2970"/>
                  </a:cubicBezTo>
                  <a:cubicBezTo>
                    <a:pt x="33917" y="957"/>
                    <a:pt x="31942" y="0"/>
                    <a:pt x="2993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6" name="Google Shape;1126;p45"/>
            <p:cNvSpPr/>
            <p:nvPr/>
          </p:nvSpPr>
          <p:spPr>
            <a:xfrm>
              <a:off x="9978375" y="3474075"/>
              <a:ext cx="477900" cy="384725"/>
            </a:xfrm>
            <a:custGeom>
              <a:avLst/>
              <a:gdLst/>
              <a:ahLst/>
              <a:cxnLst/>
              <a:rect l="l" t="t" r="r" b="b"/>
              <a:pathLst>
                <a:path w="19116" h="15389" extrusionOk="0">
                  <a:moveTo>
                    <a:pt x="10904" y="0"/>
                  </a:moveTo>
                  <a:cubicBezTo>
                    <a:pt x="9450" y="0"/>
                    <a:pt x="8047" y="1400"/>
                    <a:pt x="7643" y="3355"/>
                  </a:cubicBezTo>
                  <a:cubicBezTo>
                    <a:pt x="7240" y="5306"/>
                    <a:pt x="7971" y="7140"/>
                    <a:pt x="9300" y="7721"/>
                  </a:cubicBezTo>
                  <a:cubicBezTo>
                    <a:pt x="9287" y="7763"/>
                    <a:pt x="9272" y="7804"/>
                    <a:pt x="9255" y="7845"/>
                  </a:cubicBezTo>
                  <a:cubicBezTo>
                    <a:pt x="8973" y="8478"/>
                    <a:pt x="8587" y="9043"/>
                    <a:pt x="8178" y="9597"/>
                  </a:cubicBezTo>
                  <a:cubicBezTo>
                    <a:pt x="8031" y="9794"/>
                    <a:pt x="7844" y="9835"/>
                    <a:pt x="7636" y="9835"/>
                  </a:cubicBezTo>
                  <a:cubicBezTo>
                    <a:pt x="7593" y="9835"/>
                    <a:pt x="7548" y="9834"/>
                    <a:pt x="7503" y="9831"/>
                  </a:cubicBezTo>
                  <a:cubicBezTo>
                    <a:pt x="7395" y="9825"/>
                    <a:pt x="7275" y="9822"/>
                    <a:pt x="7146" y="9822"/>
                  </a:cubicBezTo>
                  <a:cubicBezTo>
                    <a:pt x="5316" y="9822"/>
                    <a:pt x="1478" y="10428"/>
                    <a:pt x="1" y="10763"/>
                  </a:cubicBezTo>
                  <a:cubicBezTo>
                    <a:pt x="1326" y="12451"/>
                    <a:pt x="7030" y="14992"/>
                    <a:pt x="9119" y="15264"/>
                  </a:cubicBezTo>
                  <a:cubicBezTo>
                    <a:pt x="9775" y="15350"/>
                    <a:pt x="10418" y="15388"/>
                    <a:pt x="11044" y="15388"/>
                  </a:cubicBezTo>
                  <a:cubicBezTo>
                    <a:pt x="14387" y="15388"/>
                    <a:pt x="17246" y="14299"/>
                    <a:pt x="19115" y="13519"/>
                  </a:cubicBezTo>
                  <a:cubicBezTo>
                    <a:pt x="17982" y="12875"/>
                    <a:pt x="13330" y="10791"/>
                    <a:pt x="12080" y="10404"/>
                  </a:cubicBezTo>
                  <a:cubicBezTo>
                    <a:pt x="11734" y="10297"/>
                    <a:pt x="11529" y="10124"/>
                    <a:pt x="11467" y="9761"/>
                  </a:cubicBezTo>
                  <a:cubicBezTo>
                    <a:pt x="11389" y="9311"/>
                    <a:pt x="11263" y="8869"/>
                    <a:pt x="11188" y="8417"/>
                  </a:cubicBezTo>
                  <a:cubicBezTo>
                    <a:pt x="11131" y="8078"/>
                    <a:pt x="11100" y="7871"/>
                    <a:pt x="11129" y="7719"/>
                  </a:cubicBezTo>
                  <a:cubicBezTo>
                    <a:pt x="11719" y="7477"/>
                    <a:pt x="12263" y="7017"/>
                    <a:pt x="12687" y="6398"/>
                  </a:cubicBezTo>
                  <a:cubicBezTo>
                    <a:pt x="12706" y="6382"/>
                    <a:pt x="12729" y="6368"/>
                    <a:pt x="12749" y="6353"/>
                  </a:cubicBezTo>
                  <a:cubicBezTo>
                    <a:pt x="12756" y="6357"/>
                    <a:pt x="12760" y="6364"/>
                    <a:pt x="12767" y="6369"/>
                  </a:cubicBezTo>
                  <a:cubicBezTo>
                    <a:pt x="12957" y="6515"/>
                    <a:pt x="13185" y="6585"/>
                    <a:pt x="13424" y="6585"/>
                  </a:cubicBezTo>
                  <a:cubicBezTo>
                    <a:pt x="13856" y="6585"/>
                    <a:pt x="14320" y="6356"/>
                    <a:pt x="14644" y="5936"/>
                  </a:cubicBezTo>
                  <a:cubicBezTo>
                    <a:pt x="15146" y="5285"/>
                    <a:pt x="15123" y="4423"/>
                    <a:pt x="14588" y="4011"/>
                  </a:cubicBezTo>
                  <a:cubicBezTo>
                    <a:pt x="14401" y="3867"/>
                    <a:pt x="14176" y="3799"/>
                    <a:pt x="13941" y="3799"/>
                  </a:cubicBezTo>
                  <a:cubicBezTo>
                    <a:pt x="13813" y="3799"/>
                    <a:pt x="13683" y="3818"/>
                    <a:pt x="13554" y="3857"/>
                  </a:cubicBezTo>
                  <a:cubicBezTo>
                    <a:pt x="13689" y="1977"/>
                    <a:pt x="12789" y="343"/>
                    <a:pt x="11360" y="47"/>
                  </a:cubicBezTo>
                  <a:cubicBezTo>
                    <a:pt x="11208" y="15"/>
                    <a:pt x="11056" y="0"/>
                    <a:pt x="10904"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27" name="Google Shape;1127;p45"/>
            <p:cNvSpPr/>
            <p:nvPr/>
          </p:nvSpPr>
          <p:spPr>
            <a:xfrm>
              <a:off x="10150900" y="3401175"/>
              <a:ext cx="207425" cy="202700"/>
            </a:xfrm>
            <a:custGeom>
              <a:avLst/>
              <a:gdLst/>
              <a:ahLst/>
              <a:cxnLst/>
              <a:rect l="l" t="t" r="r" b="b"/>
              <a:pathLst>
                <a:path w="8297" h="8108" extrusionOk="0">
                  <a:moveTo>
                    <a:pt x="4017" y="0"/>
                  </a:moveTo>
                  <a:cubicBezTo>
                    <a:pt x="3349" y="0"/>
                    <a:pt x="2660" y="94"/>
                    <a:pt x="1998" y="104"/>
                  </a:cubicBezTo>
                  <a:cubicBezTo>
                    <a:pt x="1570" y="110"/>
                    <a:pt x="1111" y="95"/>
                    <a:pt x="762" y="382"/>
                  </a:cubicBezTo>
                  <a:cubicBezTo>
                    <a:pt x="254" y="801"/>
                    <a:pt x="103" y="1626"/>
                    <a:pt x="64" y="2240"/>
                  </a:cubicBezTo>
                  <a:cubicBezTo>
                    <a:pt x="1" y="3233"/>
                    <a:pt x="259" y="4223"/>
                    <a:pt x="588" y="5152"/>
                  </a:cubicBezTo>
                  <a:cubicBezTo>
                    <a:pt x="662" y="5362"/>
                    <a:pt x="743" y="5575"/>
                    <a:pt x="891" y="5742"/>
                  </a:cubicBezTo>
                  <a:cubicBezTo>
                    <a:pt x="1147" y="6027"/>
                    <a:pt x="1557" y="6119"/>
                    <a:pt x="1939" y="6132"/>
                  </a:cubicBezTo>
                  <a:cubicBezTo>
                    <a:pt x="1971" y="6133"/>
                    <a:pt x="2003" y="6134"/>
                    <a:pt x="2036" y="6134"/>
                  </a:cubicBezTo>
                  <a:cubicBezTo>
                    <a:pt x="2851" y="6134"/>
                    <a:pt x="3725" y="5771"/>
                    <a:pt x="4037" y="5024"/>
                  </a:cubicBezTo>
                  <a:lnTo>
                    <a:pt x="4037" y="5024"/>
                  </a:lnTo>
                  <a:cubicBezTo>
                    <a:pt x="3979" y="5434"/>
                    <a:pt x="4143" y="5868"/>
                    <a:pt x="4459" y="6137"/>
                  </a:cubicBezTo>
                  <a:cubicBezTo>
                    <a:pt x="4682" y="6325"/>
                    <a:pt x="4975" y="6427"/>
                    <a:pt x="5266" y="6427"/>
                  </a:cubicBezTo>
                  <a:cubicBezTo>
                    <a:pt x="5387" y="6427"/>
                    <a:pt x="5508" y="6410"/>
                    <a:pt x="5624" y="6374"/>
                  </a:cubicBezTo>
                  <a:lnTo>
                    <a:pt x="5624" y="6374"/>
                  </a:lnTo>
                  <a:cubicBezTo>
                    <a:pt x="5261" y="6992"/>
                    <a:pt x="5626" y="7908"/>
                    <a:pt x="6316" y="8108"/>
                  </a:cubicBezTo>
                  <a:cubicBezTo>
                    <a:pt x="6354" y="7021"/>
                    <a:pt x="7226" y="6021"/>
                    <a:pt x="8297" y="5836"/>
                  </a:cubicBezTo>
                  <a:cubicBezTo>
                    <a:pt x="8170" y="4497"/>
                    <a:pt x="7794" y="3195"/>
                    <a:pt x="7185" y="1994"/>
                  </a:cubicBezTo>
                  <a:cubicBezTo>
                    <a:pt x="6949" y="1528"/>
                    <a:pt x="6672" y="1072"/>
                    <a:pt x="6280" y="727"/>
                  </a:cubicBezTo>
                  <a:cubicBezTo>
                    <a:pt x="5609" y="137"/>
                    <a:pt x="4827" y="0"/>
                    <a:pt x="401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28" name="Google Shape;1128;p45"/>
            <p:cNvSpPr/>
            <p:nvPr/>
          </p:nvSpPr>
          <p:spPr>
            <a:xfrm>
              <a:off x="9667425" y="5251725"/>
              <a:ext cx="177225" cy="169275"/>
            </a:xfrm>
            <a:custGeom>
              <a:avLst/>
              <a:gdLst/>
              <a:ahLst/>
              <a:cxnLst/>
              <a:rect l="l" t="t" r="r" b="b"/>
              <a:pathLst>
                <a:path w="7089" h="6771" extrusionOk="0">
                  <a:moveTo>
                    <a:pt x="5761" y="0"/>
                  </a:moveTo>
                  <a:cubicBezTo>
                    <a:pt x="5213" y="0"/>
                    <a:pt x="4668" y="114"/>
                    <a:pt x="4123" y="210"/>
                  </a:cubicBezTo>
                  <a:cubicBezTo>
                    <a:pt x="3587" y="1451"/>
                    <a:pt x="3029" y="2674"/>
                    <a:pt x="2006" y="3616"/>
                  </a:cubicBezTo>
                  <a:cubicBezTo>
                    <a:pt x="1501" y="4081"/>
                    <a:pt x="1030" y="4582"/>
                    <a:pt x="547" y="5070"/>
                  </a:cubicBezTo>
                  <a:cubicBezTo>
                    <a:pt x="353" y="5266"/>
                    <a:pt x="172" y="5474"/>
                    <a:pt x="91" y="5747"/>
                  </a:cubicBezTo>
                  <a:cubicBezTo>
                    <a:pt x="0" y="6056"/>
                    <a:pt x="43" y="6338"/>
                    <a:pt x="268" y="6576"/>
                  </a:cubicBezTo>
                  <a:cubicBezTo>
                    <a:pt x="401" y="6718"/>
                    <a:pt x="555" y="6770"/>
                    <a:pt x="717" y="6770"/>
                  </a:cubicBezTo>
                  <a:cubicBezTo>
                    <a:pt x="821" y="6770"/>
                    <a:pt x="927" y="6748"/>
                    <a:pt x="1033" y="6715"/>
                  </a:cubicBezTo>
                  <a:cubicBezTo>
                    <a:pt x="1457" y="6582"/>
                    <a:pt x="1819" y="6336"/>
                    <a:pt x="2126" y="6022"/>
                  </a:cubicBezTo>
                  <a:cubicBezTo>
                    <a:pt x="3010" y="5115"/>
                    <a:pt x="4023" y="4368"/>
                    <a:pt x="5041" y="3627"/>
                  </a:cubicBezTo>
                  <a:cubicBezTo>
                    <a:pt x="5467" y="3316"/>
                    <a:pt x="5854" y="2963"/>
                    <a:pt x="6216" y="2578"/>
                  </a:cubicBezTo>
                  <a:cubicBezTo>
                    <a:pt x="6817" y="1938"/>
                    <a:pt x="7088" y="1243"/>
                    <a:pt x="6705" y="390"/>
                  </a:cubicBezTo>
                  <a:cubicBezTo>
                    <a:pt x="6668" y="309"/>
                    <a:pt x="6671" y="212"/>
                    <a:pt x="6657" y="122"/>
                  </a:cubicBezTo>
                  <a:cubicBezTo>
                    <a:pt x="6357" y="34"/>
                    <a:pt x="6058" y="0"/>
                    <a:pt x="576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29" name="Google Shape;1129;p45"/>
            <p:cNvSpPr/>
            <p:nvPr/>
          </p:nvSpPr>
          <p:spPr>
            <a:xfrm>
              <a:off x="9668950" y="4264400"/>
              <a:ext cx="967075" cy="992575"/>
            </a:xfrm>
            <a:custGeom>
              <a:avLst/>
              <a:gdLst/>
              <a:ahLst/>
              <a:cxnLst/>
              <a:rect l="l" t="t" r="r" b="b"/>
              <a:pathLst>
                <a:path w="38683" h="39703" extrusionOk="0">
                  <a:moveTo>
                    <a:pt x="14034" y="1"/>
                  </a:moveTo>
                  <a:cubicBezTo>
                    <a:pt x="13850" y="1"/>
                    <a:pt x="13666" y="13"/>
                    <a:pt x="13482" y="17"/>
                  </a:cubicBezTo>
                  <a:cubicBezTo>
                    <a:pt x="12461" y="1349"/>
                    <a:pt x="11357" y="2622"/>
                    <a:pt x="10156" y="3780"/>
                  </a:cubicBezTo>
                  <a:cubicBezTo>
                    <a:pt x="8781" y="5105"/>
                    <a:pt x="3910" y="10261"/>
                    <a:pt x="3171" y="11288"/>
                  </a:cubicBezTo>
                  <a:cubicBezTo>
                    <a:pt x="2428" y="12319"/>
                    <a:pt x="1844" y="13436"/>
                    <a:pt x="1525" y="14677"/>
                  </a:cubicBezTo>
                  <a:cubicBezTo>
                    <a:pt x="0" y="20301"/>
                    <a:pt x="2837" y="36049"/>
                    <a:pt x="3228" y="38893"/>
                  </a:cubicBezTo>
                  <a:cubicBezTo>
                    <a:pt x="3307" y="39478"/>
                    <a:pt x="3368" y="39535"/>
                    <a:pt x="4062" y="39703"/>
                  </a:cubicBezTo>
                  <a:cubicBezTo>
                    <a:pt x="4608" y="39607"/>
                    <a:pt x="5153" y="39493"/>
                    <a:pt x="5703" y="39493"/>
                  </a:cubicBezTo>
                  <a:cubicBezTo>
                    <a:pt x="5999" y="39493"/>
                    <a:pt x="6296" y="39526"/>
                    <a:pt x="6596" y="39614"/>
                  </a:cubicBezTo>
                  <a:cubicBezTo>
                    <a:pt x="7195" y="39513"/>
                    <a:pt x="7210" y="39514"/>
                    <a:pt x="7241" y="38953"/>
                  </a:cubicBezTo>
                  <a:cubicBezTo>
                    <a:pt x="7342" y="37026"/>
                    <a:pt x="7317" y="35095"/>
                    <a:pt x="7281" y="33168"/>
                  </a:cubicBezTo>
                  <a:cubicBezTo>
                    <a:pt x="7201" y="28807"/>
                    <a:pt x="7165" y="24447"/>
                    <a:pt x="7267" y="20085"/>
                  </a:cubicBezTo>
                  <a:cubicBezTo>
                    <a:pt x="7305" y="18466"/>
                    <a:pt x="7309" y="18485"/>
                    <a:pt x="8620" y="17540"/>
                  </a:cubicBezTo>
                  <a:cubicBezTo>
                    <a:pt x="11547" y="15432"/>
                    <a:pt x="14399" y="13228"/>
                    <a:pt x="17075" y="10804"/>
                  </a:cubicBezTo>
                  <a:cubicBezTo>
                    <a:pt x="17276" y="10622"/>
                    <a:pt x="17453" y="10406"/>
                    <a:pt x="17740" y="10292"/>
                  </a:cubicBezTo>
                  <a:cubicBezTo>
                    <a:pt x="17961" y="10641"/>
                    <a:pt x="18240" y="13360"/>
                    <a:pt x="18328" y="14370"/>
                  </a:cubicBezTo>
                  <a:cubicBezTo>
                    <a:pt x="18525" y="16599"/>
                    <a:pt x="18091" y="21541"/>
                    <a:pt x="20797" y="22447"/>
                  </a:cubicBezTo>
                  <a:cubicBezTo>
                    <a:pt x="21115" y="22553"/>
                    <a:pt x="21441" y="22597"/>
                    <a:pt x="21771" y="22597"/>
                  </a:cubicBezTo>
                  <a:cubicBezTo>
                    <a:pt x="22753" y="22597"/>
                    <a:pt x="23765" y="22206"/>
                    <a:pt x="24654" y="21884"/>
                  </a:cubicBezTo>
                  <a:cubicBezTo>
                    <a:pt x="27134" y="20989"/>
                    <a:pt x="29343" y="19565"/>
                    <a:pt x="31614" y="18273"/>
                  </a:cubicBezTo>
                  <a:cubicBezTo>
                    <a:pt x="33908" y="16969"/>
                    <a:pt x="36124" y="15528"/>
                    <a:pt x="38377" y="14152"/>
                  </a:cubicBezTo>
                  <a:cubicBezTo>
                    <a:pt x="38521" y="14064"/>
                    <a:pt x="38641" y="13970"/>
                    <a:pt x="38683" y="13801"/>
                  </a:cubicBezTo>
                  <a:cubicBezTo>
                    <a:pt x="38447" y="12992"/>
                    <a:pt x="38210" y="12184"/>
                    <a:pt x="37972" y="11376"/>
                  </a:cubicBezTo>
                  <a:cubicBezTo>
                    <a:pt x="37914" y="11178"/>
                    <a:pt x="37842" y="10986"/>
                    <a:pt x="37658" y="10862"/>
                  </a:cubicBezTo>
                  <a:cubicBezTo>
                    <a:pt x="37467" y="10994"/>
                    <a:pt x="37249" y="11060"/>
                    <a:pt x="37034" y="11138"/>
                  </a:cubicBezTo>
                  <a:cubicBezTo>
                    <a:pt x="34679" y="12001"/>
                    <a:pt x="32202" y="12394"/>
                    <a:pt x="29787" y="13024"/>
                  </a:cubicBezTo>
                  <a:cubicBezTo>
                    <a:pt x="29035" y="13220"/>
                    <a:pt x="28258" y="13322"/>
                    <a:pt x="27488" y="13439"/>
                  </a:cubicBezTo>
                  <a:cubicBezTo>
                    <a:pt x="27381" y="13455"/>
                    <a:pt x="27293" y="13464"/>
                    <a:pt x="27222" y="13464"/>
                  </a:cubicBezTo>
                  <a:cubicBezTo>
                    <a:pt x="26945" y="13464"/>
                    <a:pt x="26920" y="13329"/>
                    <a:pt x="27029" y="12944"/>
                  </a:cubicBezTo>
                  <a:cubicBezTo>
                    <a:pt x="27398" y="11639"/>
                    <a:pt x="27617" y="10303"/>
                    <a:pt x="27798" y="8964"/>
                  </a:cubicBezTo>
                  <a:cubicBezTo>
                    <a:pt x="27912" y="8127"/>
                    <a:pt x="28087" y="7296"/>
                    <a:pt x="28051" y="6437"/>
                  </a:cubicBezTo>
                  <a:cubicBezTo>
                    <a:pt x="27966" y="4330"/>
                    <a:pt x="27242" y="2410"/>
                    <a:pt x="26397" y="518"/>
                  </a:cubicBezTo>
                  <a:cubicBezTo>
                    <a:pt x="26265" y="486"/>
                    <a:pt x="26133" y="429"/>
                    <a:pt x="25999" y="425"/>
                  </a:cubicBezTo>
                  <a:cubicBezTo>
                    <a:pt x="23358" y="333"/>
                    <a:pt x="20723" y="129"/>
                    <a:pt x="18078" y="129"/>
                  </a:cubicBezTo>
                  <a:cubicBezTo>
                    <a:pt x="17921" y="129"/>
                    <a:pt x="17764" y="130"/>
                    <a:pt x="17607" y="132"/>
                  </a:cubicBezTo>
                  <a:cubicBezTo>
                    <a:pt x="17543" y="132"/>
                    <a:pt x="17479" y="133"/>
                    <a:pt x="17415" y="133"/>
                  </a:cubicBezTo>
                  <a:cubicBezTo>
                    <a:pt x="16332" y="133"/>
                    <a:pt x="15250" y="42"/>
                    <a:pt x="14167" y="3"/>
                  </a:cubicBezTo>
                  <a:cubicBezTo>
                    <a:pt x="14123" y="1"/>
                    <a:pt x="14079" y="1"/>
                    <a:pt x="1403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0" name="Google Shape;1130;p45"/>
            <p:cNvSpPr/>
            <p:nvPr/>
          </p:nvSpPr>
          <p:spPr>
            <a:xfrm>
              <a:off x="9760850" y="3631725"/>
              <a:ext cx="862850" cy="648425"/>
            </a:xfrm>
            <a:custGeom>
              <a:avLst/>
              <a:gdLst/>
              <a:ahLst/>
              <a:cxnLst/>
              <a:rect l="l" t="t" r="r" b="b"/>
              <a:pathLst>
                <a:path w="34514" h="25937" extrusionOk="0">
                  <a:moveTo>
                    <a:pt x="2320" y="1"/>
                  </a:moveTo>
                  <a:cubicBezTo>
                    <a:pt x="2040" y="1"/>
                    <a:pt x="1843" y="249"/>
                    <a:pt x="1643" y="768"/>
                  </a:cubicBezTo>
                  <a:cubicBezTo>
                    <a:pt x="1311" y="2183"/>
                    <a:pt x="979" y="3598"/>
                    <a:pt x="647" y="5013"/>
                  </a:cubicBezTo>
                  <a:cubicBezTo>
                    <a:pt x="663" y="5360"/>
                    <a:pt x="99" y="8570"/>
                    <a:pt x="35" y="9856"/>
                  </a:cubicBezTo>
                  <a:cubicBezTo>
                    <a:pt x="0" y="10551"/>
                    <a:pt x="77" y="10689"/>
                    <a:pt x="777" y="10867"/>
                  </a:cubicBezTo>
                  <a:cubicBezTo>
                    <a:pt x="2399" y="11281"/>
                    <a:pt x="4024" y="11684"/>
                    <a:pt x="5689" y="11897"/>
                  </a:cubicBezTo>
                  <a:cubicBezTo>
                    <a:pt x="6230" y="11966"/>
                    <a:pt x="6243" y="11972"/>
                    <a:pt x="6287" y="12529"/>
                  </a:cubicBezTo>
                  <a:cubicBezTo>
                    <a:pt x="6304" y="12757"/>
                    <a:pt x="5996" y="21930"/>
                    <a:pt x="5788" y="24219"/>
                  </a:cubicBezTo>
                  <a:cubicBezTo>
                    <a:pt x="5731" y="24843"/>
                    <a:pt x="5768" y="24901"/>
                    <a:pt x="6390" y="24935"/>
                  </a:cubicBezTo>
                  <a:cubicBezTo>
                    <a:pt x="9354" y="25485"/>
                    <a:pt x="20025" y="25936"/>
                    <a:pt x="24733" y="25936"/>
                  </a:cubicBezTo>
                  <a:cubicBezTo>
                    <a:pt x="25974" y="25936"/>
                    <a:pt x="26801" y="25905"/>
                    <a:pt x="26963" y="25836"/>
                  </a:cubicBezTo>
                  <a:cubicBezTo>
                    <a:pt x="27619" y="25801"/>
                    <a:pt x="27916" y="25517"/>
                    <a:pt x="27979" y="24870"/>
                  </a:cubicBezTo>
                  <a:cubicBezTo>
                    <a:pt x="28074" y="23913"/>
                    <a:pt x="28599" y="17027"/>
                    <a:pt x="28602" y="16662"/>
                  </a:cubicBezTo>
                  <a:cubicBezTo>
                    <a:pt x="28604" y="16380"/>
                    <a:pt x="28733" y="16206"/>
                    <a:pt x="29013" y="16206"/>
                  </a:cubicBezTo>
                  <a:cubicBezTo>
                    <a:pt x="29032" y="16206"/>
                    <a:pt x="29051" y="16207"/>
                    <a:pt x="29070" y="16208"/>
                  </a:cubicBezTo>
                  <a:cubicBezTo>
                    <a:pt x="29247" y="16222"/>
                    <a:pt x="29465" y="16229"/>
                    <a:pt x="29710" y="16229"/>
                  </a:cubicBezTo>
                  <a:cubicBezTo>
                    <a:pt x="31251" y="16229"/>
                    <a:pt x="33880" y="15957"/>
                    <a:pt x="34305" y="15323"/>
                  </a:cubicBezTo>
                  <a:cubicBezTo>
                    <a:pt x="34164" y="12847"/>
                    <a:pt x="34243" y="10361"/>
                    <a:pt x="34513" y="7886"/>
                  </a:cubicBezTo>
                  <a:cubicBezTo>
                    <a:pt x="34418" y="7835"/>
                    <a:pt x="34318" y="7793"/>
                    <a:pt x="34214" y="7763"/>
                  </a:cubicBezTo>
                  <a:cubicBezTo>
                    <a:pt x="34040" y="7712"/>
                    <a:pt x="33856" y="7690"/>
                    <a:pt x="33676" y="7655"/>
                  </a:cubicBezTo>
                  <a:cubicBezTo>
                    <a:pt x="32778" y="7476"/>
                    <a:pt x="31879" y="7303"/>
                    <a:pt x="30984" y="7114"/>
                  </a:cubicBezTo>
                  <a:cubicBezTo>
                    <a:pt x="29782" y="6860"/>
                    <a:pt x="28651" y="6404"/>
                    <a:pt x="27532" y="5920"/>
                  </a:cubicBezTo>
                  <a:cubicBezTo>
                    <a:pt x="27518" y="5929"/>
                    <a:pt x="27505" y="5940"/>
                    <a:pt x="27491" y="5949"/>
                  </a:cubicBezTo>
                  <a:cubicBezTo>
                    <a:pt x="24905" y="7605"/>
                    <a:pt x="22004" y="8476"/>
                    <a:pt x="19009" y="8476"/>
                  </a:cubicBezTo>
                  <a:cubicBezTo>
                    <a:pt x="18116" y="8476"/>
                    <a:pt x="17214" y="8399"/>
                    <a:pt x="16310" y="8242"/>
                  </a:cubicBezTo>
                  <a:cubicBezTo>
                    <a:pt x="13348" y="7727"/>
                    <a:pt x="10174" y="6226"/>
                    <a:pt x="9118" y="3298"/>
                  </a:cubicBezTo>
                  <a:cubicBezTo>
                    <a:pt x="9104" y="3298"/>
                    <a:pt x="9091" y="3296"/>
                    <a:pt x="9077" y="3295"/>
                  </a:cubicBezTo>
                  <a:cubicBezTo>
                    <a:pt x="8826" y="3285"/>
                    <a:pt x="8575" y="3242"/>
                    <a:pt x="8324" y="3235"/>
                  </a:cubicBezTo>
                  <a:cubicBezTo>
                    <a:pt x="7350" y="3213"/>
                    <a:pt x="6507" y="2842"/>
                    <a:pt x="5704" y="2318"/>
                  </a:cubicBezTo>
                  <a:cubicBezTo>
                    <a:pt x="4781" y="1716"/>
                    <a:pt x="3925" y="1028"/>
                    <a:pt x="3055" y="357"/>
                  </a:cubicBezTo>
                  <a:cubicBezTo>
                    <a:pt x="2750" y="122"/>
                    <a:pt x="2515" y="1"/>
                    <a:pt x="232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31" name="Google Shape;1131;p45"/>
            <p:cNvSpPr/>
            <p:nvPr/>
          </p:nvSpPr>
          <p:spPr>
            <a:xfrm>
              <a:off x="9385925" y="3339825"/>
              <a:ext cx="415975" cy="417250"/>
            </a:xfrm>
            <a:custGeom>
              <a:avLst/>
              <a:gdLst/>
              <a:ahLst/>
              <a:cxnLst/>
              <a:rect l="l" t="t" r="r" b="b"/>
              <a:pathLst>
                <a:path w="16639" h="16690" extrusionOk="0">
                  <a:moveTo>
                    <a:pt x="1582" y="1"/>
                  </a:moveTo>
                  <a:cubicBezTo>
                    <a:pt x="638" y="375"/>
                    <a:pt x="933" y="584"/>
                    <a:pt x="1" y="985"/>
                  </a:cubicBezTo>
                  <a:cubicBezTo>
                    <a:pt x="360" y="1474"/>
                    <a:pt x="680" y="1993"/>
                    <a:pt x="1043" y="2478"/>
                  </a:cubicBezTo>
                  <a:cubicBezTo>
                    <a:pt x="4041" y="6479"/>
                    <a:pt x="7316" y="10219"/>
                    <a:pt x="11138" y="13460"/>
                  </a:cubicBezTo>
                  <a:cubicBezTo>
                    <a:pt x="11803" y="14024"/>
                    <a:pt x="12519" y="14531"/>
                    <a:pt x="13155" y="15125"/>
                  </a:cubicBezTo>
                  <a:cubicBezTo>
                    <a:pt x="13891" y="15810"/>
                    <a:pt x="14708" y="16337"/>
                    <a:pt x="15643" y="16689"/>
                  </a:cubicBezTo>
                  <a:cubicBezTo>
                    <a:pt x="15976" y="15274"/>
                    <a:pt x="16307" y="13860"/>
                    <a:pt x="16639" y="12445"/>
                  </a:cubicBezTo>
                  <a:cubicBezTo>
                    <a:pt x="15399" y="11788"/>
                    <a:pt x="14208" y="11055"/>
                    <a:pt x="13090" y="10205"/>
                  </a:cubicBezTo>
                  <a:cubicBezTo>
                    <a:pt x="11919" y="9315"/>
                    <a:pt x="10830" y="8328"/>
                    <a:pt x="9713" y="7374"/>
                  </a:cubicBezTo>
                  <a:cubicBezTo>
                    <a:pt x="7703" y="5657"/>
                    <a:pt x="1515" y="266"/>
                    <a:pt x="1582" y="1"/>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2" name="Google Shape;1132;p45"/>
            <p:cNvSpPr/>
            <p:nvPr/>
          </p:nvSpPr>
          <p:spPr>
            <a:xfrm>
              <a:off x="10618850" y="3833925"/>
              <a:ext cx="492575" cy="151475"/>
            </a:xfrm>
            <a:custGeom>
              <a:avLst/>
              <a:gdLst/>
              <a:ahLst/>
              <a:cxnLst/>
              <a:rect l="l" t="t" r="r" b="b"/>
              <a:pathLst>
                <a:path w="19703" h="6059" extrusionOk="0">
                  <a:moveTo>
                    <a:pt x="19161" y="0"/>
                  </a:moveTo>
                  <a:cubicBezTo>
                    <a:pt x="19028" y="370"/>
                    <a:pt x="18800" y="562"/>
                    <a:pt x="18406" y="671"/>
                  </a:cubicBezTo>
                  <a:cubicBezTo>
                    <a:pt x="17030" y="1053"/>
                    <a:pt x="15627" y="1291"/>
                    <a:pt x="14217" y="1485"/>
                  </a:cubicBezTo>
                  <a:cubicBezTo>
                    <a:pt x="12235" y="1760"/>
                    <a:pt x="10235" y="1789"/>
                    <a:pt x="8240" y="1895"/>
                  </a:cubicBezTo>
                  <a:cubicBezTo>
                    <a:pt x="7190" y="1951"/>
                    <a:pt x="6139" y="2011"/>
                    <a:pt x="5089" y="2011"/>
                  </a:cubicBezTo>
                  <a:cubicBezTo>
                    <a:pt x="4420" y="2011"/>
                    <a:pt x="3750" y="1987"/>
                    <a:pt x="3081" y="1922"/>
                  </a:cubicBezTo>
                  <a:cubicBezTo>
                    <a:pt x="2144" y="1832"/>
                    <a:pt x="1213" y="1694"/>
                    <a:pt x="278" y="1578"/>
                  </a:cubicBezTo>
                  <a:cubicBezTo>
                    <a:pt x="147" y="2999"/>
                    <a:pt x="0" y="4419"/>
                    <a:pt x="146" y="5849"/>
                  </a:cubicBezTo>
                  <a:cubicBezTo>
                    <a:pt x="160" y="5986"/>
                    <a:pt x="826" y="6059"/>
                    <a:pt x="1886" y="6059"/>
                  </a:cubicBezTo>
                  <a:cubicBezTo>
                    <a:pt x="4092" y="6059"/>
                    <a:pt x="8007" y="5745"/>
                    <a:pt x="11322" y="5046"/>
                  </a:cubicBezTo>
                  <a:cubicBezTo>
                    <a:pt x="13982" y="4486"/>
                    <a:pt x="16519" y="3524"/>
                    <a:pt x="19100" y="2397"/>
                  </a:cubicBezTo>
                  <a:cubicBezTo>
                    <a:pt x="19497" y="1769"/>
                    <a:pt x="19703" y="940"/>
                    <a:pt x="19161"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3" name="Google Shape;1133;p45"/>
            <p:cNvSpPr/>
            <p:nvPr/>
          </p:nvSpPr>
          <p:spPr>
            <a:xfrm>
              <a:off x="10610400" y="4497375"/>
              <a:ext cx="165500" cy="196450"/>
            </a:xfrm>
            <a:custGeom>
              <a:avLst/>
              <a:gdLst/>
              <a:ahLst/>
              <a:cxnLst/>
              <a:rect l="l" t="t" r="r" b="b"/>
              <a:pathLst>
                <a:path w="6620" h="7858" extrusionOk="0">
                  <a:moveTo>
                    <a:pt x="1477" y="0"/>
                  </a:moveTo>
                  <a:cubicBezTo>
                    <a:pt x="1084" y="0"/>
                    <a:pt x="706" y="228"/>
                    <a:pt x="417" y="680"/>
                  </a:cubicBezTo>
                  <a:cubicBezTo>
                    <a:pt x="245" y="948"/>
                    <a:pt x="138" y="1255"/>
                    <a:pt x="0" y="1543"/>
                  </a:cubicBezTo>
                  <a:cubicBezTo>
                    <a:pt x="184" y="1667"/>
                    <a:pt x="256" y="1859"/>
                    <a:pt x="314" y="2057"/>
                  </a:cubicBezTo>
                  <a:cubicBezTo>
                    <a:pt x="551" y="2865"/>
                    <a:pt x="788" y="3673"/>
                    <a:pt x="1025" y="4482"/>
                  </a:cubicBezTo>
                  <a:cubicBezTo>
                    <a:pt x="1885" y="4574"/>
                    <a:pt x="2528" y="5125"/>
                    <a:pt x="3232" y="5539"/>
                  </a:cubicBezTo>
                  <a:cubicBezTo>
                    <a:pt x="3691" y="5809"/>
                    <a:pt x="4059" y="6181"/>
                    <a:pt x="4336" y="6646"/>
                  </a:cubicBezTo>
                  <a:cubicBezTo>
                    <a:pt x="4487" y="6900"/>
                    <a:pt x="4676" y="7134"/>
                    <a:pt x="4861" y="7368"/>
                  </a:cubicBezTo>
                  <a:cubicBezTo>
                    <a:pt x="5045" y="7605"/>
                    <a:pt x="5308" y="7770"/>
                    <a:pt x="5603" y="7832"/>
                  </a:cubicBezTo>
                  <a:cubicBezTo>
                    <a:pt x="5685" y="7849"/>
                    <a:pt x="5763" y="7858"/>
                    <a:pt x="5836" y="7858"/>
                  </a:cubicBezTo>
                  <a:cubicBezTo>
                    <a:pt x="6216" y="7858"/>
                    <a:pt x="6469" y="7623"/>
                    <a:pt x="6546" y="7194"/>
                  </a:cubicBezTo>
                  <a:cubicBezTo>
                    <a:pt x="6619" y="6789"/>
                    <a:pt x="6511" y="6424"/>
                    <a:pt x="6293" y="6084"/>
                  </a:cubicBezTo>
                  <a:cubicBezTo>
                    <a:pt x="5982" y="5599"/>
                    <a:pt x="5577" y="5196"/>
                    <a:pt x="5165" y="4796"/>
                  </a:cubicBezTo>
                  <a:cubicBezTo>
                    <a:pt x="4291" y="3948"/>
                    <a:pt x="3467" y="3069"/>
                    <a:pt x="3214" y="1801"/>
                  </a:cubicBezTo>
                  <a:cubicBezTo>
                    <a:pt x="3115" y="1307"/>
                    <a:pt x="2832" y="874"/>
                    <a:pt x="2478" y="500"/>
                  </a:cubicBezTo>
                  <a:cubicBezTo>
                    <a:pt x="2162" y="166"/>
                    <a:pt x="1814" y="0"/>
                    <a:pt x="147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134" name="Google Shape;1134;p45"/>
            <p:cNvSpPr/>
            <p:nvPr/>
          </p:nvSpPr>
          <p:spPr>
            <a:xfrm>
              <a:off x="10602625" y="3806725"/>
              <a:ext cx="47750" cy="232175"/>
            </a:xfrm>
            <a:custGeom>
              <a:avLst/>
              <a:gdLst/>
              <a:ahLst/>
              <a:cxnLst/>
              <a:rect l="l" t="t" r="r" b="b"/>
              <a:pathLst>
                <a:path w="1910" h="9287" extrusionOk="0">
                  <a:moveTo>
                    <a:pt x="1172" y="0"/>
                  </a:moveTo>
                  <a:cubicBezTo>
                    <a:pt x="1049" y="0"/>
                    <a:pt x="926" y="28"/>
                    <a:pt x="821" y="96"/>
                  </a:cubicBezTo>
                  <a:cubicBezTo>
                    <a:pt x="676" y="190"/>
                    <a:pt x="517" y="345"/>
                    <a:pt x="492" y="525"/>
                  </a:cubicBezTo>
                  <a:lnTo>
                    <a:pt x="490" y="525"/>
                  </a:lnTo>
                  <a:cubicBezTo>
                    <a:pt x="336" y="1596"/>
                    <a:pt x="214" y="2671"/>
                    <a:pt x="131" y="3749"/>
                  </a:cubicBezTo>
                  <a:cubicBezTo>
                    <a:pt x="54" y="4773"/>
                    <a:pt x="11" y="5797"/>
                    <a:pt x="4" y="6824"/>
                  </a:cubicBezTo>
                  <a:cubicBezTo>
                    <a:pt x="0" y="7406"/>
                    <a:pt x="7" y="7987"/>
                    <a:pt x="25" y="8568"/>
                  </a:cubicBezTo>
                  <a:cubicBezTo>
                    <a:pt x="31" y="8755"/>
                    <a:pt x="101" y="8941"/>
                    <a:pt x="235" y="9076"/>
                  </a:cubicBezTo>
                  <a:cubicBezTo>
                    <a:pt x="355" y="9196"/>
                    <a:pt x="549" y="9287"/>
                    <a:pt x="723" y="9287"/>
                  </a:cubicBezTo>
                  <a:cubicBezTo>
                    <a:pt x="730" y="9287"/>
                    <a:pt x="737" y="9287"/>
                    <a:pt x="744" y="9287"/>
                  </a:cubicBezTo>
                  <a:cubicBezTo>
                    <a:pt x="929" y="9278"/>
                    <a:pt x="1121" y="9217"/>
                    <a:pt x="1251" y="9076"/>
                  </a:cubicBezTo>
                  <a:cubicBezTo>
                    <a:pt x="1378" y="8938"/>
                    <a:pt x="1467" y="8761"/>
                    <a:pt x="1461" y="8568"/>
                  </a:cubicBezTo>
                  <a:cubicBezTo>
                    <a:pt x="1431" y="7604"/>
                    <a:pt x="1431" y="6640"/>
                    <a:pt x="1463" y="5675"/>
                  </a:cubicBezTo>
                  <a:cubicBezTo>
                    <a:pt x="1494" y="4710"/>
                    <a:pt x="1557" y="3748"/>
                    <a:pt x="1650" y="2788"/>
                  </a:cubicBezTo>
                  <a:cubicBezTo>
                    <a:pt x="1700" y="2285"/>
                    <a:pt x="1757" y="1783"/>
                    <a:pt x="1823" y="1281"/>
                  </a:cubicBezTo>
                  <a:lnTo>
                    <a:pt x="1823" y="1281"/>
                  </a:lnTo>
                  <a:cubicBezTo>
                    <a:pt x="1840" y="1157"/>
                    <a:pt x="1858" y="1032"/>
                    <a:pt x="1876" y="907"/>
                  </a:cubicBezTo>
                  <a:cubicBezTo>
                    <a:pt x="1906" y="815"/>
                    <a:pt x="1910" y="715"/>
                    <a:pt x="1888" y="620"/>
                  </a:cubicBezTo>
                  <a:cubicBezTo>
                    <a:pt x="1884" y="525"/>
                    <a:pt x="1855" y="433"/>
                    <a:pt x="1804" y="353"/>
                  </a:cubicBezTo>
                  <a:cubicBezTo>
                    <a:pt x="1717" y="204"/>
                    <a:pt x="1546" y="62"/>
                    <a:pt x="1375" y="24"/>
                  </a:cubicBezTo>
                  <a:cubicBezTo>
                    <a:pt x="1309" y="9"/>
                    <a:pt x="1241" y="0"/>
                    <a:pt x="117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5" name="Google Shape;1135;p45"/>
            <p:cNvSpPr/>
            <p:nvPr/>
          </p:nvSpPr>
          <p:spPr>
            <a:xfrm>
              <a:off x="9749550" y="3597250"/>
              <a:ext cx="86200" cy="321925"/>
            </a:xfrm>
            <a:custGeom>
              <a:avLst/>
              <a:gdLst/>
              <a:ahLst/>
              <a:cxnLst/>
              <a:rect l="l" t="t" r="r" b="b"/>
              <a:pathLst>
                <a:path w="3448" h="12877" extrusionOk="0">
                  <a:moveTo>
                    <a:pt x="2690" y="1"/>
                  </a:moveTo>
                  <a:cubicBezTo>
                    <a:pt x="2567" y="1"/>
                    <a:pt x="2444" y="29"/>
                    <a:pt x="2340" y="96"/>
                  </a:cubicBezTo>
                  <a:cubicBezTo>
                    <a:pt x="2180" y="199"/>
                    <a:pt x="2066" y="341"/>
                    <a:pt x="2010" y="525"/>
                  </a:cubicBezTo>
                  <a:lnTo>
                    <a:pt x="2009" y="525"/>
                  </a:lnTo>
                  <a:cubicBezTo>
                    <a:pt x="1567" y="1979"/>
                    <a:pt x="1197" y="3452"/>
                    <a:pt x="898" y="4945"/>
                  </a:cubicBezTo>
                  <a:cubicBezTo>
                    <a:pt x="587" y="6489"/>
                    <a:pt x="356" y="8049"/>
                    <a:pt x="196" y="9615"/>
                  </a:cubicBezTo>
                  <a:cubicBezTo>
                    <a:pt x="111" y="10462"/>
                    <a:pt x="48" y="11308"/>
                    <a:pt x="8" y="12158"/>
                  </a:cubicBezTo>
                  <a:cubicBezTo>
                    <a:pt x="1" y="12336"/>
                    <a:pt x="95" y="12541"/>
                    <a:pt x="219" y="12666"/>
                  </a:cubicBezTo>
                  <a:cubicBezTo>
                    <a:pt x="338" y="12785"/>
                    <a:pt x="531" y="12876"/>
                    <a:pt x="704" y="12876"/>
                  </a:cubicBezTo>
                  <a:cubicBezTo>
                    <a:pt x="712" y="12876"/>
                    <a:pt x="719" y="12876"/>
                    <a:pt x="727" y="12876"/>
                  </a:cubicBezTo>
                  <a:cubicBezTo>
                    <a:pt x="913" y="12867"/>
                    <a:pt x="1105" y="12807"/>
                    <a:pt x="1234" y="12666"/>
                  </a:cubicBezTo>
                  <a:cubicBezTo>
                    <a:pt x="1364" y="12528"/>
                    <a:pt x="1438" y="12347"/>
                    <a:pt x="1445" y="12158"/>
                  </a:cubicBezTo>
                  <a:cubicBezTo>
                    <a:pt x="1494" y="11103"/>
                    <a:pt x="1579" y="10051"/>
                    <a:pt x="1699" y="9002"/>
                  </a:cubicBezTo>
                  <a:cubicBezTo>
                    <a:pt x="1730" y="8730"/>
                    <a:pt x="1764" y="8459"/>
                    <a:pt x="1800" y="8188"/>
                  </a:cubicBezTo>
                  <a:lnTo>
                    <a:pt x="1800" y="8188"/>
                  </a:lnTo>
                  <a:cubicBezTo>
                    <a:pt x="1929" y="7251"/>
                    <a:pt x="2085" y="6317"/>
                    <a:pt x="2270" y="5389"/>
                  </a:cubicBezTo>
                  <a:cubicBezTo>
                    <a:pt x="2463" y="4421"/>
                    <a:pt x="2686" y="3460"/>
                    <a:pt x="2939" y="2505"/>
                  </a:cubicBezTo>
                  <a:cubicBezTo>
                    <a:pt x="3081" y="1970"/>
                    <a:pt x="3233" y="1437"/>
                    <a:pt x="3394" y="907"/>
                  </a:cubicBezTo>
                  <a:cubicBezTo>
                    <a:pt x="3448" y="731"/>
                    <a:pt x="3414" y="510"/>
                    <a:pt x="3322" y="354"/>
                  </a:cubicBezTo>
                  <a:cubicBezTo>
                    <a:pt x="3234" y="205"/>
                    <a:pt x="3064" y="63"/>
                    <a:pt x="2893" y="24"/>
                  </a:cubicBezTo>
                  <a:cubicBezTo>
                    <a:pt x="2827" y="9"/>
                    <a:pt x="2759" y="1"/>
                    <a:pt x="269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36" name="Google Shape;1136;p45"/>
            <p:cNvSpPr/>
            <p:nvPr/>
          </p:nvSpPr>
          <p:spPr>
            <a:xfrm>
              <a:off x="9320350" y="3230300"/>
              <a:ext cx="125325" cy="142475"/>
            </a:xfrm>
            <a:custGeom>
              <a:avLst/>
              <a:gdLst/>
              <a:ahLst/>
              <a:cxnLst/>
              <a:rect l="l" t="t" r="r" b="b"/>
              <a:pathLst>
                <a:path w="5013" h="5699" extrusionOk="0">
                  <a:moveTo>
                    <a:pt x="2000" y="1"/>
                  </a:moveTo>
                  <a:cubicBezTo>
                    <a:pt x="1988" y="1"/>
                    <a:pt x="1977" y="3"/>
                    <a:pt x="1966" y="7"/>
                  </a:cubicBezTo>
                  <a:cubicBezTo>
                    <a:pt x="1571" y="165"/>
                    <a:pt x="2762" y="2316"/>
                    <a:pt x="2762" y="2316"/>
                  </a:cubicBezTo>
                  <a:cubicBezTo>
                    <a:pt x="2762" y="2316"/>
                    <a:pt x="1511" y="353"/>
                    <a:pt x="1019" y="353"/>
                  </a:cubicBezTo>
                  <a:cubicBezTo>
                    <a:pt x="991" y="353"/>
                    <a:pt x="965" y="360"/>
                    <a:pt x="941" y="374"/>
                  </a:cubicBezTo>
                  <a:cubicBezTo>
                    <a:pt x="524" y="631"/>
                    <a:pt x="2171" y="2667"/>
                    <a:pt x="2171" y="2667"/>
                  </a:cubicBezTo>
                  <a:cubicBezTo>
                    <a:pt x="2171" y="2667"/>
                    <a:pt x="893" y="1168"/>
                    <a:pt x="479" y="1168"/>
                  </a:cubicBezTo>
                  <a:cubicBezTo>
                    <a:pt x="436" y="1168"/>
                    <a:pt x="402" y="1184"/>
                    <a:pt x="380" y="1221"/>
                  </a:cubicBezTo>
                  <a:cubicBezTo>
                    <a:pt x="234" y="1463"/>
                    <a:pt x="1631" y="3052"/>
                    <a:pt x="1631" y="3052"/>
                  </a:cubicBezTo>
                  <a:cubicBezTo>
                    <a:pt x="1631" y="3052"/>
                    <a:pt x="721" y="2141"/>
                    <a:pt x="352" y="2141"/>
                  </a:cubicBezTo>
                  <a:cubicBezTo>
                    <a:pt x="307" y="2141"/>
                    <a:pt x="270" y="2154"/>
                    <a:pt x="244" y="2184"/>
                  </a:cubicBezTo>
                  <a:cubicBezTo>
                    <a:pt x="0" y="2463"/>
                    <a:pt x="2879" y="5698"/>
                    <a:pt x="2879" y="5698"/>
                  </a:cubicBezTo>
                  <a:lnTo>
                    <a:pt x="4404" y="4613"/>
                  </a:lnTo>
                  <a:cubicBezTo>
                    <a:pt x="4404" y="4613"/>
                    <a:pt x="5012" y="1255"/>
                    <a:pt x="4466" y="1168"/>
                  </a:cubicBezTo>
                  <a:cubicBezTo>
                    <a:pt x="4461" y="1167"/>
                    <a:pt x="4456" y="1167"/>
                    <a:pt x="4451" y="1167"/>
                  </a:cubicBezTo>
                  <a:cubicBezTo>
                    <a:pt x="4131" y="1167"/>
                    <a:pt x="3790" y="2684"/>
                    <a:pt x="3790" y="2684"/>
                  </a:cubicBezTo>
                  <a:cubicBezTo>
                    <a:pt x="3790" y="2684"/>
                    <a:pt x="2437" y="1"/>
                    <a:pt x="2000" y="1"/>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7" name="Google Shape;1137;p45"/>
            <p:cNvSpPr/>
            <p:nvPr/>
          </p:nvSpPr>
          <p:spPr>
            <a:xfrm>
              <a:off x="11093750" y="3758000"/>
              <a:ext cx="119775" cy="135850"/>
            </a:xfrm>
            <a:custGeom>
              <a:avLst/>
              <a:gdLst/>
              <a:ahLst/>
              <a:cxnLst/>
              <a:rect l="l" t="t" r="r" b="b"/>
              <a:pathLst>
                <a:path w="4791" h="5434" extrusionOk="0">
                  <a:moveTo>
                    <a:pt x="3143" y="0"/>
                  </a:moveTo>
                  <a:cubicBezTo>
                    <a:pt x="2684" y="0"/>
                    <a:pt x="1006" y="2401"/>
                    <a:pt x="1006" y="2401"/>
                  </a:cubicBezTo>
                  <a:cubicBezTo>
                    <a:pt x="1006" y="2401"/>
                    <a:pt x="882" y="805"/>
                    <a:pt x="556" y="805"/>
                  </a:cubicBezTo>
                  <a:cubicBezTo>
                    <a:pt x="555" y="805"/>
                    <a:pt x="555" y="805"/>
                    <a:pt x="554" y="805"/>
                  </a:cubicBezTo>
                  <a:cubicBezTo>
                    <a:pt x="1" y="813"/>
                    <a:pt x="125" y="4224"/>
                    <a:pt x="125" y="4224"/>
                  </a:cubicBezTo>
                  <a:lnTo>
                    <a:pt x="104" y="5433"/>
                  </a:lnTo>
                  <a:cubicBezTo>
                    <a:pt x="104" y="5433"/>
                    <a:pt x="4790" y="2725"/>
                    <a:pt x="4588" y="2415"/>
                  </a:cubicBezTo>
                  <a:cubicBezTo>
                    <a:pt x="4561" y="2372"/>
                    <a:pt x="4512" y="2353"/>
                    <a:pt x="4449" y="2353"/>
                  </a:cubicBezTo>
                  <a:cubicBezTo>
                    <a:pt x="4055" y="2353"/>
                    <a:pt x="3092" y="3076"/>
                    <a:pt x="3092" y="3076"/>
                  </a:cubicBezTo>
                  <a:cubicBezTo>
                    <a:pt x="3092" y="3076"/>
                    <a:pt x="4701" y="1702"/>
                    <a:pt x="4591" y="1441"/>
                  </a:cubicBezTo>
                  <a:cubicBezTo>
                    <a:pt x="4571" y="1393"/>
                    <a:pt x="4529" y="1372"/>
                    <a:pt x="4471" y="1372"/>
                  </a:cubicBezTo>
                  <a:cubicBezTo>
                    <a:pt x="4026" y="1372"/>
                    <a:pt x="2612" y="2618"/>
                    <a:pt x="2612" y="2618"/>
                  </a:cubicBezTo>
                  <a:cubicBezTo>
                    <a:pt x="2612" y="2618"/>
                    <a:pt x="4533" y="837"/>
                    <a:pt x="4156" y="522"/>
                  </a:cubicBezTo>
                  <a:cubicBezTo>
                    <a:pt x="4128" y="499"/>
                    <a:pt x="4093" y="488"/>
                    <a:pt x="4052" y="488"/>
                  </a:cubicBezTo>
                  <a:cubicBezTo>
                    <a:pt x="3536" y="488"/>
                    <a:pt x="2077" y="2185"/>
                    <a:pt x="2077" y="2185"/>
                  </a:cubicBezTo>
                  <a:cubicBezTo>
                    <a:pt x="2077" y="2185"/>
                    <a:pt x="3562" y="225"/>
                    <a:pt x="3194" y="13"/>
                  </a:cubicBezTo>
                  <a:cubicBezTo>
                    <a:pt x="3179" y="4"/>
                    <a:pt x="3162" y="0"/>
                    <a:pt x="3143" y="0"/>
                  </a:cubicBezTo>
                  <a:close/>
                </a:path>
              </a:pathLst>
            </a:custGeom>
            <a:solidFill>
              <a:srgbClr val="D77062"/>
            </a:solidFill>
            <a:ln>
              <a:noFill/>
            </a:ln>
          </p:spPr>
          <p:txBody>
            <a:bodyPr spcFirstLastPara="1" wrap="square" lIns="121900" tIns="121900" rIns="121900" bIns="121900" anchor="ctr" anchorCtr="0">
              <a:noAutofit/>
            </a:bodyPr>
            <a:lstStyle/>
            <a:p>
              <a:endParaRPr sz="2400"/>
            </a:p>
          </p:txBody>
        </p:sp>
        <p:sp>
          <p:nvSpPr>
            <p:cNvPr id="1138" name="Google Shape;1138;p45"/>
            <p:cNvSpPr/>
            <p:nvPr/>
          </p:nvSpPr>
          <p:spPr>
            <a:xfrm>
              <a:off x="10298550" y="3620025"/>
              <a:ext cx="32525" cy="30775"/>
            </a:xfrm>
            <a:custGeom>
              <a:avLst/>
              <a:gdLst/>
              <a:ahLst/>
              <a:cxnLst/>
              <a:rect l="l" t="t" r="r" b="b"/>
              <a:pathLst>
                <a:path w="1301" h="1231" extrusionOk="0">
                  <a:moveTo>
                    <a:pt x="661" y="0"/>
                  </a:moveTo>
                  <a:cubicBezTo>
                    <a:pt x="430" y="0"/>
                    <a:pt x="217" y="131"/>
                    <a:pt x="112" y="340"/>
                  </a:cubicBezTo>
                  <a:cubicBezTo>
                    <a:pt x="0" y="563"/>
                    <a:pt x="35" y="830"/>
                    <a:pt x="198" y="1018"/>
                  </a:cubicBezTo>
                  <a:cubicBezTo>
                    <a:pt x="317" y="1156"/>
                    <a:pt x="488" y="1231"/>
                    <a:pt x="663" y="1231"/>
                  </a:cubicBezTo>
                  <a:cubicBezTo>
                    <a:pt x="728" y="1231"/>
                    <a:pt x="794" y="1220"/>
                    <a:pt x="858" y="1199"/>
                  </a:cubicBezTo>
                  <a:cubicBezTo>
                    <a:pt x="1094" y="1120"/>
                    <a:pt x="1259" y="907"/>
                    <a:pt x="1276" y="658"/>
                  </a:cubicBezTo>
                  <a:cubicBezTo>
                    <a:pt x="1301" y="319"/>
                    <a:pt x="1045" y="25"/>
                    <a:pt x="706" y="2"/>
                  </a:cubicBezTo>
                  <a:cubicBezTo>
                    <a:pt x="691" y="1"/>
                    <a:pt x="676" y="0"/>
                    <a:pt x="66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39" name="Google Shape;1139;p45"/>
            <p:cNvSpPr/>
            <p:nvPr/>
          </p:nvSpPr>
          <p:spPr>
            <a:xfrm>
              <a:off x="10199725" y="3615575"/>
              <a:ext cx="47150" cy="24750"/>
            </a:xfrm>
            <a:custGeom>
              <a:avLst/>
              <a:gdLst/>
              <a:ahLst/>
              <a:cxnLst/>
              <a:rect l="l" t="t" r="r" b="b"/>
              <a:pathLst>
                <a:path w="1886" h="990" extrusionOk="0">
                  <a:moveTo>
                    <a:pt x="2" y="0"/>
                  </a:moveTo>
                  <a:cubicBezTo>
                    <a:pt x="1" y="495"/>
                    <a:pt x="351" y="923"/>
                    <a:pt x="839" y="982"/>
                  </a:cubicBezTo>
                  <a:cubicBezTo>
                    <a:pt x="877" y="987"/>
                    <a:pt x="915" y="989"/>
                    <a:pt x="953" y="989"/>
                  </a:cubicBezTo>
                  <a:cubicBezTo>
                    <a:pt x="1393" y="989"/>
                    <a:pt x="1778" y="673"/>
                    <a:pt x="1886" y="230"/>
                  </a:cubicBezTo>
                  <a:lnTo>
                    <a:pt x="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1140" name="Google Shape;1140;p45"/>
          <p:cNvGrpSpPr/>
          <p:nvPr/>
        </p:nvGrpSpPr>
        <p:grpSpPr>
          <a:xfrm>
            <a:off x="1408483" y="1833467"/>
            <a:ext cx="1949931" cy="3935800"/>
            <a:chOff x="11093600" y="2971950"/>
            <a:chExt cx="1268275" cy="2559925"/>
          </a:xfrm>
        </p:grpSpPr>
        <p:sp>
          <p:nvSpPr>
            <p:cNvPr id="1141" name="Google Shape;1141;p45"/>
            <p:cNvSpPr/>
            <p:nvPr/>
          </p:nvSpPr>
          <p:spPr>
            <a:xfrm>
              <a:off x="11261100" y="2971950"/>
              <a:ext cx="126475" cy="141225"/>
            </a:xfrm>
            <a:custGeom>
              <a:avLst/>
              <a:gdLst/>
              <a:ahLst/>
              <a:cxnLst/>
              <a:rect l="l" t="t" r="r" b="b"/>
              <a:pathLst>
                <a:path w="5059" h="5649" extrusionOk="0">
                  <a:moveTo>
                    <a:pt x="1747" y="0"/>
                  </a:moveTo>
                  <a:cubicBezTo>
                    <a:pt x="1741" y="0"/>
                    <a:pt x="1736" y="1"/>
                    <a:pt x="1730" y="1"/>
                  </a:cubicBezTo>
                  <a:cubicBezTo>
                    <a:pt x="1243" y="62"/>
                    <a:pt x="1888" y="2600"/>
                    <a:pt x="1888" y="2600"/>
                  </a:cubicBezTo>
                  <a:cubicBezTo>
                    <a:pt x="1888" y="2600"/>
                    <a:pt x="1302" y="518"/>
                    <a:pt x="926" y="518"/>
                  </a:cubicBezTo>
                  <a:cubicBezTo>
                    <a:pt x="905" y="518"/>
                    <a:pt x="886" y="524"/>
                    <a:pt x="867" y="537"/>
                  </a:cubicBezTo>
                  <a:cubicBezTo>
                    <a:pt x="632" y="697"/>
                    <a:pt x="1237" y="2723"/>
                    <a:pt x="1237" y="2723"/>
                  </a:cubicBezTo>
                  <a:cubicBezTo>
                    <a:pt x="1237" y="2723"/>
                    <a:pt x="728" y="1345"/>
                    <a:pt x="388" y="1345"/>
                  </a:cubicBezTo>
                  <a:cubicBezTo>
                    <a:pt x="371" y="1345"/>
                    <a:pt x="355" y="1348"/>
                    <a:pt x="339" y="1355"/>
                  </a:cubicBezTo>
                  <a:cubicBezTo>
                    <a:pt x="1" y="1508"/>
                    <a:pt x="1263" y="5648"/>
                    <a:pt x="1263" y="5648"/>
                  </a:cubicBezTo>
                  <a:lnTo>
                    <a:pt x="3101" y="5302"/>
                  </a:lnTo>
                  <a:cubicBezTo>
                    <a:pt x="3101" y="5302"/>
                    <a:pt x="5058" y="2505"/>
                    <a:pt x="4599" y="2198"/>
                  </a:cubicBezTo>
                  <a:cubicBezTo>
                    <a:pt x="4581" y="2186"/>
                    <a:pt x="4560" y="2180"/>
                    <a:pt x="4536" y="2180"/>
                  </a:cubicBezTo>
                  <a:cubicBezTo>
                    <a:pt x="4202" y="2180"/>
                    <a:pt x="3351" y="3292"/>
                    <a:pt x="3351" y="3292"/>
                  </a:cubicBezTo>
                  <a:cubicBezTo>
                    <a:pt x="3351" y="3292"/>
                    <a:pt x="3239" y="119"/>
                    <a:pt x="2814" y="98"/>
                  </a:cubicBezTo>
                  <a:cubicBezTo>
                    <a:pt x="2812" y="98"/>
                    <a:pt x="2810" y="98"/>
                    <a:pt x="2808" y="98"/>
                  </a:cubicBezTo>
                  <a:cubicBezTo>
                    <a:pt x="2391" y="98"/>
                    <a:pt x="2570" y="2528"/>
                    <a:pt x="2570" y="2528"/>
                  </a:cubicBezTo>
                  <a:cubicBezTo>
                    <a:pt x="2570" y="2528"/>
                    <a:pt x="2225" y="0"/>
                    <a:pt x="1747"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2" name="Google Shape;1142;p45"/>
            <p:cNvSpPr/>
            <p:nvPr/>
          </p:nvSpPr>
          <p:spPr>
            <a:xfrm>
              <a:off x="12235125" y="3433950"/>
              <a:ext cx="126750" cy="143425"/>
            </a:xfrm>
            <a:custGeom>
              <a:avLst/>
              <a:gdLst/>
              <a:ahLst/>
              <a:cxnLst/>
              <a:rect l="l" t="t" r="r" b="b"/>
              <a:pathLst>
                <a:path w="5070" h="5737" extrusionOk="0">
                  <a:moveTo>
                    <a:pt x="2945" y="0"/>
                  </a:moveTo>
                  <a:cubicBezTo>
                    <a:pt x="2514" y="0"/>
                    <a:pt x="1296" y="2775"/>
                    <a:pt x="1296" y="2775"/>
                  </a:cubicBezTo>
                  <a:cubicBezTo>
                    <a:pt x="1296" y="2775"/>
                    <a:pt x="879" y="1296"/>
                    <a:pt x="562" y="1296"/>
                  </a:cubicBezTo>
                  <a:cubicBezTo>
                    <a:pt x="555" y="1296"/>
                    <a:pt x="548" y="1296"/>
                    <a:pt x="541" y="1298"/>
                  </a:cubicBezTo>
                  <a:cubicBezTo>
                    <a:pt x="0" y="1414"/>
                    <a:pt x="788" y="4736"/>
                    <a:pt x="788" y="4736"/>
                  </a:cubicBezTo>
                  <a:lnTo>
                    <a:pt x="2368" y="5737"/>
                  </a:lnTo>
                  <a:cubicBezTo>
                    <a:pt x="2368" y="5737"/>
                    <a:pt x="5070" y="2351"/>
                    <a:pt x="4811" y="2086"/>
                  </a:cubicBezTo>
                  <a:cubicBezTo>
                    <a:pt x="4786" y="2060"/>
                    <a:pt x="4752" y="2048"/>
                    <a:pt x="4712" y="2048"/>
                  </a:cubicBezTo>
                  <a:cubicBezTo>
                    <a:pt x="4350" y="2048"/>
                    <a:pt x="3472" y="3027"/>
                    <a:pt x="3472" y="3027"/>
                  </a:cubicBezTo>
                  <a:cubicBezTo>
                    <a:pt x="3472" y="3027"/>
                    <a:pt x="4782" y="1365"/>
                    <a:pt x="4623" y="1130"/>
                  </a:cubicBezTo>
                  <a:cubicBezTo>
                    <a:pt x="4601" y="1098"/>
                    <a:pt x="4569" y="1083"/>
                    <a:pt x="4530" y="1083"/>
                  </a:cubicBezTo>
                  <a:cubicBezTo>
                    <a:pt x="4125" y="1083"/>
                    <a:pt x="2912" y="2672"/>
                    <a:pt x="2912" y="2672"/>
                  </a:cubicBezTo>
                  <a:cubicBezTo>
                    <a:pt x="2912" y="2672"/>
                    <a:pt x="4449" y="550"/>
                    <a:pt x="4017" y="315"/>
                  </a:cubicBezTo>
                  <a:cubicBezTo>
                    <a:pt x="3996" y="303"/>
                    <a:pt x="3973" y="298"/>
                    <a:pt x="3948" y="298"/>
                  </a:cubicBezTo>
                  <a:cubicBezTo>
                    <a:pt x="3463" y="298"/>
                    <a:pt x="2304" y="2354"/>
                    <a:pt x="2304" y="2354"/>
                  </a:cubicBezTo>
                  <a:cubicBezTo>
                    <a:pt x="2304" y="2354"/>
                    <a:pt x="3377" y="140"/>
                    <a:pt x="2974" y="5"/>
                  </a:cubicBezTo>
                  <a:cubicBezTo>
                    <a:pt x="2965" y="2"/>
                    <a:pt x="2955" y="0"/>
                    <a:pt x="2945"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3" name="Google Shape;1143;p45"/>
            <p:cNvSpPr/>
            <p:nvPr/>
          </p:nvSpPr>
          <p:spPr>
            <a:xfrm>
              <a:off x="11145550" y="3079125"/>
              <a:ext cx="1167225" cy="1144975"/>
            </a:xfrm>
            <a:custGeom>
              <a:avLst/>
              <a:gdLst/>
              <a:ahLst/>
              <a:cxnLst/>
              <a:rect l="l" t="t" r="r" b="b"/>
              <a:pathLst>
                <a:path w="46689" h="45799" extrusionOk="0">
                  <a:moveTo>
                    <a:pt x="4961" y="1"/>
                  </a:moveTo>
                  <a:cubicBezTo>
                    <a:pt x="4932" y="54"/>
                    <a:pt x="4905" y="112"/>
                    <a:pt x="4879" y="172"/>
                  </a:cubicBezTo>
                  <a:cubicBezTo>
                    <a:pt x="4105" y="1990"/>
                    <a:pt x="3382" y="3825"/>
                    <a:pt x="2781" y="5707"/>
                  </a:cubicBezTo>
                  <a:cubicBezTo>
                    <a:pt x="2245" y="7390"/>
                    <a:pt x="1685" y="9066"/>
                    <a:pt x="1068" y="10723"/>
                  </a:cubicBezTo>
                  <a:cubicBezTo>
                    <a:pt x="691" y="11734"/>
                    <a:pt x="331" y="12751"/>
                    <a:pt x="131" y="13817"/>
                  </a:cubicBezTo>
                  <a:cubicBezTo>
                    <a:pt x="0" y="14514"/>
                    <a:pt x="55" y="15182"/>
                    <a:pt x="339" y="15836"/>
                  </a:cubicBezTo>
                  <a:cubicBezTo>
                    <a:pt x="784" y="16862"/>
                    <a:pt x="1450" y="17734"/>
                    <a:pt x="2170" y="18572"/>
                  </a:cubicBezTo>
                  <a:cubicBezTo>
                    <a:pt x="4126" y="20851"/>
                    <a:pt x="6271" y="22596"/>
                    <a:pt x="8652" y="24411"/>
                  </a:cubicBezTo>
                  <a:cubicBezTo>
                    <a:pt x="8998" y="24676"/>
                    <a:pt x="9350" y="24946"/>
                    <a:pt x="9613" y="25294"/>
                  </a:cubicBezTo>
                  <a:cubicBezTo>
                    <a:pt x="10720" y="26757"/>
                    <a:pt x="10671" y="30199"/>
                    <a:pt x="10827" y="32027"/>
                  </a:cubicBezTo>
                  <a:cubicBezTo>
                    <a:pt x="10994" y="33961"/>
                    <a:pt x="9134" y="35637"/>
                    <a:pt x="8862" y="37501"/>
                  </a:cubicBezTo>
                  <a:cubicBezTo>
                    <a:pt x="8690" y="38679"/>
                    <a:pt x="8968" y="39872"/>
                    <a:pt x="9570" y="40892"/>
                  </a:cubicBezTo>
                  <a:cubicBezTo>
                    <a:pt x="10202" y="41961"/>
                    <a:pt x="11260" y="43198"/>
                    <a:pt x="12327" y="43858"/>
                  </a:cubicBezTo>
                  <a:cubicBezTo>
                    <a:pt x="14037" y="44914"/>
                    <a:pt x="15901" y="45500"/>
                    <a:pt x="17893" y="45699"/>
                  </a:cubicBezTo>
                  <a:cubicBezTo>
                    <a:pt x="18490" y="45759"/>
                    <a:pt x="19088" y="45799"/>
                    <a:pt x="19686" y="45799"/>
                  </a:cubicBezTo>
                  <a:cubicBezTo>
                    <a:pt x="20212" y="45799"/>
                    <a:pt x="20737" y="45768"/>
                    <a:pt x="21260" y="45694"/>
                  </a:cubicBezTo>
                  <a:cubicBezTo>
                    <a:pt x="23142" y="45426"/>
                    <a:pt x="24695" y="44468"/>
                    <a:pt x="26135" y="43291"/>
                  </a:cubicBezTo>
                  <a:cubicBezTo>
                    <a:pt x="26277" y="43175"/>
                    <a:pt x="26413" y="43054"/>
                    <a:pt x="26551" y="42934"/>
                  </a:cubicBezTo>
                  <a:cubicBezTo>
                    <a:pt x="26799" y="42604"/>
                    <a:pt x="27062" y="42285"/>
                    <a:pt x="27290" y="41942"/>
                  </a:cubicBezTo>
                  <a:cubicBezTo>
                    <a:pt x="28192" y="40576"/>
                    <a:pt x="28455" y="39063"/>
                    <a:pt x="28237" y="37466"/>
                  </a:cubicBezTo>
                  <a:cubicBezTo>
                    <a:pt x="27915" y="35100"/>
                    <a:pt x="28132" y="32751"/>
                    <a:pt x="28384" y="30400"/>
                  </a:cubicBezTo>
                  <a:cubicBezTo>
                    <a:pt x="28424" y="30023"/>
                    <a:pt x="28579" y="29751"/>
                    <a:pt x="28955" y="29626"/>
                  </a:cubicBezTo>
                  <a:cubicBezTo>
                    <a:pt x="29011" y="29607"/>
                    <a:pt x="29063" y="29598"/>
                    <a:pt x="29109" y="29598"/>
                  </a:cubicBezTo>
                  <a:cubicBezTo>
                    <a:pt x="29355" y="29598"/>
                    <a:pt x="29475" y="29832"/>
                    <a:pt x="29630" y="29983"/>
                  </a:cubicBezTo>
                  <a:cubicBezTo>
                    <a:pt x="30992" y="31315"/>
                    <a:pt x="32401" y="32593"/>
                    <a:pt x="33857" y="33822"/>
                  </a:cubicBezTo>
                  <a:cubicBezTo>
                    <a:pt x="34595" y="34442"/>
                    <a:pt x="35409" y="34966"/>
                    <a:pt x="36280" y="35382"/>
                  </a:cubicBezTo>
                  <a:cubicBezTo>
                    <a:pt x="36653" y="35561"/>
                    <a:pt x="37017" y="35646"/>
                    <a:pt x="37373" y="35646"/>
                  </a:cubicBezTo>
                  <a:cubicBezTo>
                    <a:pt x="37890" y="35646"/>
                    <a:pt x="38390" y="35467"/>
                    <a:pt x="38878" y="35143"/>
                  </a:cubicBezTo>
                  <a:cubicBezTo>
                    <a:pt x="39429" y="34778"/>
                    <a:pt x="39819" y="34270"/>
                    <a:pt x="40145" y="33714"/>
                  </a:cubicBezTo>
                  <a:cubicBezTo>
                    <a:pt x="41059" y="32149"/>
                    <a:pt x="42001" y="30603"/>
                    <a:pt x="42786" y="28966"/>
                  </a:cubicBezTo>
                  <a:cubicBezTo>
                    <a:pt x="43608" y="27250"/>
                    <a:pt x="44489" y="25564"/>
                    <a:pt x="45316" y="23850"/>
                  </a:cubicBezTo>
                  <a:cubicBezTo>
                    <a:pt x="45927" y="22584"/>
                    <a:pt x="46433" y="21278"/>
                    <a:pt x="46688" y="19886"/>
                  </a:cubicBezTo>
                  <a:cubicBezTo>
                    <a:pt x="46452" y="19750"/>
                    <a:pt x="46219" y="19612"/>
                    <a:pt x="45999" y="19461"/>
                  </a:cubicBezTo>
                  <a:cubicBezTo>
                    <a:pt x="45189" y="18906"/>
                    <a:pt x="44406" y="18314"/>
                    <a:pt x="43625" y="17718"/>
                  </a:cubicBezTo>
                  <a:cubicBezTo>
                    <a:pt x="43591" y="17772"/>
                    <a:pt x="43555" y="17829"/>
                    <a:pt x="43516" y="17896"/>
                  </a:cubicBezTo>
                  <a:cubicBezTo>
                    <a:pt x="42241" y="20051"/>
                    <a:pt x="40905" y="22163"/>
                    <a:pt x="39374" y="24149"/>
                  </a:cubicBezTo>
                  <a:cubicBezTo>
                    <a:pt x="38968" y="24675"/>
                    <a:pt x="38628" y="25252"/>
                    <a:pt x="38191" y="25756"/>
                  </a:cubicBezTo>
                  <a:cubicBezTo>
                    <a:pt x="38014" y="25959"/>
                    <a:pt x="37924" y="26061"/>
                    <a:pt x="37836" y="26061"/>
                  </a:cubicBezTo>
                  <a:cubicBezTo>
                    <a:pt x="37746" y="26061"/>
                    <a:pt x="37659" y="25956"/>
                    <a:pt x="37487" y="25742"/>
                  </a:cubicBezTo>
                  <a:cubicBezTo>
                    <a:pt x="36693" y="24757"/>
                    <a:pt x="36002" y="23700"/>
                    <a:pt x="35345" y="22620"/>
                  </a:cubicBezTo>
                  <a:cubicBezTo>
                    <a:pt x="34602" y="21398"/>
                    <a:pt x="33758" y="20251"/>
                    <a:pt x="32717" y="19269"/>
                  </a:cubicBezTo>
                  <a:cubicBezTo>
                    <a:pt x="31226" y="17861"/>
                    <a:pt x="29477" y="16934"/>
                    <a:pt x="27417" y="16724"/>
                  </a:cubicBezTo>
                  <a:cubicBezTo>
                    <a:pt x="26917" y="16672"/>
                    <a:pt x="26414" y="16652"/>
                    <a:pt x="25910" y="16652"/>
                  </a:cubicBezTo>
                  <a:cubicBezTo>
                    <a:pt x="25266" y="16652"/>
                    <a:pt x="24620" y="16685"/>
                    <a:pt x="23976" y="16731"/>
                  </a:cubicBezTo>
                  <a:cubicBezTo>
                    <a:pt x="23773" y="17574"/>
                    <a:pt x="23600" y="18426"/>
                    <a:pt x="23001" y="19110"/>
                  </a:cubicBezTo>
                  <a:cubicBezTo>
                    <a:pt x="22574" y="19596"/>
                    <a:pt x="22028" y="19846"/>
                    <a:pt x="21457" y="19846"/>
                  </a:cubicBezTo>
                  <a:cubicBezTo>
                    <a:pt x="21087" y="19846"/>
                    <a:pt x="20708" y="19742"/>
                    <a:pt x="20344" y="19528"/>
                  </a:cubicBezTo>
                  <a:cubicBezTo>
                    <a:pt x="19549" y="19063"/>
                    <a:pt x="19193" y="18324"/>
                    <a:pt x="19006" y="17471"/>
                  </a:cubicBezTo>
                  <a:cubicBezTo>
                    <a:pt x="18958" y="17249"/>
                    <a:pt x="18925" y="17024"/>
                    <a:pt x="18884" y="16801"/>
                  </a:cubicBezTo>
                  <a:cubicBezTo>
                    <a:pt x="17864" y="16751"/>
                    <a:pt x="16847" y="16620"/>
                    <a:pt x="15824" y="16620"/>
                  </a:cubicBezTo>
                  <a:cubicBezTo>
                    <a:pt x="15722" y="16620"/>
                    <a:pt x="15620" y="16621"/>
                    <a:pt x="15518" y="16624"/>
                  </a:cubicBezTo>
                  <a:cubicBezTo>
                    <a:pt x="15511" y="16624"/>
                    <a:pt x="15504" y="16624"/>
                    <a:pt x="15497" y="16624"/>
                  </a:cubicBezTo>
                  <a:cubicBezTo>
                    <a:pt x="15263" y="16624"/>
                    <a:pt x="15073" y="16524"/>
                    <a:pt x="14878" y="16410"/>
                  </a:cubicBezTo>
                  <a:cubicBezTo>
                    <a:pt x="13783" y="15778"/>
                    <a:pt x="12634" y="15262"/>
                    <a:pt x="11441" y="14845"/>
                  </a:cubicBezTo>
                  <a:cubicBezTo>
                    <a:pt x="9830" y="14281"/>
                    <a:pt x="8431" y="13289"/>
                    <a:pt x="6888" y="12586"/>
                  </a:cubicBezTo>
                  <a:cubicBezTo>
                    <a:pt x="6652" y="12479"/>
                    <a:pt x="6630" y="12324"/>
                    <a:pt x="6674" y="12086"/>
                  </a:cubicBezTo>
                  <a:cubicBezTo>
                    <a:pt x="7039" y="10150"/>
                    <a:pt x="7381" y="8208"/>
                    <a:pt x="7747" y="6271"/>
                  </a:cubicBezTo>
                  <a:cubicBezTo>
                    <a:pt x="8113" y="4333"/>
                    <a:pt x="8639" y="2430"/>
                    <a:pt x="8955" y="481"/>
                  </a:cubicBezTo>
                  <a:cubicBezTo>
                    <a:pt x="8963" y="436"/>
                    <a:pt x="8968" y="396"/>
                    <a:pt x="8971" y="356"/>
                  </a:cubicBezTo>
                  <a:cubicBezTo>
                    <a:pt x="7630" y="260"/>
                    <a:pt x="6290" y="174"/>
                    <a:pt x="496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44" name="Google Shape;1144;p45"/>
            <p:cNvSpPr/>
            <p:nvPr/>
          </p:nvSpPr>
          <p:spPr>
            <a:xfrm>
              <a:off x="11093600" y="4152450"/>
              <a:ext cx="779075" cy="986575"/>
            </a:xfrm>
            <a:custGeom>
              <a:avLst/>
              <a:gdLst/>
              <a:ahLst/>
              <a:cxnLst/>
              <a:rect l="l" t="t" r="r" b="b"/>
              <a:pathLst>
                <a:path w="31163" h="39463" extrusionOk="0">
                  <a:moveTo>
                    <a:pt x="28630" y="0"/>
                  </a:moveTo>
                  <a:cubicBezTo>
                    <a:pt x="28491" y="119"/>
                    <a:pt x="28355" y="242"/>
                    <a:pt x="28213" y="358"/>
                  </a:cubicBezTo>
                  <a:cubicBezTo>
                    <a:pt x="26773" y="1535"/>
                    <a:pt x="25220" y="2492"/>
                    <a:pt x="23338" y="2760"/>
                  </a:cubicBezTo>
                  <a:cubicBezTo>
                    <a:pt x="22815" y="2834"/>
                    <a:pt x="22290" y="2865"/>
                    <a:pt x="21764" y="2865"/>
                  </a:cubicBezTo>
                  <a:cubicBezTo>
                    <a:pt x="21167" y="2865"/>
                    <a:pt x="20568" y="2825"/>
                    <a:pt x="19972" y="2765"/>
                  </a:cubicBezTo>
                  <a:cubicBezTo>
                    <a:pt x="17980" y="2566"/>
                    <a:pt x="16115" y="1980"/>
                    <a:pt x="14405" y="924"/>
                  </a:cubicBezTo>
                  <a:cubicBezTo>
                    <a:pt x="13693" y="2756"/>
                    <a:pt x="13206" y="4636"/>
                    <a:pt x="13222" y="6615"/>
                  </a:cubicBezTo>
                  <a:cubicBezTo>
                    <a:pt x="13224" y="6999"/>
                    <a:pt x="13099" y="7253"/>
                    <a:pt x="12846" y="7517"/>
                  </a:cubicBezTo>
                  <a:cubicBezTo>
                    <a:pt x="10957" y="9492"/>
                    <a:pt x="9032" y="11432"/>
                    <a:pt x="7196" y="13458"/>
                  </a:cubicBezTo>
                  <a:cubicBezTo>
                    <a:pt x="6441" y="14293"/>
                    <a:pt x="5635" y="15077"/>
                    <a:pt x="4829" y="15864"/>
                  </a:cubicBezTo>
                  <a:cubicBezTo>
                    <a:pt x="3481" y="17179"/>
                    <a:pt x="2178" y="18540"/>
                    <a:pt x="1052" y="20057"/>
                  </a:cubicBezTo>
                  <a:cubicBezTo>
                    <a:pt x="6" y="21466"/>
                    <a:pt x="0" y="22586"/>
                    <a:pt x="1021" y="24027"/>
                  </a:cubicBezTo>
                  <a:cubicBezTo>
                    <a:pt x="1499" y="24703"/>
                    <a:pt x="2026" y="25338"/>
                    <a:pt x="2617" y="25919"/>
                  </a:cubicBezTo>
                  <a:cubicBezTo>
                    <a:pt x="3466" y="26756"/>
                    <a:pt x="4305" y="27603"/>
                    <a:pt x="5148" y="28445"/>
                  </a:cubicBezTo>
                  <a:cubicBezTo>
                    <a:pt x="6072" y="29011"/>
                    <a:pt x="6810" y="29808"/>
                    <a:pt x="7658" y="30471"/>
                  </a:cubicBezTo>
                  <a:cubicBezTo>
                    <a:pt x="8918" y="31457"/>
                    <a:pt x="10154" y="32477"/>
                    <a:pt x="11400" y="33486"/>
                  </a:cubicBezTo>
                  <a:cubicBezTo>
                    <a:pt x="12679" y="34522"/>
                    <a:pt x="13959" y="35560"/>
                    <a:pt x="15239" y="36597"/>
                  </a:cubicBezTo>
                  <a:cubicBezTo>
                    <a:pt x="15719" y="36914"/>
                    <a:pt x="16131" y="37313"/>
                    <a:pt x="16558" y="37694"/>
                  </a:cubicBezTo>
                  <a:cubicBezTo>
                    <a:pt x="17175" y="38242"/>
                    <a:pt x="17789" y="38791"/>
                    <a:pt x="18402" y="39343"/>
                  </a:cubicBezTo>
                  <a:cubicBezTo>
                    <a:pt x="18491" y="39422"/>
                    <a:pt x="18569" y="39463"/>
                    <a:pt x="18643" y="39463"/>
                  </a:cubicBezTo>
                  <a:cubicBezTo>
                    <a:pt x="18733" y="39463"/>
                    <a:pt x="18817" y="39404"/>
                    <a:pt x="18906" y="39284"/>
                  </a:cubicBezTo>
                  <a:cubicBezTo>
                    <a:pt x="19137" y="38973"/>
                    <a:pt x="19319" y="38623"/>
                    <a:pt x="19633" y="38377"/>
                  </a:cubicBezTo>
                  <a:cubicBezTo>
                    <a:pt x="20208" y="37457"/>
                    <a:pt x="20824" y="36566"/>
                    <a:pt x="21547" y="35753"/>
                  </a:cubicBezTo>
                  <a:cubicBezTo>
                    <a:pt x="21851" y="35338"/>
                    <a:pt x="21739" y="34985"/>
                    <a:pt x="21467" y="34579"/>
                  </a:cubicBezTo>
                  <a:cubicBezTo>
                    <a:pt x="20689" y="33416"/>
                    <a:pt x="19970" y="32212"/>
                    <a:pt x="19195" y="31046"/>
                  </a:cubicBezTo>
                  <a:cubicBezTo>
                    <a:pt x="18624" y="30187"/>
                    <a:pt x="18046" y="29329"/>
                    <a:pt x="17359" y="28553"/>
                  </a:cubicBezTo>
                  <a:cubicBezTo>
                    <a:pt x="16600" y="27270"/>
                    <a:pt x="15735" y="26056"/>
                    <a:pt x="14921" y="24808"/>
                  </a:cubicBezTo>
                  <a:cubicBezTo>
                    <a:pt x="14475" y="24122"/>
                    <a:pt x="14458" y="24086"/>
                    <a:pt x="15137" y="23709"/>
                  </a:cubicBezTo>
                  <a:cubicBezTo>
                    <a:pt x="16987" y="22682"/>
                    <a:pt x="18665" y="21403"/>
                    <a:pt x="20371" y="20166"/>
                  </a:cubicBezTo>
                  <a:cubicBezTo>
                    <a:pt x="20926" y="19764"/>
                    <a:pt x="21450" y="19319"/>
                    <a:pt x="21985" y="18887"/>
                  </a:cubicBezTo>
                  <a:cubicBezTo>
                    <a:pt x="22111" y="18784"/>
                    <a:pt x="22236" y="18688"/>
                    <a:pt x="22404" y="18672"/>
                  </a:cubicBezTo>
                  <a:cubicBezTo>
                    <a:pt x="22579" y="18491"/>
                    <a:pt x="22736" y="18289"/>
                    <a:pt x="22930" y="18135"/>
                  </a:cubicBezTo>
                  <a:cubicBezTo>
                    <a:pt x="25014" y="16494"/>
                    <a:pt x="26834" y="14592"/>
                    <a:pt x="28488" y="12525"/>
                  </a:cubicBezTo>
                  <a:cubicBezTo>
                    <a:pt x="30583" y="9905"/>
                    <a:pt x="31163" y="6974"/>
                    <a:pt x="30344" y="3732"/>
                  </a:cubicBezTo>
                  <a:cubicBezTo>
                    <a:pt x="30003" y="2374"/>
                    <a:pt x="29258" y="1218"/>
                    <a:pt x="2863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145" name="Google Shape;1145;p45"/>
            <p:cNvSpPr/>
            <p:nvPr/>
          </p:nvSpPr>
          <p:spPr>
            <a:xfrm>
              <a:off x="11206475" y="4863600"/>
              <a:ext cx="327000" cy="516500"/>
            </a:xfrm>
            <a:custGeom>
              <a:avLst/>
              <a:gdLst/>
              <a:ahLst/>
              <a:cxnLst/>
              <a:rect l="l" t="t" r="r" b="b"/>
              <a:pathLst>
                <a:path w="13080" h="20660" extrusionOk="0">
                  <a:moveTo>
                    <a:pt x="633" y="0"/>
                  </a:moveTo>
                  <a:cubicBezTo>
                    <a:pt x="120" y="906"/>
                    <a:pt x="0" y="1902"/>
                    <a:pt x="294" y="2857"/>
                  </a:cubicBezTo>
                  <a:cubicBezTo>
                    <a:pt x="1097" y="5461"/>
                    <a:pt x="1894" y="8071"/>
                    <a:pt x="2959" y="10587"/>
                  </a:cubicBezTo>
                  <a:cubicBezTo>
                    <a:pt x="3870" y="12739"/>
                    <a:pt x="4752" y="14904"/>
                    <a:pt x="5637" y="17067"/>
                  </a:cubicBezTo>
                  <a:cubicBezTo>
                    <a:pt x="6062" y="18107"/>
                    <a:pt x="6463" y="19155"/>
                    <a:pt x="6878" y="20199"/>
                  </a:cubicBezTo>
                  <a:cubicBezTo>
                    <a:pt x="7010" y="20532"/>
                    <a:pt x="7063" y="20659"/>
                    <a:pt x="7218" y="20659"/>
                  </a:cubicBezTo>
                  <a:cubicBezTo>
                    <a:pt x="7313" y="20659"/>
                    <a:pt x="7448" y="20611"/>
                    <a:pt x="7664" y="20533"/>
                  </a:cubicBezTo>
                  <a:cubicBezTo>
                    <a:pt x="7964" y="20423"/>
                    <a:pt x="8262" y="20304"/>
                    <a:pt x="8561" y="20191"/>
                  </a:cubicBezTo>
                  <a:lnTo>
                    <a:pt x="11809" y="19183"/>
                  </a:lnTo>
                  <a:cubicBezTo>
                    <a:pt x="12068" y="19099"/>
                    <a:pt x="12331" y="19020"/>
                    <a:pt x="12590" y="18930"/>
                  </a:cubicBezTo>
                  <a:cubicBezTo>
                    <a:pt x="13059" y="18766"/>
                    <a:pt x="13079" y="18758"/>
                    <a:pt x="12977" y="18251"/>
                  </a:cubicBezTo>
                  <a:cubicBezTo>
                    <a:pt x="12454" y="15651"/>
                    <a:pt x="11839" y="13072"/>
                    <a:pt x="11205" y="10497"/>
                  </a:cubicBezTo>
                  <a:cubicBezTo>
                    <a:pt x="11015" y="9722"/>
                    <a:pt x="10763" y="8959"/>
                    <a:pt x="10723" y="8152"/>
                  </a:cubicBezTo>
                  <a:cubicBezTo>
                    <a:pt x="9444" y="7114"/>
                    <a:pt x="8165" y="6077"/>
                    <a:pt x="6884" y="5041"/>
                  </a:cubicBezTo>
                  <a:cubicBezTo>
                    <a:pt x="5639" y="4033"/>
                    <a:pt x="4404" y="3012"/>
                    <a:pt x="3143" y="2026"/>
                  </a:cubicBezTo>
                  <a:cubicBezTo>
                    <a:pt x="2295" y="1363"/>
                    <a:pt x="1557" y="567"/>
                    <a:pt x="63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46" name="Google Shape;1146;p45"/>
            <p:cNvSpPr/>
            <p:nvPr/>
          </p:nvSpPr>
          <p:spPr>
            <a:xfrm>
              <a:off x="11455025" y="4619225"/>
              <a:ext cx="198700" cy="247100"/>
            </a:xfrm>
            <a:custGeom>
              <a:avLst/>
              <a:gdLst/>
              <a:ahLst/>
              <a:cxnLst/>
              <a:rect l="l" t="t" r="r" b="b"/>
              <a:pathLst>
                <a:path w="7948" h="9884" extrusionOk="0">
                  <a:moveTo>
                    <a:pt x="7947" y="1"/>
                  </a:moveTo>
                  <a:lnTo>
                    <a:pt x="7947" y="1"/>
                  </a:lnTo>
                  <a:cubicBezTo>
                    <a:pt x="7779" y="17"/>
                    <a:pt x="7654" y="113"/>
                    <a:pt x="7528" y="216"/>
                  </a:cubicBezTo>
                  <a:cubicBezTo>
                    <a:pt x="6993" y="648"/>
                    <a:pt x="6469" y="1093"/>
                    <a:pt x="5914" y="1495"/>
                  </a:cubicBezTo>
                  <a:cubicBezTo>
                    <a:pt x="4207" y="2732"/>
                    <a:pt x="2530" y="4011"/>
                    <a:pt x="680" y="5038"/>
                  </a:cubicBezTo>
                  <a:cubicBezTo>
                    <a:pt x="1" y="5415"/>
                    <a:pt x="18" y="5451"/>
                    <a:pt x="464" y="6137"/>
                  </a:cubicBezTo>
                  <a:cubicBezTo>
                    <a:pt x="1278" y="7385"/>
                    <a:pt x="2143" y="8599"/>
                    <a:pt x="2902" y="9883"/>
                  </a:cubicBezTo>
                  <a:cubicBezTo>
                    <a:pt x="2906" y="9616"/>
                    <a:pt x="3073" y="9413"/>
                    <a:pt x="3188" y="9194"/>
                  </a:cubicBezTo>
                  <a:cubicBezTo>
                    <a:pt x="4280" y="7108"/>
                    <a:pt x="5384" y="5027"/>
                    <a:pt x="6472" y="2938"/>
                  </a:cubicBezTo>
                  <a:cubicBezTo>
                    <a:pt x="6978" y="1966"/>
                    <a:pt x="7457" y="980"/>
                    <a:pt x="794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47" name="Google Shape;1147;p45"/>
            <p:cNvSpPr/>
            <p:nvPr/>
          </p:nvSpPr>
          <p:spPr>
            <a:xfrm>
              <a:off x="11342500" y="5343175"/>
              <a:ext cx="163600" cy="179650"/>
            </a:xfrm>
            <a:custGeom>
              <a:avLst/>
              <a:gdLst/>
              <a:ahLst/>
              <a:cxnLst/>
              <a:rect l="l" t="t" r="r" b="b"/>
              <a:pathLst>
                <a:path w="6544" h="7186" extrusionOk="0">
                  <a:moveTo>
                    <a:pt x="6368" y="0"/>
                  </a:moveTo>
                  <a:lnTo>
                    <a:pt x="3120" y="1007"/>
                  </a:lnTo>
                  <a:cubicBezTo>
                    <a:pt x="3190" y="1068"/>
                    <a:pt x="3275" y="1135"/>
                    <a:pt x="3226" y="1234"/>
                  </a:cubicBezTo>
                  <a:cubicBezTo>
                    <a:pt x="2733" y="2236"/>
                    <a:pt x="2394" y="3327"/>
                    <a:pt x="1534" y="4119"/>
                  </a:cubicBezTo>
                  <a:cubicBezTo>
                    <a:pt x="1230" y="4398"/>
                    <a:pt x="952" y="4705"/>
                    <a:pt x="705" y="5035"/>
                  </a:cubicBezTo>
                  <a:cubicBezTo>
                    <a:pt x="364" y="5497"/>
                    <a:pt x="66" y="5997"/>
                    <a:pt x="26" y="6590"/>
                  </a:cubicBezTo>
                  <a:cubicBezTo>
                    <a:pt x="0" y="6973"/>
                    <a:pt x="178" y="7185"/>
                    <a:pt x="487" y="7185"/>
                  </a:cubicBezTo>
                  <a:cubicBezTo>
                    <a:pt x="558" y="7185"/>
                    <a:pt x="636" y="7174"/>
                    <a:pt x="720" y="7151"/>
                  </a:cubicBezTo>
                  <a:cubicBezTo>
                    <a:pt x="968" y="7084"/>
                    <a:pt x="1164" y="6917"/>
                    <a:pt x="1365" y="6764"/>
                  </a:cubicBezTo>
                  <a:cubicBezTo>
                    <a:pt x="2972" y="5536"/>
                    <a:pt x="4367" y="4070"/>
                    <a:pt x="5857" y="2711"/>
                  </a:cubicBezTo>
                  <a:cubicBezTo>
                    <a:pt x="6382" y="2234"/>
                    <a:pt x="6544" y="1590"/>
                    <a:pt x="6460" y="887"/>
                  </a:cubicBezTo>
                  <a:cubicBezTo>
                    <a:pt x="6425" y="592"/>
                    <a:pt x="6398" y="296"/>
                    <a:pt x="6368"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8" name="Google Shape;1148;p45"/>
            <p:cNvSpPr/>
            <p:nvPr/>
          </p:nvSpPr>
          <p:spPr>
            <a:xfrm>
              <a:off x="11584400" y="5046250"/>
              <a:ext cx="80125" cy="208125"/>
            </a:xfrm>
            <a:custGeom>
              <a:avLst/>
              <a:gdLst/>
              <a:ahLst/>
              <a:cxnLst/>
              <a:rect l="l" t="t" r="r" b="b"/>
              <a:pathLst>
                <a:path w="3205" h="8325" extrusionOk="0">
                  <a:moveTo>
                    <a:pt x="1915" y="1"/>
                  </a:moveTo>
                  <a:cubicBezTo>
                    <a:pt x="1192" y="814"/>
                    <a:pt x="576" y="1705"/>
                    <a:pt x="1" y="2625"/>
                  </a:cubicBezTo>
                  <a:cubicBezTo>
                    <a:pt x="347" y="3692"/>
                    <a:pt x="592" y="4788"/>
                    <a:pt x="728" y="5901"/>
                  </a:cubicBezTo>
                  <a:cubicBezTo>
                    <a:pt x="784" y="6353"/>
                    <a:pt x="891" y="6801"/>
                    <a:pt x="1009" y="7242"/>
                  </a:cubicBezTo>
                  <a:cubicBezTo>
                    <a:pt x="1097" y="7575"/>
                    <a:pt x="1267" y="7881"/>
                    <a:pt x="1524" y="8121"/>
                  </a:cubicBezTo>
                  <a:cubicBezTo>
                    <a:pt x="1672" y="8258"/>
                    <a:pt x="1830" y="8324"/>
                    <a:pt x="1976" y="8324"/>
                  </a:cubicBezTo>
                  <a:cubicBezTo>
                    <a:pt x="2197" y="8324"/>
                    <a:pt x="2394" y="8174"/>
                    <a:pt x="2497" y="7890"/>
                  </a:cubicBezTo>
                  <a:cubicBezTo>
                    <a:pt x="2599" y="7610"/>
                    <a:pt x="2640" y="7314"/>
                    <a:pt x="2634" y="7012"/>
                  </a:cubicBezTo>
                  <a:cubicBezTo>
                    <a:pt x="2617" y="6257"/>
                    <a:pt x="2655" y="5505"/>
                    <a:pt x="2766" y="4755"/>
                  </a:cubicBezTo>
                  <a:cubicBezTo>
                    <a:pt x="2878" y="3987"/>
                    <a:pt x="2953" y="3212"/>
                    <a:pt x="3059" y="2442"/>
                  </a:cubicBezTo>
                  <a:cubicBezTo>
                    <a:pt x="3205" y="1376"/>
                    <a:pt x="2839" y="559"/>
                    <a:pt x="1915" y="1"/>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49" name="Google Shape;1149;p45"/>
            <p:cNvSpPr/>
            <p:nvPr/>
          </p:nvSpPr>
          <p:spPr>
            <a:xfrm>
              <a:off x="11596975" y="3292575"/>
              <a:ext cx="176750" cy="282700"/>
            </a:xfrm>
            <a:custGeom>
              <a:avLst/>
              <a:gdLst/>
              <a:ahLst/>
              <a:cxnLst/>
              <a:rect l="l" t="t" r="r" b="b"/>
              <a:pathLst>
                <a:path w="7070" h="11308" extrusionOk="0">
                  <a:moveTo>
                    <a:pt x="4026" y="0"/>
                  </a:moveTo>
                  <a:cubicBezTo>
                    <a:pt x="4023" y="1"/>
                    <a:pt x="4021" y="2"/>
                    <a:pt x="4020" y="3"/>
                  </a:cubicBezTo>
                  <a:cubicBezTo>
                    <a:pt x="3757" y="102"/>
                    <a:pt x="3586" y="257"/>
                    <a:pt x="3431" y="413"/>
                  </a:cubicBezTo>
                  <a:cubicBezTo>
                    <a:pt x="3425" y="420"/>
                    <a:pt x="3418" y="423"/>
                    <a:pt x="3411" y="423"/>
                  </a:cubicBezTo>
                  <a:cubicBezTo>
                    <a:pt x="3368" y="423"/>
                    <a:pt x="3314" y="326"/>
                    <a:pt x="3272" y="326"/>
                  </a:cubicBezTo>
                  <a:cubicBezTo>
                    <a:pt x="3265" y="326"/>
                    <a:pt x="3258" y="329"/>
                    <a:pt x="3252" y="335"/>
                  </a:cubicBezTo>
                  <a:cubicBezTo>
                    <a:pt x="2543" y="1050"/>
                    <a:pt x="1865" y="1136"/>
                    <a:pt x="771" y="1213"/>
                  </a:cubicBezTo>
                  <a:cubicBezTo>
                    <a:pt x="764" y="1213"/>
                    <a:pt x="757" y="1213"/>
                    <a:pt x="750" y="1213"/>
                  </a:cubicBezTo>
                  <a:cubicBezTo>
                    <a:pt x="621" y="1213"/>
                    <a:pt x="501" y="1141"/>
                    <a:pt x="374" y="1109"/>
                  </a:cubicBezTo>
                  <a:cubicBezTo>
                    <a:pt x="283" y="1034"/>
                    <a:pt x="196" y="963"/>
                    <a:pt x="117" y="888"/>
                  </a:cubicBezTo>
                  <a:cubicBezTo>
                    <a:pt x="40" y="1220"/>
                    <a:pt x="1" y="1560"/>
                    <a:pt x="1" y="1901"/>
                  </a:cubicBezTo>
                  <a:cubicBezTo>
                    <a:pt x="1" y="2787"/>
                    <a:pt x="255" y="3593"/>
                    <a:pt x="672" y="4209"/>
                  </a:cubicBezTo>
                  <a:cubicBezTo>
                    <a:pt x="678" y="4219"/>
                    <a:pt x="684" y="4229"/>
                    <a:pt x="691" y="4238"/>
                  </a:cubicBezTo>
                  <a:cubicBezTo>
                    <a:pt x="1080" y="4803"/>
                    <a:pt x="1607" y="5200"/>
                    <a:pt x="2204" y="5339"/>
                  </a:cubicBezTo>
                  <a:cubicBezTo>
                    <a:pt x="2325" y="5490"/>
                    <a:pt x="2362" y="5682"/>
                    <a:pt x="2331" y="5942"/>
                  </a:cubicBezTo>
                  <a:cubicBezTo>
                    <a:pt x="2315" y="6077"/>
                    <a:pt x="2334" y="6218"/>
                    <a:pt x="2310" y="6351"/>
                  </a:cubicBezTo>
                  <a:cubicBezTo>
                    <a:pt x="2167" y="7148"/>
                    <a:pt x="1903" y="7854"/>
                    <a:pt x="985" y="8052"/>
                  </a:cubicBezTo>
                  <a:cubicBezTo>
                    <a:pt x="885" y="8073"/>
                    <a:pt x="871" y="8185"/>
                    <a:pt x="828" y="8262"/>
                  </a:cubicBezTo>
                  <a:cubicBezTo>
                    <a:pt x="868" y="8486"/>
                    <a:pt x="901" y="8711"/>
                    <a:pt x="951" y="8932"/>
                  </a:cubicBezTo>
                  <a:cubicBezTo>
                    <a:pt x="1136" y="9785"/>
                    <a:pt x="1493" y="10524"/>
                    <a:pt x="2287" y="10990"/>
                  </a:cubicBezTo>
                  <a:cubicBezTo>
                    <a:pt x="2651" y="11203"/>
                    <a:pt x="3030" y="11308"/>
                    <a:pt x="3399" y="11308"/>
                  </a:cubicBezTo>
                  <a:cubicBezTo>
                    <a:pt x="3970" y="11308"/>
                    <a:pt x="4517" y="11058"/>
                    <a:pt x="4944" y="10571"/>
                  </a:cubicBezTo>
                  <a:cubicBezTo>
                    <a:pt x="5543" y="9887"/>
                    <a:pt x="5718" y="9035"/>
                    <a:pt x="5919" y="8193"/>
                  </a:cubicBezTo>
                  <a:cubicBezTo>
                    <a:pt x="4810" y="7469"/>
                    <a:pt x="4184" y="6462"/>
                    <a:pt x="4120" y="5123"/>
                  </a:cubicBezTo>
                  <a:cubicBezTo>
                    <a:pt x="4116" y="5034"/>
                    <a:pt x="4096" y="4943"/>
                    <a:pt x="4096" y="4856"/>
                  </a:cubicBezTo>
                  <a:cubicBezTo>
                    <a:pt x="4515" y="4511"/>
                    <a:pt x="4854" y="4018"/>
                    <a:pt x="5073" y="3434"/>
                  </a:cubicBezTo>
                  <a:cubicBezTo>
                    <a:pt x="5214" y="3613"/>
                    <a:pt x="5400" y="3740"/>
                    <a:pt x="5621" y="3782"/>
                  </a:cubicBezTo>
                  <a:cubicBezTo>
                    <a:pt x="5674" y="3792"/>
                    <a:pt x="5727" y="3797"/>
                    <a:pt x="5780" y="3797"/>
                  </a:cubicBezTo>
                  <a:cubicBezTo>
                    <a:pt x="6308" y="3797"/>
                    <a:pt x="6804" y="3313"/>
                    <a:pt x="6931" y="2640"/>
                  </a:cubicBezTo>
                  <a:cubicBezTo>
                    <a:pt x="7069" y="1899"/>
                    <a:pt x="6708" y="1212"/>
                    <a:pt x="6123" y="1102"/>
                  </a:cubicBezTo>
                  <a:cubicBezTo>
                    <a:pt x="6070" y="1092"/>
                    <a:pt x="6017" y="1087"/>
                    <a:pt x="5964" y="1087"/>
                  </a:cubicBezTo>
                  <a:cubicBezTo>
                    <a:pt x="5501" y="1087"/>
                    <a:pt x="5063" y="1460"/>
                    <a:pt x="4877" y="2006"/>
                  </a:cubicBezTo>
                  <a:cubicBezTo>
                    <a:pt x="4840" y="1981"/>
                    <a:pt x="4798" y="1952"/>
                    <a:pt x="4752" y="1915"/>
                  </a:cubicBezTo>
                  <a:cubicBezTo>
                    <a:pt x="4479" y="1701"/>
                    <a:pt x="4278" y="1444"/>
                    <a:pt x="4162" y="1141"/>
                  </a:cubicBezTo>
                  <a:cubicBezTo>
                    <a:pt x="4101" y="979"/>
                    <a:pt x="4064" y="808"/>
                    <a:pt x="4053" y="635"/>
                  </a:cubicBezTo>
                  <a:cubicBezTo>
                    <a:pt x="4043" y="442"/>
                    <a:pt x="4034" y="247"/>
                    <a:pt x="4026" y="0"/>
                  </a:cubicBezTo>
                  <a:close/>
                </a:path>
              </a:pathLst>
            </a:custGeom>
            <a:solidFill>
              <a:srgbClr val="B66F4C"/>
            </a:solidFill>
            <a:ln>
              <a:noFill/>
            </a:ln>
          </p:spPr>
          <p:txBody>
            <a:bodyPr spcFirstLastPara="1" wrap="square" lIns="121900" tIns="121900" rIns="121900" bIns="121900" anchor="ctr" anchorCtr="0">
              <a:noAutofit/>
            </a:bodyPr>
            <a:lstStyle/>
            <a:p>
              <a:endParaRPr sz="2400"/>
            </a:p>
          </p:txBody>
        </p:sp>
        <p:sp>
          <p:nvSpPr>
            <p:cNvPr id="1150" name="Google Shape;1150;p45"/>
            <p:cNvSpPr/>
            <p:nvPr/>
          </p:nvSpPr>
          <p:spPr>
            <a:xfrm>
              <a:off x="11553875" y="3133800"/>
              <a:ext cx="249050" cy="211050"/>
            </a:xfrm>
            <a:custGeom>
              <a:avLst/>
              <a:gdLst/>
              <a:ahLst/>
              <a:cxnLst/>
              <a:rect l="l" t="t" r="r" b="b"/>
              <a:pathLst>
                <a:path w="9962" h="8442" extrusionOk="0">
                  <a:moveTo>
                    <a:pt x="7124" y="0"/>
                  </a:moveTo>
                  <a:cubicBezTo>
                    <a:pt x="6803" y="0"/>
                    <a:pt x="6471" y="82"/>
                    <a:pt x="6139" y="243"/>
                  </a:cubicBezTo>
                  <a:cubicBezTo>
                    <a:pt x="5338" y="634"/>
                    <a:pt x="4947" y="1277"/>
                    <a:pt x="4938" y="2170"/>
                  </a:cubicBezTo>
                  <a:cubicBezTo>
                    <a:pt x="4936" y="2520"/>
                    <a:pt x="4990" y="2864"/>
                    <a:pt x="5065" y="3251"/>
                  </a:cubicBezTo>
                  <a:cubicBezTo>
                    <a:pt x="4582" y="2985"/>
                    <a:pt x="4061" y="2794"/>
                    <a:pt x="3516" y="2719"/>
                  </a:cubicBezTo>
                  <a:cubicBezTo>
                    <a:pt x="3358" y="2698"/>
                    <a:pt x="3198" y="2687"/>
                    <a:pt x="3038" y="2687"/>
                  </a:cubicBezTo>
                  <a:cubicBezTo>
                    <a:pt x="2314" y="2687"/>
                    <a:pt x="1587" y="2908"/>
                    <a:pt x="1036" y="3372"/>
                  </a:cubicBezTo>
                  <a:cubicBezTo>
                    <a:pt x="363" y="3939"/>
                    <a:pt x="1" y="4891"/>
                    <a:pt x="234" y="5741"/>
                  </a:cubicBezTo>
                  <a:cubicBezTo>
                    <a:pt x="489" y="6672"/>
                    <a:pt x="1361" y="7223"/>
                    <a:pt x="2235" y="7495"/>
                  </a:cubicBezTo>
                  <a:cubicBezTo>
                    <a:pt x="2492" y="7575"/>
                    <a:pt x="2742" y="7610"/>
                    <a:pt x="2988" y="7610"/>
                  </a:cubicBezTo>
                  <a:cubicBezTo>
                    <a:pt x="3990" y="7610"/>
                    <a:pt x="4898" y="7020"/>
                    <a:pt x="5754" y="6479"/>
                  </a:cubicBezTo>
                  <a:cubicBezTo>
                    <a:pt x="5760" y="6667"/>
                    <a:pt x="5768" y="6829"/>
                    <a:pt x="5777" y="6985"/>
                  </a:cubicBezTo>
                  <a:cubicBezTo>
                    <a:pt x="5809" y="7522"/>
                    <a:pt x="6062" y="7942"/>
                    <a:pt x="6475" y="8266"/>
                  </a:cubicBezTo>
                  <a:cubicBezTo>
                    <a:pt x="6622" y="8382"/>
                    <a:pt x="6725" y="8441"/>
                    <a:pt x="6813" y="8441"/>
                  </a:cubicBezTo>
                  <a:cubicBezTo>
                    <a:pt x="6905" y="8441"/>
                    <a:pt x="6980" y="8375"/>
                    <a:pt x="7069" y="8238"/>
                  </a:cubicBezTo>
                  <a:cubicBezTo>
                    <a:pt x="7083" y="8213"/>
                    <a:pt x="7100" y="8186"/>
                    <a:pt x="7118" y="8158"/>
                  </a:cubicBezTo>
                  <a:cubicBezTo>
                    <a:pt x="7201" y="8023"/>
                    <a:pt x="7265" y="7874"/>
                    <a:pt x="7336" y="7732"/>
                  </a:cubicBezTo>
                  <a:cubicBezTo>
                    <a:pt x="7445" y="7199"/>
                    <a:pt x="7515" y="6661"/>
                    <a:pt x="7494" y="6127"/>
                  </a:cubicBezTo>
                  <a:cubicBezTo>
                    <a:pt x="8870" y="5990"/>
                    <a:pt x="9572" y="5065"/>
                    <a:pt x="9737" y="4003"/>
                  </a:cubicBezTo>
                  <a:cubicBezTo>
                    <a:pt x="9962" y="2578"/>
                    <a:pt x="9436" y="1415"/>
                    <a:pt x="8396" y="502"/>
                  </a:cubicBezTo>
                  <a:cubicBezTo>
                    <a:pt x="8015" y="166"/>
                    <a:pt x="7581" y="0"/>
                    <a:pt x="712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1" name="Google Shape;1151;p45"/>
            <p:cNvSpPr/>
            <p:nvPr/>
          </p:nvSpPr>
          <p:spPr>
            <a:xfrm>
              <a:off x="11346675" y="5383125"/>
              <a:ext cx="166200" cy="148750"/>
            </a:xfrm>
            <a:custGeom>
              <a:avLst/>
              <a:gdLst/>
              <a:ahLst/>
              <a:cxnLst/>
              <a:rect l="l" t="t" r="r" b="b"/>
              <a:pathLst>
                <a:path w="6648" h="5950" extrusionOk="0">
                  <a:moveTo>
                    <a:pt x="6404" y="0"/>
                  </a:moveTo>
                  <a:cubicBezTo>
                    <a:pt x="6334" y="0"/>
                    <a:pt x="6269" y="38"/>
                    <a:pt x="6222" y="103"/>
                  </a:cubicBezTo>
                  <a:cubicBezTo>
                    <a:pt x="5914" y="530"/>
                    <a:pt x="5581" y="940"/>
                    <a:pt x="5226" y="1328"/>
                  </a:cubicBezTo>
                  <a:cubicBezTo>
                    <a:pt x="4865" y="1726"/>
                    <a:pt x="4483" y="2105"/>
                    <a:pt x="4088" y="2469"/>
                  </a:cubicBezTo>
                  <a:cubicBezTo>
                    <a:pt x="3693" y="2832"/>
                    <a:pt x="3286" y="3178"/>
                    <a:pt x="2869" y="3515"/>
                  </a:cubicBezTo>
                  <a:cubicBezTo>
                    <a:pt x="2450" y="3854"/>
                    <a:pt x="2053" y="4157"/>
                    <a:pt x="1617" y="4481"/>
                  </a:cubicBezTo>
                  <a:cubicBezTo>
                    <a:pt x="1127" y="4845"/>
                    <a:pt x="632" y="5202"/>
                    <a:pt x="136" y="5558"/>
                  </a:cubicBezTo>
                  <a:cubicBezTo>
                    <a:pt x="44" y="5624"/>
                    <a:pt x="0" y="5740"/>
                    <a:pt x="61" y="5844"/>
                  </a:cubicBezTo>
                  <a:cubicBezTo>
                    <a:pt x="97" y="5906"/>
                    <a:pt x="174" y="5950"/>
                    <a:pt x="249" y="5950"/>
                  </a:cubicBezTo>
                  <a:cubicBezTo>
                    <a:pt x="283" y="5950"/>
                    <a:pt x="318" y="5940"/>
                    <a:pt x="347" y="5919"/>
                  </a:cubicBezTo>
                  <a:cubicBezTo>
                    <a:pt x="1241" y="5277"/>
                    <a:pt x="2133" y="4634"/>
                    <a:pt x="2994" y="3948"/>
                  </a:cubicBezTo>
                  <a:cubicBezTo>
                    <a:pt x="3845" y="3270"/>
                    <a:pt x="4664" y="2549"/>
                    <a:pt x="5405" y="1751"/>
                  </a:cubicBezTo>
                  <a:cubicBezTo>
                    <a:pt x="5827" y="1297"/>
                    <a:pt x="6221" y="817"/>
                    <a:pt x="6584" y="314"/>
                  </a:cubicBezTo>
                  <a:cubicBezTo>
                    <a:pt x="6647" y="224"/>
                    <a:pt x="6602" y="77"/>
                    <a:pt x="6509" y="28"/>
                  </a:cubicBezTo>
                  <a:cubicBezTo>
                    <a:pt x="6474" y="9"/>
                    <a:pt x="6438" y="0"/>
                    <a:pt x="640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2" name="Google Shape;1152;p45"/>
            <p:cNvSpPr/>
            <p:nvPr/>
          </p:nvSpPr>
          <p:spPr>
            <a:xfrm>
              <a:off x="11372925" y="5440775"/>
              <a:ext cx="48000" cy="40175"/>
            </a:xfrm>
            <a:custGeom>
              <a:avLst/>
              <a:gdLst/>
              <a:ahLst/>
              <a:cxnLst/>
              <a:rect l="l" t="t" r="r" b="b"/>
              <a:pathLst>
                <a:path w="1920" h="1607" extrusionOk="0">
                  <a:moveTo>
                    <a:pt x="229" y="1"/>
                  </a:moveTo>
                  <a:cubicBezTo>
                    <a:pt x="179" y="1"/>
                    <a:pt x="131" y="18"/>
                    <a:pt x="90" y="60"/>
                  </a:cubicBezTo>
                  <a:cubicBezTo>
                    <a:pt x="18" y="132"/>
                    <a:pt x="1" y="286"/>
                    <a:pt x="90" y="356"/>
                  </a:cubicBezTo>
                  <a:lnTo>
                    <a:pt x="89" y="356"/>
                  </a:lnTo>
                  <a:cubicBezTo>
                    <a:pt x="581" y="741"/>
                    <a:pt x="1064" y="1138"/>
                    <a:pt x="1537" y="1548"/>
                  </a:cubicBezTo>
                  <a:cubicBezTo>
                    <a:pt x="1581" y="1586"/>
                    <a:pt x="1636" y="1607"/>
                    <a:pt x="1691" y="1607"/>
                  </a:cubicBezTo>
                  <a:cubicBezTo>
                    <a:pt x="1742" y="1607"/>
                    <a:pt x="1793" y="1588"/>
                    <a:pt x="1833" y="1548"/>
                  </a:cubicBezTo>
                  <a:cubicBezTo>
                    <a:pt x="1909" y="1472"/>
                    <a:pt x="1919" y="1326"/>
                    <a:pt x="1833" y="1252"/>
                  </a:cubicBezTo>
                  <a:cubicBezTo>
                    <a:pt x="1361" y="843"/>
                    <a:pt x="878" y="446"/>
                    <a:pt x="386" y="60"/>
                  </a:cubicBezTo>
                  <a:cubicBezTo>
                    <a:pt x="339" y="23"/>
                    <a:pt x="283" y="1"/>
                    <a:pt x="22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3" name="Google Shape;1153;p45"/>
            <p:cNvSpPr/>
            <p:nvPr/>
          </p:nvSpPr>
          <p:spPr>
            <a:xfrm>
              <a:off x="11381400" y="5422900"/>
              <a:ext cx="61525" cy="40450"/>
            </a:xfrm>
            <a:custGeom>
              <a:avLst/>
              <a:gdLst/>
              <a:ahLst/>
              <a:cxnLst/>
              <a:rect l="l" t="t" r="r" b="b"/>
              <a:pathLst>
                <a:path w="2461" h="1618" extrusionOk="0">
                  <a:moveTo>
                    <a:pt x="234" y="1"/>
                  </a:moveTo>
                  <a:cubicBezTo>
                    <a:pt x="161" y="1"/>
                    <a:pt x="89" y="35"/>
                    <a:pt x="53" y="103"/>
                  </a:cubicBezTo>
                  <a:cubicBezTo>
                    <a:pt x="1" y="201"/>
                    <a:pt x="25" y="332"/>
                    <a:pt x="128" y="388"/>
                  </a:cubicBezTo>
                  <a:cubicBezTo>
                    <a:pt x="809" y="758"/>
                    <a:pt x="1473" y="1159"/>
                    <a:pt x="2119" y="1589"/>
                  </a:cubicBezTo>
                  <a:cubicBezTo>
                    <a:pt x="2148" y="1609"/>
                    <a:pt x="2184" y="1618"/>
                    <a:pt x="2219" y="1618"/>
                  </a:cubicBezTo>
                  <a:cubicBezTo>
                    <a:pt x="2294" y="1618"/>
                    <a:pt x="2371" y="1578"/>
                    <a:pt x="2405" y="1514"/>
                  </a:cubicBezTo>
                  <a:cubicBezTo>
                    <a:pt x="2461" y="1409"/>
                    <a:pt x="2428" y="1292"/>
                    <a:pt x="2330" y="1227"/>
                  </a:cubicBezTo>
                  <a:cubicBezTo>
                    <a:pt x="1684" y="798"/>
                    <a:pt x="1021" y="398"/>
                    <a:pt x="340" y="27"/>
                  </a:cubicBezTo>
                  <a:cubicBezTo>
                    <a:pt x="307" y="9"/>
                    <a:pt x="270" y="1"/>
                    <a:pt x="23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4" name="Google Shape;1154;p45"/>
            <p:cNvSpPr/>
            <p:nvPr/>
          </p:nvSpPr>
          <p:spPr>
            <a:xfrm>
              <a:off x="11589200" y="5139975"/>
              <a:ext cx="75550" cy="47200"/>
            </a:xfrm>
            <a:custGeom>
              <a:avLst/>
              <a:gdLst/>
              <a:ahLst/>
              <a:cxnLst/>
              <a:rect l="l" t="t" r="r" b="b"/>
              <a:pathLst>
                <a:path w="3022" h="1888" extrusionOk="0">
                  <a:moveTo>
                    <a:pt x="2776" y="0"/>
                  </a:moveTo>
                  <a:cubicBezTo>
                    <a:pt x="2741" y="0"/>
                    <a:pt x="2706" y="9"/>
                    <a:pt x="2676" y="30"/>
                  </a:cubicBezTo>
                  <a:cubicBezTo>
                    <a:pt x="1861" y="576"/>
                    <a:pt x="1010" y="1068"/>
                    <a:pt x="131" y="1501"/>
                  </a:cubicBezTo>
                  <a:cubicBezTo>
                    <a:pt x="29" y="1551"/>
                    <a:pt x="1" y="1695"/>
                    <a:pt x="56" y="1787"/>
                  </a:cubicBezTo>
                  <a:cubicBezTo>
                    <a:pt x="95" y="1855"/>
                    <a:pt x="163" y="1888"/>
                    <a:pt x="234" y="1888"/>
                  </a:cubicBezTo>
                  <a:cubicBezTo>
                    <a:pt x="270" y="1888"/>
                    <a:pt x="307" y="1879"/>
                    <a:pt x="342" y="1862"/>
                  </a:cubicBezTo>
                  <a:cubicBezTo>
                    <a:pt x="1222" y="1429"/>
                    <a:pt x="2073" y="937"/>
                    <a:pt x="2887" y="391"/>
                  </a:cubicBezTo>
                  <a:cubicBezTo>
                    <a:pt x="2980" y="328"/>
                    <a:pt x="3021" y="207"/>
                    <a:pt x="2962" y="105"/>
                  </a:cubicBezTo>
                  <a:cubicBezTo>
                    <a:pt x="2925" y="41"/>
                    <a:pt x="2850" y="0"/>
                    <a:pt x="277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5" name="Google Shape;1155;p45"/>
            <p:cNvSpPr/>
            <p:nvPr/>
          </p:nvSpPr>
          <p:spPr>
            <a:xfrm>
              <a:off x="11590200" y="5167475"/>
              <a:ext cx="76775" cy="46825"/>
            </a:xfrm>
            <a:custGeom>
              <a:avLst/>
              <a:gdLst/>
              <a:ahLst/>
              <a:cxnLst/>
              <a:rect l="l" t="t" r="r" b="b"/>
              <a:pathLst>
                <a:path w="3071" h="1873" extrusionOk="0">
                  <a:moveTo>
                    <a:pt x="2829" y="0"/>
                  </a:moveTo>
                  <a:cubicBezTo>
                    <a:pt x="2794" y="0"/>
                    <a:pt x="2759" y="9"/>
                    <a:pt x="2728" y="28"/>
                  </a:cubicBezTo>
                  <a:cubicBezTo>
                    <a:pt x="1881" y="549"/>
                    <a:pt x="1016" y="1034"/>
                    <a:pt x="130" y="1485"/>
                  </a:cubicBezTo>
                  <a:cubicBezTo>
                    <a:pt x="29" y="1537"/>
                    <a:pt x="1" y="1678"/>
                    <a:pt x="55" y="1772"/>
                  </a:cubicBezTo>
                  <a:cubicBezTo>
                    <a:pt x="95" y="1839"/>
                    <a:pt x="164" y="1873"/>
                    <a:pt x="235" y="1873"/>
                  </a:cubicBezTo>
                  <a:cubicBezTo>
                    <a:pt x="271" y="1873"/>
                    <a:pt x="308" y="1864"/>
                    <a:pt x="342" y="1847"/>
                  </a:cubicBezTo>
                  <a:cubicBezTo>
                    <a:pt x="1226" y="1395"/>
                    <a:pt x="2092" y="910"/>
                    <a:pt x="2939" y="390"/>
                  </a:cubicBezTo>
                  <a:cubicBezTo>
                    <a:pt x="3037" y="330"/>
                    <a:pt x="3070" y="204"/>
                    <a:pt x="3014" y="103"/>
                  </a:cubicBezTo>
                  <a:cubicBezTo>
                    <a:pt x="2976" y="39"/>
                    <a:pt x="2903" y="0"/>
                    <a:pt x="2829"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6" name="Google Shape;1156;p45"/>
            <p:cNvSpPr/>
            <p:nvPr/>
          </p:nvSpPr>
          <p:spPr>
            <a:xfrm>
              <a:off x="11635800" y="5070500"/>
              <a:ext cx="35325" cy="192000"/>
            </a:xfrm>
            <a:custGeom>
              <a:avLst/>
              <a:gdLst/>
              <a:ahLst/>
              <a:cxnLst/>
              <a:rect l="l" t="t" r="r" b="b"/>
              <a:pathLst>
                <a:path w="1413" h="7680" extrusionOk="0">
                  <a:moveTo>
                    <a:pt x="1206" y="0"/>
                  </a:moveTo>
                  <a:cubicBezTo>
                    <a:pt x="1203" y="0"/>
                    <a:pt x="1201" y="1"/>
                    <a:pt x="1198" y="1"/>
                  </a:cubicBezTo>
                  <a:cubicBezTo>
                    <a:pt x="1083" y="4"/>
                    <a:pt x="991" y="95"/>
                    <a:pt x="989" y="210"/>
                  </a:cubicBezTo>
                  <a:cubicBezTo>
                    <a:pt x="943" y="1191"/>
                    <a:pt x="875" y="2169"/>
                    <a:pt x="786" y="3148"/>
                  </a:cubicBezTo>
                  <a:cubicBezTo>
                    <a:pt x="697" y="4119"/>
                    <a:pt x="584" y="5101"/>
                    <a:pt x="452" y="6058"/>
                  </a:cubicBezTo>
                  <a:cubicBezTo>
                    <a:pt x="420" y="6292"/>
                    <a:pt x="388" y="6528"/>
                    <a:pt x="330" y="6759"/>
                  </a:cubicBezTo>
                  <a:cubicBezTo>
                    <a:pt x="271" y="6994"/>
                    <a:pt x="204" y="7168"/>
                    <a:pt x="64" y="7366"/>
                  </a:cubicBezTo>
                  <a:cubicBezTo>
                    <a:pt x="1" y="7457"/>
                    <a:pt x="46" y="7604"/>
                    <a:pt x="139" y="7653"/>
                  </a:cubicBezTo>
                  <a:cubicBezTo>
                    <a:pt x="174" y="7671"/>
                    <a:pt x="209" y="7680"/>
                    <a:pt x="243" y="7680"/>
                  </a:cubicBezTo>
                  <a:cubicBezTo>
                    <a:pt x="314" y="7680"/>
                    <a:pt x="380" y="7642"/>
                    <a:pt x="425" y="7578"/>
                  </a:cubicBezTo>
                  <a:cubicBezTo>
                    <a:pt x="678" y="7222"/>
                    <a:pt x="767" y="6785"/>
                    <a:pt x="829" y="6361"/>
                  </a:cubicBezTo>
                  <a:cubicBezTo>
                    <a:pt x="901" y="5863"/>
                    <a:pt x="964" y="5363"/>
                    <a:pt x="1024" y="4863"/>
                  </a:cubicBezTo>
                  <a:cubicBezTo>
                    <a:pt x="1141" y="3875"/>
                    <a:pt x="1235" y="2885"/>
                    <a:pt x="1307" y="1892"/>
                  </a:cubicBezTo>
                  <a:cubicBezTo>
                    <a:pt x="1348" y="1332"/>
                    <a:pt x="1381" y="771"/>
                    <a:pt x="1407" y="210"/>
                  </a:cubicBezTo>
                  <a:cubicBezTo>
                    <a:pt x="1412" y="103"/>
                    <a:pt x="1312" y="0"/>
                    <a:pt x="1206"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157" name="Google Shape;1157;p45"/>
            <p:cNvSpPr/>
            <p:nvPr/>
          </p:nvSpPr>
          <p:spPr>
            <a:xfrm>
              <a:off x="11653825" y="3113175"/>
              <a:ext cx="156125" cy="179425"/>
            </a:xfrm>
            <a:custGeom>
              <a:avLst/>
              <a:gdLst/>
              <a:ahLst/>
              <a:cxnLst/>
              <a:rect l="l" t="t" r="r" b="b"/>
              <a:pathLst>
                <a:path w="6245" h="7177" extrusionOk="0">
                  <a:moveTo>
                    <a:pt x="3123" y="0"/>
                  </a:moveTo>
                  <a:cubicBezTo>
                    <a:pt x="1399" y="0"/>
                    <a:pt x="1" y="1607"/>
                    <a:pt x="1" y="3588"/>
                  </a:cubicBezTo>
                  <a:cubicBezTo>
                    <a:pt x="1" y="5570"/>
                    <a:pt x="1399" y="7176"/>
                    <a:pt x="3123" y="7176"/>
                  </a:cubicBezTo>
                  <a:cubicBezTo>
                    <a:pt x="4847" y="7176"/>
                    <a:pt x="6245" y="5570"/>
                    <a:pt x="6245" y="3588"/>
                  </a:cubicBezTo>
                  <a:cubicBezTo>
                    <a:pt x="6245" y="1607"/>
                    <a:pt x="4847" y="0"/>
                    <a:pt x="312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158" name="Google Shape;1158;p45"/>
            <p:cNvSpPr/>
            <p:nvPr/>
          </p:nvSpPr>
          <p:spPr>
            <a:xfrm>
              <a:off x="11630150" y="3364175"/>
              <a:ext cx="47400" cy="23050"/>
            </a:xfrm>
            <a:custGeom>
              <a:avLst/>
              <a:gdLst/>
              <a:ahLst/>
              <a:cxnLst/>
              <a:rect l="l" t="t" r="r" b="b"/>
              <a:pathLst>
                <a:path w="1896" h="922" extrusionOk="0">
                  <a:moveTo>
                    <a:pt x="0" y="1"/>
                  </a:moveTo>
                  <a:cubicBezTo>
                    <a:pt x="33" y="496"/>
                    <a:pt x="414" y="897"/>
                    <a:pt x="905" y="920"/>
                  </a:cubicBezTo>
                  <a:cubicBezTo>
                    <a:pt x="920" y="921"/>
                    <a:pt x="936" y="922"/>
                    <a:pt x="952" y="922"/>
                  </a:cubicBezTo>
                  <a:cubicBezTo>
                    <a:pt x="1421" y="922"/>
                    <a:pt x="1815" y="568"/>
                    <a:pt x="1896" y="96"/>
                  </a:cubicBez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1047021" y="1034240"/>
            <a:ext cx="4634400" cy="1889517"/>
          </a:xfrm>
          <a:prstGeom prst="rect">
            <a:avLst/>
          </a:prstGeom>
        </p:spPr>
        <p:txBody>
          <a:bodyPr spcFirstLastPara="1" wrap="square" lIns="121900" tIns="121900" rIns="121900" bIns="121900" anchor="t" anchorCtr="0">
            <a:noAutofit/>
          </a:bodyPr>
          <a:lstStyle/>
          <a:p>
            <a:r>
              <a:rPr lang="en" b="1" dirty="0">
                <a:latin typeface="Calibri"/>
              </a:rPr>
              <a:t>Summary</a:t>
            </a:r>
            <a:endParaRPr lang="en-US" b="1">
              <a:latin typeface="Calibri"/>
            </a:endParaRPr>
          </a:p>
        </p:txBody>
      </p:sp>
      <p:sp>
        <p:nvSpPr>
          <p:cNvPr id="333" name="Google Shape;333;p29"/>
          <p:cNvSpPr txBox="1">
            <a:spLocks noGrp="1"/>
          </p:cNvSpPr>
          <p:nvPr>
            <p:ph type="title" idx="2"/>
          </p:nvPr>
        </p:nvSpPr>
        <p:spPr>
          <a:xfrm>
            <a:off x="7399284" y="1030917"/>
            <a:ext cx="3699200" cy="563200"/>
          </a:xfrm>
          <a:prstGeom prst="rect">
            <a:avLst/>
          </a:prstGeom>
        </p:spPr>
        <p:txBody>
          <a:bodyPr spcFirstLastPara="1" wrap="square" lIns="121900" tIns="121900" rIns="121900" bIns="121900" anchor="b" anchorCtr="0">
            <a:noAutofit/>
          </a:bodyPr>
          <a:lstStyle/>
          <a:p>
            <a:r>
              <a:rPr lang="fr-FR" b="1" dirty="0">
                <a:latin typeface="Calibri"/>
              </a:rPr>
              <a:t>Introduction</a:t>
            </a:r>
            <a:endParaRPr lang="en-US" b="1">
              <a:latin typeface="Calibri"/>
            </a:endParaRPr>
          </a:p>
        </p:txBody>
      </p:sp>
      <p:sp>
        <p:nvSpPr>
          <p:cNvPr id="335" name="Google Shape;335;p29"/>
          <p:cNvSpPr txBox="1">
            <a:spLocks noGrp="1"/>
          </p:cNvSpPr>
          <p:nvPr>
            <p:ph type="title" idx="3"/>
          </p:nvPr>
        </p:nvSpPr>
        <p:spPr>
          <a:xfrm>
            <a:off x="5387035" y="904317"/>
            <a:ext cx="1708000" cy="816400"/>
          </a:xfrm>
          <a:prstGeom prst="rect">
            <a:avLst/>
          </a:prstGeom>
        </p:spPr>
        <p:txBody>
          <a:bodyPr spcFirstLastPara="1" wrap="square" lIns="121900" tIns="121900" rIns="121900" bIns="121900" anchor="ctr" anchorCtr="0">
            <a:noAutofit/>
          </a:bodyPr>
          <a:lstStyle/>
          <a:p>
            <a:r>
              <a:rPr lang="en" b="1" dirty="0">
                <a:latin typeface="Calibri"/>
              </a:rPr>
              <a:t>01</a:t>
            </a:r>
            <a:endParaRPr lang="en-US" b="1">
              <a:latin typeface="Calibri"/>
            </a:endParaRPr>
          </a:p>
        </p:txBody>
      </p:sp>
      <p:sp>
        <p:nvSpPr>
          <p:cNvPr id="336" name="Google Shape;336;p29"/>
          <p:cNvSpPr txBox="1">
            <a:spLocks noGrp="1"/>
          </p:cNvSpPr>
          <p:nvPr>
            <p:ph type="title" idx="4"/>
          </p:nvPr>
        </p:nvSpPr>
        <p:spPr>
          <a:xfrm>
            <a:off x="7359700" y="2154483"/>
            <a:ext cx="3699200" cy="563200"/>
          </a:xfrm>
          <a:prstGeom prst="rect">
            <a:avLst/>
          </a:prstGeom>
        </p:spPr>
        <p:txBody>
          <a:bodyPr spcFirstLastPara="1" wrap="square" lIns="121900" tIns="121900" rIns="121900" bIns="121900" anchor="b" anchorCtr="0">
            <a:noAutofit/>
          </a:bodyPr>
          <a:lstStyle/>
          <a:p>
            <a:r>
              <a:rPr lang="en" b="1" dirty="0">
                <a:latin typeface="Calibri"/>
              </a:rPr>
              <a:t>Data pre-processing</a:t>
            </a:r>
            <a:endParaRPr lang="en-US" b="1">
              <a:latin typeface="Calibri"/>
            </a:endParaRPr>
          </a:p>
        </p:txBody>
      </p:sp>
      <p:sp>
        <p:nvSpPr>
          <p:cNvPr id="338" name="Google Shape;338;p29"/>
          <p:cNvSpPr txBox="1">
            <a:spLocks noGrp="1"/>
          </p:cNvSpPr>
          <p:nvPr>
            <p:ph type="title" idx="6"/>
          </p:nvPr>
        </p:nvSpPr>
        <p:spPr>
          <a:xfrm>
            <a:off x="5385545" y="2061956"/>
            <a:ext cx="1708000" cy="816400"/>
          </a:xfrm>
          <a:prstGeom prst="rect">
            <a:avLst/>
          </a:prstGeom>
        </p:spPr>
        <p:txBody>
          <a:bodyPr spcFirstLastPara="1" wrap="square" lIns="121900" tIns="121900" rIns="121900" bIns="121900" anchor="ctr" anchorCtr="0">
            <a:noAutofit/>
          </a:bodyPr>
          <a:lstStyle/>
          <a:p>
            <a:r>
              <a:rPr lang="en" b="1" dirty="0">
                <a:latin typeface="Calibri"/>
              </a:rPr>
              <a:t>02</a:t>
            </a:r>
            <a:endParaRPr lang="en-US" b="1">
              <a:latin typeface="Calibri"/>
            </a:endParaRPr>
          </a:p>
        </p:txBody>
      </p:sp>
      <p:sp>
        <p:nvSpPr>
          <p:cNvPr id="339" name="Google Shape;339;p29"/>
          <p:cNvSpPr txBox="1">
            <a:spLocks noGrp="1"/>
          </p:cNvSpPr>
          <p:nvPr>
            <p:ph type="title" idx="7"/>
          </p:nvPr>
        </p:nvSpPr>
        <p:spPr>
          <a:xfrm>
            <a:off x="7359700" y="3321103"/>
            <a:ext cx="3699200" cy="563200"/>
          </a:xfrm>
          <a:prstGeom prst="rect">
            <a:avLst/>
          </a:prstGeom>
        </p:spPr>
        <p:txBody>
          <a:bodyPr spcFirstLastPara="1" wrap="square" lIns="121900" tIns="121900" rIns="121900" bIns="121900" anchor="b" anchorCtr="0">
            <a:noAutofit/>
          </a:bodyPr>
          <a:lstStyle/>
          <a:p>
            <a:r>
              <a:rPr lang="en" b="1" dirty="0">
                <a:latin typeface="Calibri"/>
              </a:rPr>
              <a:t>Data exploratory analysis</a:t>
            </a:r>
            <a:endParaRPr lang="en-US" b="1">
              <a:latin typeface="Calibri"/>
            </a:endParaRPr>
          </a:p>
        </p:txBody>
      </p:sp>
      <p:sp>
        <p:nvSpPr>
          <p:cNvPr id="341" name="Google Shape;341;p29"/>
          <p:cNvSpPr txBox="1">
            <a:spLocks noGrp="1"/>
          </p:cNvSpPr>
          <p:nvPr>
            <p:ph type="title" idx="9"/>
          </p:nvPr>
        </p:nvSpPr>
        <p:spPr>
          <a:xfrm>
            <a:off x="5411997" y="3133274"/>
            <a:ext cx="1708000" cy="816400"/>
          </a:xfrm>
          <a:prstGeom prst="rect">
            <a:avLst/>
          </a:prstGeom>
        </p:spPr>
        <p:txBody>
          <a:bodyPr spcFirstLastPara="1" wrap="square" lIns="121900" tIns="121900" rIns="121900" bIns="121900" anchor="ctr" anchorCtr="0">
            <a:noAutofit/>
          </a:bodyPr>
          <a:lstStyle/>
          <a:p>
            <a:r>
              <a:rPr lang="en" b="1" dirty="0">
                <a:latin typeface="Calibri"/>
              </a:rPr>
              <a:t>03</a:t>
            </a:r>
            <a:endParaRPr lang="en-US" b="1">
              <a:latin typeface="Calibri"/>
            </a:endParaRPr>
          </a:p>
        </p:txBody>
      </p:sp>
      <p:sp>
        <p:nvSpPr>
          <p:cNvPr id="342" name="Google Shape;342;p29"/>
          <p:cNvSpPr txBox="1">
            <a:spLocks noGrp="1"/>
          </p:cNvSpPr>
          <p:nvPr>
            <p:ph type="title" idx="13"/>
          </p:nvPr>
        </p:nvSpPr>
        <p:spPr>
          <a:xfrm>
            <a:off x="7394815" y="4479412"/>
            <a:ext cx="3699200" cy="563200"/>
          </a:xfrm>
          <a:prstGeom prst="rect">
            <a:avLst/>
          </a:prstGeom>
        </p:spPr>
        <p:txBody>
          <a:bodyPr spcFirstLastPara="1" wrap="square" lIns="121900" tIns="121900" rIns="121900" bIns="121900" anchor="b" anchorCtr="0">
            <a:noAutofit/>
          </a:bodyPr>
          <a:lstStyle/>
          <a:p>
            <a:r>
              <a:rPr lang="en" b="1" dirty="0">
                <a:latin typeface="Calibri"/>
              </a:rPr>
              <a:t>Data modeling</a:t>
            </a:r>
            <a:endParaRPr lang="en-US" b="1">
              <a:latin typeface="Calibri"/>
            </a:endParaRPr>
          </a:p>
        </p:txBody>
      </p:sp>
      <p:sp>
        <p:nvSpPr>
          <p:cNvPr id="344" name="Google Shape;344;p29"/>
          <p:cNvSpPr txBox="1">
            <a:spLocks noGrp="1"/>
          </p:cNvSpPr>
          <p:nvPr>
            <p:ph type="title" idx="15"/>
          </p:nvPr>
        </p:nvSpPr>
        <p:spPr>
          <a:xfrm>
            <a:off x="5385492" y="4226350"/>
            <a:ext cx="1708000" cy="816400"/>
          </a:xfrm>
          <a:prstGeom prst="rect">
            <a:avLst/>
          </a:prstGeom>
        </p:spPr>
        <p:txBody>
          <a:bodyPr spcFirstLastPara="1" wrap="square" lIns="121900" tIns="121900" rIns="121900" bIns="121900" anchor="ctr" anchorCtr="0">
            <a:noAutofit/>
          </a:bodyPr>
          <a:lstStyle/>
          <a:p>
            <a:r>
              <a:rPr lang="en" b="1" dirty="0">
                <a:latin typeface="Calibri"/>
              </a:rPr>
              <a:t>04</a:t>
            </a:r>
            <a:endParaRPr lang="en-US" b="1">
              <a:latin typeface="Calibri"/>
            </a:endParaRPr>
          </a:p>
        </p:txBody>
      </p:sp>
      <p:grpSp>
        <p:nvGrpSpPr>
          <p:cNvPr id="345" name="Google Shape;345;p29"/>
          <p:cNvGrpSpPr/>
          <p:nvPr/>
        </p:nvGrpSpPr>
        <p:grpSpPr>
          <a:xfrm>
            <a:off x="616001" y="4052400"/>
            <a:ext cx="2752767" cy="3808467"/>
            <a:chOff x="9251500" y="1205025"/>
            <a:chExt cx="2064575" cy="2856350"/>
          </a:xfrm>
        </p:grpSpPr>
        <p:sp>
          <p:nvSpPr>
            <p:cNvPr id="346" name="Google Shape;346;p29"/>
            <p:cNvSpPr/>
            <p:nvPr/>
          </p:nvSpPr>
          <p:spPr>
            <a:xfrm>
              <a:off x="10237300" y="1784700"/>
              <a:ext cx="886550" cy="812575"/>
            </a:xfrm>
            <a:custGeom>
              <a:avLst/>
              <a:gdLst/>
              <a:ahLst/>
              <a:cxnLst/>
              <a:rect l="l" t="t" r="r" b="b"/>
              <a:pathLst>
                <a:path w="35462" h="32503" extrusionOk="0">
                  <a:moveTo>
                    <a:pt x="17695" y="0"/>
                  </a:moveTo>
                  <a:cubicBezTo>
                    <a:pt x="16230" y="0"/>
                    <a:pt x="14820" y="457"/>
                    <a:pt x="13606" y="1622"/>
                  </a:cubicBezTo>
                  <a:cubicBezTo>
                    <a:pt x="4663" y="10208"/>
                    <a:pt x="6953" y="15726"/>
                    <a:pt x="6953" y="15726"/>
                  </a:cubicBezTo>
                  <a:lnTo>
                    <a:pt x="0" y="22592"/>
                  </a:lnTo>
                  <a:lnTo>
                    <a:pt x="10963" y="32503"/>
                  </a:lnTo>
                  <a:cubicBezTo>
                    <a:pt x="10963" y="32503"/>
                    <a:pt x="16922" y="26667"/>
                    <a:pt x="18919" y="25283"/>
                  </a:cubicBezTo>
                  <a:cubicBezTo>
                    <a:pt x="20915" y="23899"/>
                    <a:pt x="26792" y="20464"/>
                    <a:pt x="32250" y="14309"/>
                  </a:cubicBezTo>
                  <a:cubicBezTo>
                    <a:pt x="33380" y="13034"/>
                    <a:pt x="34454" y="11835"/>
                    <a:pt x="35461" y="10703"/>
                  </a:cubicBezTo>
                  <a:lnTo>
                    <a:pt x="29830" y="5272"/>
                  </a:lnTo>
                  <a:cubicBezTo>
                    <a:pt x="29352" y="5740"/>
                    <a:pt x="29059" y="6018"/>
                    <a:pt x="29059" y="6018"/>
                  </a:cubicBezTo>
                  <a:cubicBezTo>
                    <a:pt x="29059" y="6018"/>
                    <a:pt x="23014" y="0"/>
                    <a:pt x="17695"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7" name="Google Shape;347;p29"/>
            <p:cNvSpPr/>
            <p:nvPr/>
          </p:nvSpPr>
          <p:spPr>
            <a:xfrm>
              <a:off x="10158875" y="2329075"/>
              <a:ext cx="358150" cy="352225"/>
            </a:xfrm>
            <a:custGeom>
              <a:avLst/>
              <a:gdLst/>
              <a:ahLst/>
              <a:cxnLst/>
              <a:rect l="l" t="t" r="r" b="b"/>
              <a:pathLst>
                <a:path w="14326" h="14089" extrusionOk="0">
                  <a:moveTo>
                    <a:pt x="2979" y="0"/>
                  </a:moveTo>
                  <a:cubicBezTo>
                    <a:pt x="2979" y="0"/>
                    <a:pt x="1883" y="1139"/>
                    <a:pt x="0" y="3087"/>
                  </a:cubicBezTo>
                  <a:lnTo>
                    <a:pt x="11408" y="14088"/>
                  </a:lnTo>
                  <a:lnTo>
                    <a:pt x="14326" y="10947"/>
                  </a:lnTo>
                  <a:lnTo>
                    <a:pt x="2979"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8" name="Google Shape;348;p29"/>
            <p:cNvSpPr/>
            <p:nvPr/>
          </p:nvSpPr>
          <p:spPr>
            <a:xfrm>
              <a:off x="9251500" y="2395300"/>
              <a:ext cx="1217575" cy="1666075"/>
            </a:xfrm>
            <a:custGeom>
              <a:avLst/>
              <a:gdLst/>
              <a:ahLst/>
              <a:cxnLst/>
              <a:rect l="l" t="t" r="r" b="b"/>
              <a:pathLst>
                <a:path w="48703" h="66643" extrusionOk="0">
                  <a:moveTo>
                    <a:pt x="35843" y="1"/>
                  </a:moveTo>
                  <a:cubicBezTo>
                    <a:pt x="35843" y="1"/>
                    <a:pt x="18439" y="17537"/>
                    <a:pt x="0" y="35976"/>
                  </a:cubicBezTo>
                  <a:lnTo>
                    <a:pt x="0" y="66643"/>
                  </a:lnTo>
                  <a:lnTo>
                    <a:pt x="48703" y="12406"/>
                  </a:lnTo>
                  <a:lnTo>
                    <a:pt x="47703" y="11439"/>
                  </a:lnTo>
                  <a:lnTo>
                    <a:pt x="36295" y="436"/>
                  </a:lnTo>
                  <a:lnTo>
                    <a:pt x="35843" y="1"/>
                  </a:lnTo>
                  <a:close/>
                </a:path>
              </a:pathLst>
            </a:custGeom>
            <a:solidFill>
              <a:schemeClr val="accent2"/>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49" name="Google Shape;349;p29"/>
            <p:cNvSpPr/>
            <p:nvPr/>
          </p:nvSpPr>
          <p:spPr>
            <a:xfrm>
              <a:off x="10748050" y="1685625"/>
              <a:ext cx="541625" cy="607825"/>
            </a:xfrm>
            <a:custGeom>
              <a:avLst/>
              <a:gdLst/>
              <a:ahLst/>
              <a:cxnLst/>
              <a:rect l="l" t="t" r="r" b="b"/>
              <a:pathLst>
                <a:path w="21665" h="24313" extrusionOk="0">
                  <a:moveTo>
                    <a:pt x="17883" y="0"/>
                  </a:moveTo>
                  <a:cubicBezTo>
                    <a:pt x="16417" y="0"/>
                    <a:pt x="15040" y="1001"/>
                    <a:pt x="14457" y="2466"/>
                  </a:cubicBezTo>
                  <a:cubicBezTo>
                    <a:pt x="11399" y="8915"/>
                    <a:pt x="7807" y="13452"/>
                    <a:pt x="2196" y="17917"/>
                  </a:cubicBezTo>
                  <a:cubicBezTo>
                    <a:pt x="643" y="18997"/>
                    <a:pt x="1" y="21038"/>
                    <a:pt x="893" y="22644"/>
                  </a:cubicBezTo>
                  <a:lnTo>
                    <a:pt x="991" y="22820"/>
                  </a:lnTo>
                  <a:cubicBezTo>
                    <a:pt x="1523" y="23778"/>
                    <a:pt x="2578" y="24313"/>
                    <a:pt x="3738" y="24313"/>
                  </a:cubicBezTo>
                  <a:cubicBezTo>
                    <a:pt x="4523" y="24313"/>
                    <a:pt x="5357" y="24068"/>
                    <a:pt x="6110" y="23543"/>
                  </a:cubicBezTo>
                  <a:cubicBezTo>
                    <a:pt x="12809" y="18322"/>
                    <a:pt x="17250" y="12738"/>
                    <a:pt x="20826" y="5001"/>
                  </a:cubicBezTo>
                  <a:cubicBezTo>
                    <a:pt x="21665" y="2889"/>
                    <a:pt x="20726" y="684"/>
                    <a:pt x="18959" y="179"/>
                  </a:cubicBezTo>
                  <a:lnTo>
                    <a:pt x="18765" y="124"/>
                  </a:lnTo>
                  <a:cubicBezTo>
                    <a:pt x="18471" y="40"/>
                    <a:pt x="18175" y="0"/>
                    <a:pt x="17883"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0" name="Google Shape;350;p29"/>
            <p:cNvSpPr/>
            <p:nvPr/>
          </p:nvSpPr>
          <p:spPr>
            <a:xfrm>
              <a:off x="10436750" y="1205025"/>
              <a:ext cx="879325" cy="997700"/>
            </a:xfrm>
            <a:custGeom>
              <a:avLst/>
              <a:gdLst/>
              <a:ahLst/>
              <a:cxnLst/>
              <a:rect l="l" t="t" r="r" b="b"/>
              <a:pathLst>
                <a:path w="35173" h="39908" extrusionOk="0">
                  <a:moveTo>
                    <a:pt x="21068" y="0"/>
                  </a:moveTo>
                  <a:cubicBezTo>
                    <a:pt x="19773" y="0"/>
                    <a:pt x="18505" y="640"/>
                    <a:pt x="17754" y="1812"/>
                  </a:cubicBezTo>
                  <a:lnTo>
                    <a:pt x="1171" y="27683"/>
                  </a:lnTo>
                  <a:cubicBezTo>
                    <a:pt x="0" y="29512"/>
                    <a:pt x="532" y="31944"/>
                    <a:pt x="2359" y="33115"/>
                  </a:cubicBezTo>
                  <a:lnTo>
                    <a:pt x="11986" y="39285"/>
                  </a:lnTo>
                  <a:cubicBezTo>
                    <a:pt x="12643" y="39706"/>
                    <a:pt x="13378" y="39907"/>
                    <a:pt x="14104" y="39907"/>
                  </a:cubicBezTo>
                  <a:cubicBezTo>
                    <a:pt x="15400" y="39907"/>
                    <a:pt x="16667" y="39268"/>
                    <a:pt x="17418" y="38097"/>
                  </a:cubicBezTo>
                  <a:lnTo>
                    <a:pt x="34001" y="12223"/>
                  </a:lnTo>
                  <a:cubicBezTo>
                    <a:pt x="35172" y="10396"/>
                    <a:pt x="34640" y="7964"/>
                    <a:pt x="32813" y="6793"/>
                  </a:cubicBezTo>
                  <a:lnTo>
                    <a:pt x="23184" y="622"/>
                  </a:lnTo>
                  <a:cubicBezTo>
                    <a:pt x="22528" y="201"/>
                    <a:pt x="21794" y="0"/>
                    <a:pt x="21068"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1" name="Google Shape;351;p29"/>
            <p:cNvSpPr/>
            <p:nvPr/>
          </p:nvSpPr>
          <p:spPr>
            <a:xfrm>
              <a:off x="10781650" y="1307125"/>
              <a:ext cx="454225" cy="397500"/>
            </a:xfrm>
            <a:custGeom>
              <a:avLst/>
              <a:gdLst/>
              <a:ahLst/>
              <a:cxnLst/>
              <a:rect l="l" t="t" r="r" b="b"/>
              <a:pathLst>
                <a:path w="18169" h="15900" extrusionOk="0">
                  <a:moveTo>
                    <a:pt x="4630" y="1"/>
                  </a:moveTo>
                  <a:lnTo>
                    <a:pt x="1" y="7221"/>
                  </a:lnTo>
                  <a:lnTo>
                    <a:pt x="13540" y="15899"/>
                  </a:lnTo>
                  <a:lnTo>
                    <a:pt x="18168" y="8678"/>
                  </a:lnTo>
                  <a:lnTo>
                    <a:pt x="46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2" name="Google Shape;352;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3" name="Google Shape;353;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4" name="Google Shape;354;p29"/>
            <p:cNvSpPr/>
            <p:nvPr/>
          </p:nvSpPr>
          <p:spPr>
            <a:xfrm>
              <a:off x="10754325" y="1567250"/>
              <a:ext cx="49250" cy="44675"/>
            </a:xfrm>
            <a:custGeom>
              <a:avLst/>
              <a:gdLst/>
              <a:ahLst/>
              <a:cxnLst/>
              <a:rect l="l" t="t" r="r" b="b"/>
              <a:pathLst>
                <a:path w="1970" h="1787" extrusionOk="0">
                  <a:moveTo>
                    <a:pt x="950" y="0"/>
                  </a:moveTo>
                  <a:cubicBezTo>
                    <a:pt x="772" y="0"/>
                    <a:pt x="593" y="54"/>
                    <a:pt x="440" y="160"/>
                  </a:cubicBezTo>
                  <a:cubicBezTo>
                    <a:pt x="143" y="367"/>
                    <a:pt x="0" y="732"/>
                    <a:pt x="78" y="1084"/>
                  </a:cubicBezTo>
                  <a:cubicBezTo>
                    <a:pt x="154" y="1437"/>
                    <a:pt x="437" y="1709"/>
                    <a:pt x="792" y="1773"/>
                  </a:cubicBezTo>
                  <a:cubicBezTo>
                    <a:pt x="845" y="1782"/>
                    <a:pt x="898" y="1787"/>
                    <a:pt x="950" y="1787"/>
                  </a:cubicBezTo>
                  <a:cubicBezTo>
                    <a:pt x="1252" y="1787"/>
                    <a:pt x="1537" y="1634"/>
                    <a:pt x="1703" y="1375"/>
                  </a:cubicBezTo>
                  <a:cubicBezTo>
                    <a:pt x="1969" y="961"/>
                    <a:pt x="1848" y="408"/>
                    <a:pt x="1433" y="142"/>
                  </a:cubicBezTo>
                  <a:cubicBezTo>
                    <a:pt x="1286" y="47"/>
                    <a:pt x="1118"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5" name="Google Shape;355;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rgbClr val="42434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6" name="Google Shape;356;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7" name="Google Shape;357;p29"/>
            <p:cNvSpPr/>
            <p:nvPr/>
          </p:nvSpPr>
          <p:spPr>
            <a:xfrm>
              <a:off x="10995025" y="1721500"/>
              <a:ext cx="49250" cy="44675"/>
            </a:xfrm>
            <a:custGeom>
              <a:avLst/>
              <a:gdLst/>
              <a:ahLst/>
              <a:cxnLst/>
              <a:rect l="l" t="t" r="r" b="b"/>
              <a:pathLst>
                <a:path w="1970" h="1787" extrusionOk="0">
                  <a:moveTo>
                    <a:pt x="950" y="0"/>
                  </a:moveTo>
                  <a:cubicBezTo>
                    <a:pt x="772" y="0"/>
                    <a:pt x="594" y="54"/>
                    <a:pt x="440" y="160"/>
                  </a:cubicBezTo>
                  <a:cubicBezTo>
                    <a:pt x="143" y="367"/>
                    <a:pt x="1" y="732"/>
                    <a:pt x="78" y="1084"/>
                  </a:cubicBezTo>
                  <a:cubicBezTo>
                    <a:pt x="155" y="1437"/>
                    <a:pt x="438" y="1709"/>
                    <a:pt x="793" y="1773"/>
                  </a:cubicBezTo>
                  <a:cubicBezTo>
                    <a:pt x="845" y="1782"/>
                    <a:pt x="898" y="1787"/>
                    <a:pt x="951" y="1787"/>
                  </a:cubicBezTo>
                  <a:cubicBezTo>
                    <a:pt x="1251" y="1787"/>
                    <a:pt x="1536" y="1635"/>
                    <a:pt x="1702" y="1376"/>
                  </a:cubicBezTo>
                  <a:cubicBezTo>
                    <a:pt x="1969" y="961"/>
                    <a:pt x="1848" y="408"/>
                    <a:pt x="1432" y="142"/>
                  </a:cubicBezTo>
                  <a:cubicBezTo>
                    <a:pt x="1285" y="47"/>
                    <a:pt x="1117" y="0"/>
                    <a:pt x="950" y="0"/>
                  </a:cubicBez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8" name="Google Shape;358;p29"/>
            <p:cNvSpPr/>
            <p:nvPr/>
          </p:nvSpPr>
          <p:spPr>
            <a:xfrm>
              <a:off x="10878225" y="1619300"/>
              <a:ext cx="63825" cy="52400"/>
            </a:xfrm>
            <a:custGeom>
              <a:avLst/>
              <a:gdLst/>
              <a:ahLst/>
              <a:cxnLst/>
              <a:rect l="l" t="t" r="r" b="b"/>
              <a:pathLst>
                <a:path w="2553" h="2096" extrusionOk="0">
                  <a:moveTo>
                    <a:pt x="2094" y="0"/>
                  </a:moveTo>
                  <a:lnTo>
                    <a:pt x="1" y="459"/>
                  </a:lnTo>
                  <a:lnTo>
                    <a:pt x="2552" y="2095"/>
                  </a:lnTo>
                  <a:lnTo>
                    <a:pt x="2094"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59" name="Google Shape;359;p29"/>
            <p:cNvSpPr/>
            <p:nvPr/>
          </p:nvSpPr>
          <p:spPr>
            <a:xfrm>
              <a:off x="10854100" y="1668350"/>
              <a:ext cx="63875" cy="52400"/>
            </a:xfrm>
            <a:custGeom>
              <a:avLst/>
              <a:gdLst/>
              <a:ahLst/>
              <a:cxnLst/>
              <a:rect l="l" t="t" r="r" b="b"/>
              <a:pathLst>
                <a:path w="2555" h="2096" extrusionOk="0">
                  <a:moveTo>
                    <a:pt x="1" y="0"/>
                  </a:moveTo>
                  <a:lnTo>
                    <a:pt x="459" y="2095"/>
                  </a:lnTo>
                  <a:lnTo>
                    <a:pt x="2554" y="1637"/>
                  </a:lnTo>
                  <a:lnTo>
                    <a:pt x="1"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0" name="Google Shape;360;p29"/>
            <p:cNvSpPr/>
            <p:nvPr/>
          </p:nvSpPr>
          <p:spPr>
            <a:xfrm>
              <a:off x="10372125" y="1765750"/>
              <a:ext cx="428400" cy="361300"/>
            </a:xfrm>
            <a:custGeom>
              <a:avLst/>
              <a:gdLst/>
              <a:ahLst/>
              <a:cxnLst/>
              <a:rect l="l" t="t" r="r" b="b"/>
              <a:pathLst>
                <a:path w="17136" h="14452" extrusionOk="0">
                  <a:moveTo>
                    <a:pt x="3426" y="0"/>
                  </a:moveTo>
                  <a:cubicBezTo>
                    <a:pt x="2559" y="0"/>
                    <a:pt x="1699" y="377"/>
                    <a:pt x="1111" y="1103"/>
                  </a:cubicBezTo>
                  <a:lnTo>
                    <a:pt x="1036" y="1195"/>
                  </a:lnTo>
                  <a:cubicBezTo>
                    <a:pt x="1" y="2472"/>
                    <a:pt x="196" y="4348"/>
                    <a:pt x="1475" y="5385"/>
                  </a:cubicBezTo>
                  <a:lnTo>
                    <a:pt x="11836" y="13786"/>
                  </a:lnTo>
                  <a:cubicBezTo>
                    <a:pt x="12387" y="14234"/>
                    <a:pt x="13051" y="14451"/>
                    <a:pt x="13710" y="14451"/>
                  </a:cubicBezTo>
                  <a:cubicBezTo>
                    <a:pt x="14576" y="14451"/>
                    <a:pt x="15436" y="14075"/>
                    <a:pt x="16024" y="13349"/>
                  </a:cubicBezTo>
                  <a:lnTo>
                    <a:pt x="16099" y="13257"/>
                  </a:lnTo>
                  <a:cubicBezTo>
                    <a:pt x="17136" y="11979"/>
                    <a:pt x="16939" y="10103"/>
                    <a:pt x="15662" y="9068"/>
                  </a:cubicBezTo>
                  <a:lnTo>
                    <a:pt x="5301" y="666"/>
                  </a:lnTo>
                  <a:cubicBezTo>
                    <a:pt x="4749" y="218"/>
                    <a:pt x="4085" y="0"/>
                    <a:pt x="3426"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1" name="Google Shape;361;p29"/>
            <p:cNvSpPr/>
            <p:nvPr/>
          </p:nvSpPr>
          <p:spPr>
            <a:xfrm>
              <a:off x="10276450" y="1883725"/>
              <a:ext cx="407600" cy="344425"/>
            </a:xfrm>
            <a:custGeom>
              <a:avLst/>
              <a:gdLst/>
              <a:ahLst/>
              <a:cxnLst/>
              <a:rect l="l" t="t" r="r" b="b"/>
              <a:pathLst>
                <a:path w="16304" h="13777" extrusionOk="0">
                  <a:moveTo>
                    <a:pt x="3425" y="1"/>
                  </a:moveTo>
                  <a:cubicBezTo>
                    <a:pt x="2558" y="1"/>
                    <a:pt x="1699" y="378"/>
                    <a:pt x="1111" y="1104"/>
                  </a:cubicBezTo>
                  <a:lnTo>
                    <a:pt x="1036" y="1196"/>
                  </a:lnTo>
                  <a:cubicBezTo>
                    <a:pt x="0" y="2473"/>
                    <a:pt x="195" y="4349"/>
                    <a:pt x="1474" y="5384"/>
                  </a:cubicBezTo>
                  <a:lnTo>
                    <a:pt x="11003" y="13111"/>
                  </a:lnTo>
                  <a:cubicBezTo>
                    <a:pt x="11555" y="13559"/>
                    <a:pt x="12218" y="13776"/>
                    <a:pt x="12878" y="13776"/>
                  </a:cubicBezTo>
                  <a:cubicBezTo>
                    <a:pt x="13744" y="13776"/>
                    <a:pt x="14604" y="13400"/>
                    <a:pt x="15193" y="12674"/>
                  </a:cubicBezTo>
                  <a:lnTo>
                    <a:pt x="15267" y="12581"/>
                  </a:lnTo>
                  <a:cubicBezTo>
                    <a:pt x="16303" y="11304"/>
                    <a:pt x="16107" y="9428"/>
                    <a:pt x="14829" y="8393"/>
                  </a:cubicBezTo>
                  <a:lnTo>
                    <a:pt x="5300" y="666"/>
                  </a:lnTo>
                  <a:cubicBezTo>
                    <a:pt x="4748" y="218"/>
                    <a:pt x="4085" y="1"/>
                    <a:pt x="3425"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2" name="Google Shape;362;p29"/>
            <p:cNvSpPr/>
            <p:nvPr/>
          </p:nvSpPr>
          <p:spPr>
            <a:xfrm>
              <a:off x="10462125" y="1654725"/>
              <a:ext cx="463125" cy="389425"/>
            </a:xfrm>
            <a:custGeom>
              <a:avLst/>
              <a:gdLst/>
              <a:ahLst/>
              <a:cxnLst/>
              <a:rect l="l" t="t" r="r" b="b"/>
              <a:pathLst>
                <a:path w="18525" h="15577" extrusionOk="0">
                  <a:moveTo>
                    <a:pt x="3426" y="1"/>
                  </a:moveTo>
                  <a:cubicBezTo>
                    <a:pt x="2560" y="1"/>
                    <a:pt x="1701" y="377"/>
                    <a:pt x="1112" y="1103"/>
                  </a:cubicBezTo>
                  <a:lnTo>
                    <a:pt x="1037" y="1195"/>
                  </a:lnTo>
                  <a:cubicBezTo>
                    <a:pt x="1" y="2473"/>
                    <a:pt x="197" y="4349"/>
                    <a:pt x="1474" y="5384"/>
                  </a:cubicBezTo>
                  <a:lnTo>
                    <a:pt x="13224" y="14912"/>
                  </a:lnTo>
                  <a:cubicBezTo>
                    <a:pt x="13776" y="15359"/>
                    <a:pt x="14439" y="15577"/>
                    <a:pt x="15099" y="15577"/>
                  </a:cubicBezTo>
                  <a:cubicBezTo>
                    <a:pt x="15965" y="15577"/>
                    <a:pt x="16825" y="15200"/>
                    <a:pt x="17414" y="14475"/>
                  </a:cubicBezTo>
                  <a:lnTo>
                    <a:pt x="17488" y="14383"/>
                  </a:lnTo>
                  <a:cubicBezTo>
                    <a:pt x="18524" y="13106"/>
                    <a:pt x="18328" y="11230"/>
                    <a:pt x="17051" y="10193"/>
                  </a:cubicBezTo>
                  <a:lnTo>
                    <a:pt x="5301" y="666"/>
                  </a:lnTo>
                  <a:cubicBezTo>
                    <a:pt x="4749" y="218"/>
                    <a:pt x="4086" y="1"/>
                    <a:pt x="3426"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3" name="Google Shape;363;p29"/>
            <p:cNvSpPr/>
            <p:nvPr/>
          </p:nvSpPr>
          <p:spPr>
            <a:xfrm>
              <a:off x="10552150" y="1543700"/>
              <a:ext cx="449225" cy="378175"/>
            </a:xfrm>
            <a:custGeom>
              <a:avLst/>
              <a:gdLst/>
              <a:ahLst/>
              <a:cxnLst/>
              <a:rect l="l" t="t" r="r" b="b"/>
              <a:pathLst>
                <a:path w="17969" h="15127" extrusionOk="0">
                  <a:moveTo>
                    <a:pt x="3427" y="0"/>
                  </a:moveTo>
                  <a:cubicBezTo>
                    <a:pt x="2560" y="0"/>
                    <a:pt x="1701" y="377"/>
                    <a:pt x="1113" y="1102"/>
                  </a:cubicBezTo>
                  <a:lnTo>
                    <a:pt x="1038" y="1196"/>
                  </a:lnTo>
                  <a:cubicBezTo>
                    <a:pt x="1" y="2473"/>
                    <a:pt x="197" y="4348"/>
                    <a:pt x="1475" y="5384"/>
                  </a:cubicBezTo>
                  <a:lnTo>
                    <a:pt x="12670" y="14462"/>
                  </a:lnTo>
                  <a:cubicBezTo>
                    <a:pt x="13222" y="14909"/>
                    <a:pt x="13885" y="15127"/>
                    <a:pt x="14544" y="15127"/>
                  </a:cubicBezTo>
                  <a:cubicBezTo>
                    <a:pt x="15410" y="15127"/>
                    <a:pt x="16269" y="14750"/>
                    <a:pt x="16858" y="14025"/>
                  </a:cubicBezTo>
                  <a:lnTo>
                    <a:pt x="16933" y="13933"/>
                  </a:lnTo>
                  <a:cubicBezTo>
                    <a:pt x="17969" y="12654"/>
                    <a:pt x="17774" y="10779"/>
                    <a:pt x="16496" y="9743"/>
                  </a:cubicBezTo>
                  <a:lnTo>
                    <a:pt x="5301" y="665"/>
                  </a:lnTo>
                  <a:cubicBezTo>
                    <a:pt x="4749" y="218"/>
                    <a:pt x="4086" y="0"/>
                    <a:pt x="342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64" name="Google Shape;364;p29"/>
          <p:cNvGrpSpPr/>
          <p:nvPr/>
        </p:nvGrpSpPr>
        <p:grpSpPr>
          <a:xfrm>
            <a:off x="2183501" y="4099751"/>
            <a:ext cx="3366633" cy="3189967"/>
            <a:chOff x="9251500" y="2245300"/>
            <a:chExt cx="2524975" cy="2392475"/>
          </a:xfrm>
        </p:grpSpPr>
        <p:sp>
          <p:nvSpPr>
            <p:cNvPr id="365" name="Google Shape;365;p29"/>
            <p:cNvSpPr/>
            <p:nvPr/>
          </p:nvSpPr>
          <p:spPr>
            <a:xfrm>
              <a:off x="10801775" y="2263275"/>
              <a:ext cx="577975" cy="576475"/>
            </a:xfrm>
            <a:custGeom>
              <a:avLst/>
              <a:gdLst/>
              <a:ahLst/>
              <a:cxnLst/>
              <a:rect l="l" t="t" r="r" b="b"/>
              <a:pathLst>
                <a:path w="23119" h="23059" extrusionOk="0">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6" name="Google Shape;366;p29"/>
            <p:cNvSpPr/>
            <p:nvPr/>
          </p:nvSpPr>
          <p:spPr>
            <a:xfrm>
              <a:off x="10578650" y="2424725"/>
              <a:ext cx="890150" cy="905200"/>
            </a:xfrm>
            <a:custGeom>
              <a:avLst/>
              <a:gdLst/>
              <a:ahLst/>
              <a:cxnLst/>
              <a:rect l="l" t="t" r="r" b="b"/>
              <a:pathLst>
                <a:path w="35606" h="36208" extrusionOk="0">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7" name="Google Shape;367;p29"/>
            <p:cNvSpPr/>
            <p:nvPr/>
          </p:nvSpPr>
          <p:spPr>
            <a:xfrm>
              <a:off x="10499550" y="3068700"/>
              <a:ext cx="366150" cy="343475"/>
            </a:xfrm>
            <a:custGeom>
              <a:avLst/>
              <a:gdLst/>
              <a:ahLst/>
              <a:cxnLst/>
              <a:rect l="l" t="t" r="r" b="b"/>
              <a:pathLst>
                <a:path w="14646" h="13739" extrusionOk="0">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8" name="Google Shape;368;p29"/>
            <p:cNvSpPr/>
            <p:nvPr/>
          </p:nvSpPr>
          <p:spPr>
            <a:xfrm>
              <a:off x="9251500" y="3123725"/>
              <a:ext cx="1554150" cy="1514050"/>
            </a:xfrm>
            <a:custGeom>
              <a:avLst/>
              <a:gdLst/>
              <a:ahLst/>
              <a:cxnLst/>
              <a:rect l="l" t="t" r="r" b="b"/>
              <a:pathLst>
                <a:path w="62166" h="60562" extrusionOk="0">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69" name="Google Shape;369;p29"/>
            <p:cNvSpPr/>
            <p:nvPr/>
          </p:nvSpPr>
          <p:spPr>
            <a:xfrm>
              <a:off x="10829400" y="2245300"/>
              <a:ext cx="947075" cy="957150"/>
            </a:xfrm>
            <a:custGeom>
              <a:avLst/>
              <a:gdLst/>
              <a:ahLst/>
              <a:cxnLst/>
              <a:rect l="l" t="t" r="r" b="b"/>
              <a:pathLst>
                <a:path w="37883" h="38286" extrusionOk="0">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0" name="Google Shape;370;p29"/>
            <p:cNvSpPr/>
            <p:nvPr/>
          </p:nvSpPr>
          <p:spPr>
            <a:xfrm>
              <a:off x="11374000" y="2331425"/>
              <a:ext cx="168550" cy="159225"/>
            </a:xfrm>
            <a:custGeom>
              <a:avLst/>
              <a:gdLst/>
              <a:ahLst/>
              <a:cxnLst/>
              <a:rect l="l" t="t" r="r" b="b"/>
              <a:pathLst>
                <a:path w="6742" h="6369" extrusionOk="0">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1" name="Google Shape;371;p29"/>
            <p:cNvSpPr/>
            <p:nvPr/>
          </p:nvSpPr>
          <p:spPr>
            <a:xfrm>
              <a:off x="11424875" y="2372325"/>
              <a:ext cx="54850" cy="55900"/>
            </a:xfrm>
            <a:custGeom>
              <a:avLst/>
              <a:gdLst/>
              <a:ahLst/>
              <a:cxnLst/>
              <a:rect l="l" t="t" r="r" b="b"/>
              <a:pathLst>
                <a:path w="2194" h="2236" extrusionOk="0">
                  <a:moveTo>
                    <a:pt x="1739" y="0"/>
                  </a:moveTo>
                  <a:lnTo>
                    <a:pt x="1" y="1924"/>
                  </a:lnTo>
                  <a:lnTo>
                    <a:pt x="2193" y="2235"/>
                  </a:lnTo>
                  <a:lnTo>
                    <a:pt x="1739"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2" name="Google Shape;372;p29"/>
            <p:cNvSpPr/>
            <p:nvPr/>
          </p:nvSpPr>
          <p:spPr>
            <a:xfrm>
              <a:off x="11506750" y="2450975"/>
              <a:ext cx="168550" cy="159200"/>
            </a:xfrm>
            <a:custGeom>
              <a:avLst/>
              <a:gdLst/>
              <a:ahLst/>
              <a:cxnLst/>
              <a:rect l="l" t="t" r="r" b="b"/>
              <a:pathLst>
                <a:path w="6742" h="6368" extrusionOk="0">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3" name="Google Shape;373;p29"/>
            <p:cNvSpPr/>
            <p:nvPr/>
          </p:nvSpPr>
          <p:spPr>
            <a:xfrm>
              <a:off x="11576400" y="2513625"/>
              <a:ext cx="49175" cy="51825"/>
            </a:xfrm>
            <a:custGeom>
              <a:avLst/>
              <a:gdLst/>
              <a:ahLst/>
              <a:cxnLst/>
              <a:rect l="l" t="t" r="r" b="b"/>
              <a:pathLst>
                <a:path w="1967" h="2073" extrusionOk="0">
                  <a:moveTo>
                    <a:pt x="1435" y="1"/>
                  </a:moveTo>
                  <a:lnTo>
                    <a:pt x="1" y="1595"/>
                  </a:lnTo>
                  <a:lnTo>
                    <a:pt x="533" y="2073"/>
                  </a:lnTo>
                  <a:lnTo>
                    <a:pt x="1967" y="480"/>
                  </a:lnTo>
                  <a:lnTo>
                    <a:pt x="1435" y="1"/>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4" name="Google Shape;374;p29"/>
            <p:cNvSpPr/>
            <p:nvPr/>
          </p:nvSpPr>
          <p:spPr>
            <a:xfrm>
              <a:off x="11549850" y="2489725"/>
              <a:ext cx="49175" cy="51825"/>
            </a:xfrm>
            <a:custGeom>
              <a:avLst/>
              <a:gdLst/>
              <a:ahLst/>
              <a:cxnLst/>
              <a:rect l="l" t="t" r="r" b="b"/>
              <a:pathLst>
                <a:path w="1967" h="2073" extrusionOk="0">
                  <a:moveTo>
                    <a:pt x="1436" y="0"/>
                  </a:moveTo>
                  <a:lnTo>
                    <a:pt x="1" y="1593"/>
                  </a:lnTo>
                  <a:lnTo>
                    <a:pt x="532" y="2073"/>
                  </a:lnTo>
                  <a:lnTo>
                    <a:pt x="1967" y="478"/>
                  </a:lnTo>
                  <a:lnTo>
                    <a:pt x="1436" y="0"/>
                  </a:ln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5" name="Google Shape;375;p29"/>
            <p:cNvSpPr/>
            <p:nvPr/>
          </p:nvSpPr>
          <p:spPr>
            <a:xfrm>
              <a:off x="10998675" y="2732250"/>
              <a:ext cx="394825" cy="394625"/>
            </a:xfrm>
            <a:custGeom>
              <a:avLst/>
              <a:gdLst/>
              <a:ahLst/>
              <a:cxnLst/>
              <a:rect l="l" t="t" r="r" b="b"/>
              <a:pathLst>
                <a:path w="15793" h="15785" extrusionOk="0">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6" name="Google Shape;376;p29"/>
            <p:cNvSpPr/>
            <p:nvPr/>
          </p:nvSpPr>
          <p:spPr>
            <a:xfrm>
              <a:off x="10905975" y="2855550"/>
              <a:ext cx="376600" cy="375025"/>
            </a:xfrm>
            <a:custGeom>
              <a:avLst/>
              <a:gdLst/>
              <a:ahLst/>
              <a:cxnLst/>
              <a:rect l="l" t="t" r="r" b="b"/>
              <a:pathLst>
                <a:path w="15064" h="15001" extrusionOk="0">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7" name="Google Shape;377;p29"/>
            <p:cNvSpPr/>
            <p:nvPr/>
          </p:nvSpPr>
          <p:spPr>
            <a:xfrm>
              <a:off x="11072575" y="2602025"/>
              <a:ext cx="425400" cy="427225"/>
            </a:xfrm>
            <a:custGeom>
              <a:avLst/>
              <a:gdLst/>
              <a:ahLst/>
              <a:cxnLst/>
              <a:rect l="l" t="t" r="r" b="b"/>
              <a:pathLst>
                <a:path w="17016" h="17089" extrusionOk="0">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78" name="Google Shape;378;p29"/>
            <p:cNvSpPr/>
            <p:nvPr/>
          </p:nvSpPr>
          <p:spPr>
            <a:xfrm>
              <a:off x="11189200" y="2517475"/>
              <a:ext cx="413150" cy="414175"/>
            </a:xfrm>
            <a:custGeom>
              <a:avLst/>
              <a:gdLst/>
              <a:ahLst/>
              <a:cxnLst/>
              <a:rect l="l" t="t" r="r" b="b"/>
              <a:pathLst>
                <a:path w="16526" h="16567" extrusionOk="0">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grpSp>
        <p:nvGrpSpPr>
          <p:cNvPr id="379" name="Google Shape;379;p29"/>
          <p:cNvGrpSpPr/>
          <p:nvPr/>
        </p:nvGrpSpPr>
        <p:grpSpPr>
          <a:xfrm>
            <a:off x="-124266" y="2782218"/>
            <a:ext cx="2536900" cy="3840133"/>
            <a:chOff x="9251500" y="124450"/>
            <a:chExt cx="1902675" cy="2880100"/>
          </a:xfrm>
        </p:grpSpPr>
        <p:sp>
          <p:nvSpPr>
            <p:cNvPr id="380" name="Google Shape;380;p29"/>
            <p:cNvSpPr/>
            <p:nvPr/>
          </p:nvSpPr>
          <p:spPr>
            <a:xfrm>
              <a:off x="9844725" y="839125"/>
              <a:ext cx="855875" cy="825275"/>
            </a:xfrm>
            <a:custGeom>
              <a:avLst/>
              <a:gdLst/>
              <a:ahLst/>
              <a:cxnLst/>
              <a:rect l="l" t="t" r="r" b="b"/>
              <a:pathLst>
                <a:path w="34235" h="33011" extrusionOk="0">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1" name="Google Shape;381;p29"/>
            <p:cNvSpPr/>
            <p:nvPr/>
          </p:nvSpPr>
          <p:spPr>
            <a:xfrm>
              <a:off x="9807300" y="1390500"/>
              <a:ext cx="379275" cy="324200"/>
            </a:xfrm>
            <a:custGeom>
              <a:avLst/>
              <a:gdLst/>
              <a:ahLst/>
              <a:cxnLst/>
              <a:rect l="l" t="t" r="r" b="b"/>
              <a:pathLst>
                <a:path w="15171" h="12968" extrusionOk="0">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2" name="Google Shape;382;p29"/>
            <p:cNvSpPr/>
            <p:nvPr/>
          </p:nvSpPr>
          <p:spPr>
            <a:xfrm>
              <a:off x="9251500" y="1466600"/>
              <a:ext cx="899850" cy="1537950"/>
            </a:xfrm>
            <a:custGeom>
              <a:avLst/>
              <a:gdLst/>
              <a:ahLst/>
              <a:cxnLst/>
              <a:rect l="l" t="t" r="r" b="b"/>
              <a:pathLst>
                <a:path w="35994" h="61518" extrusionOk="0">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3" name="Google Shape;383;p29"/>
            <p:cNvSpPr/>
            <p:nvPr/>
          </p:nvSpPr>
          <p:spPr>
            <a:xfrm>
              <a:off x="10309575" y="837825"/>
              <a:ext cx="627300" cy="520725"/>
            </a:xfrm>
            <a:custGeom>
              <a:avLst/>
              <a:gdLst/>
              <a:ahLst/>
              <a:cxnLst/>
              <a:rect l="l" t="t" r="r" b="b"/>
              <a:pathLst>
                <a:path w="25092" h="20829" extrusionOk="0">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4" name="Google Shape;384;p29"/>
            <p:cNvSpPr/>
            <p:nvPr/>
          </p:nvSpPr>
          <p:spPr>
            <a:xfrm>
              <a:off x="9972375" y="601300"/>
              <a:ext cx="752275" cy="904325"/>
            </a:xfrm>
            <a:custGeom>
              <a:avLst/>
              <a:gdLst/>
              <a:ahLst/>
              <a:cxnLst/>
              <a:rect l="l" t="t" r="r" b="b"/>
              <a:pathLst>
                <a:path w="30091" h="36173" extrusionOk="0">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5" name="Google Shape;385;p29"/>
            <p:cNvSpPr/>
            <p:nvPr/>
          </p:nvSpPr>
          <p:spPr>
            <a:xfrm>
              <a:off x="10292700" y="769275"/>
              <a:ext cx="295225" cy="306150"/>
            </a:xfrm>
            <a:custGeom>
              <a:avLst/>
              <a:gdLst/>
              <a:ahLst/>
              <a:cxnLst/>
              <a:rect l="l" t="t" r="r" b="b"/>
              <a:pathLst>
                <a:path w="11809" h="12246" extrusionOk="0">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6" name="Google Shape;386;p29"/>
            <p:cNvSpPr/>
            <p:nvPr/>
          </p:nvSpPr>
          <p:spPr>
            <a:xfrm>
              <a:off x="10451975" y="364950"/>
              <a:ext cx="558700" cy="373475"/>
            </a:xfrm>
            <a:custGeom>
              <a:avLst/>
              <a:gdLst/>
              <a:ahLst/>
              <a:cxnLst/>
              <a:rect l="l" t="t" r="r" b="b"/>
              <a:pathLst>
                <a:path w="22348" h="14939" extrusionOk="0">
                  <a:moveTo>
                    <a:pt x="1" y="1"/>
                  </a:moveTo>
                  <a:lnTo>
                    <a:pt x="10437" y="12278"/>
                  </a:lnTo>
                  <a:lnTo>
                    <a:pt x="22348" y="14939"/>
                  </a:lnTo>
                  <a:lnTo>
                    <a:pt x="12875" y="6564"/>
                  </a:lnTo>
                  <a:lnTo>
                    <a:pt x="1" y="1"/>
                  </a:lnTo>
                  <a:close/>
                </a:path>
              </a:pathLst>
            </a:custGeom>
            <a:solidFill>
              <a:srgbClr val="BF7100"/>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7" name="Google Shape;387;p29"/>
            <p:cNvSpPr/>
            <p:nvPr/>
          </p:nvSpPr>
          <p:spPr>
            <a:xfrm>
              <a:off x="10411200" y="124450"/>
              <a:ext cx="742975" cy="693700"/>
            </a:xfrm>
            <a:custGeom>
              <a:avLst/>
              <a:gdLst/>
              <a:ahLst/>
              <a:cxnLst/>
              <a:rect l="l" t="t" r="r" b="b"/>
              <a:pathLst>
                <a:path w="29719" h="27748" extrusionOk="0">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8" name="Google Shape;388;p29"/>
            <p:cNvSpPr/>
            <p:nvPr/>
          </p:nvSpPr>
          <p:spPr>
            <a:xfrm>
              <a:off x="10430050" y="313050"/>
              <a:ext cx="562275" cy="505075"/>
            </a:xfrm>
            <a:custGeom>
              <a:avLst/>
              <a:gdLst/>
              <a:ahLst/>
              <a:cxnLst/>
              <a:rect l="l" t="t" r="r" b="b"/>
              <a:pathLst>
                <a:path w="22491" h="20203" extrusionOk="0">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89" name="Google Shape;389;p29"/>
            <p:cNvSpPr/>
            <p:nvPr/>
          </p:nvSpPr>
          <p:spPr>
            <a:xfrm>
              <a:off x="10200025" y="364950"/>
              <a:ext cx="533000" cy="635825"/>
            </a:xfrm>
            <a:custGeom>
              <a:avLst/>
              <a:gdLst/>
              <a:ahLst/>
              <a:cxnLst/>
              <a:rect l="l" t="t" r="r" b="b"/>
              <a:pathLst>
                <a:path w="21320" h="25433" extrusionOk="0">
                  <a:moveTo>
                    <a:pt x="10079" y="1"/>
                  </a:moveTo>
                  <a:lnTo>
                    <a:pt x="1" y="14978"/>
                  </a:lnTo>
                  <a:lnTo>
                    <a:pt x="10246" y="25433"/>
                  </a:lnTo>
                  <a:lnTo>
                    <a:pt x="21319" y="11193"/>
                  </a:lnTo>
                  <a:lnTo>
                    <a:pt x="1007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0" name="Google Shape;390;p29"/>
            <p:cNvSpPr/>
            <p:nvPr/>
          </p:nvSpPr>
          <p:spPr>
            <a:xfrm>
              <a:off x="10456650" y="645450"/>
              <a:ext cx="554025" cy="442850"/>
            </a:xfrm>
            <a:custGeom>
              <a:avLst/>
              <a:gdLst/>
              <a:ahLst/>
              <a:cxnLst/>
              <a:rect l="l" t="t" r="r" b="b"/>
              <a:pathLst>
                <a:path w="22161" h="17714" extrusionOk="0">
                  <a:moveTo>
                    <a:pt x="11035" y="0"/>
                  </a:moveTo>
                  <a:lnTo>
                    <a:pt x="0" y="14187"/>
                  </a:lnTo>
                  <a:lnTo>
                    <a:pt x="10756" y="17714"/>
                  </a:lnTo>
                  <a:lnTo>
                    <a:pt x="22161" y="3719"/>
                  </a:lnTo>
                  <a:lnTo>
                    <a:pt x="110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1" name="Google Shape;391;p29"/>
            <p:cNvSpPr/>
            <p:nvPr/>
          </p:nvSpPr>
          <p:spPr>
            <a:xfrm>
              <a:off x="10338600" y="518575"/>
              <a:ext cx="136750" cy="192950"/>
            </a:xfrm>
            <a:custGeom>
              <a:avLst/>
              <a:gdLst/>
              <a:ahLst/>
              <a:cxnLst/>
              <a:rect l="l" t="t" r="r" b="b"/>
              <a:pathLst>
                <a:path w="5470" h="7718" extrusionOk="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2" name="Google Shape;392;p29"/>
            <p:cNvSpPr/>
            <p:nvPr/>
          </p:nvSpPr>
          <p:spPr>
            <a:xfrm>
              <a:off x="10436700" y="622500"/>
              <a:ext cx="143200" cy="197325"/>
            </a:xfrm>
            <a:custGeom>
              <a:avLst/>
              <a:gdLst/>
              <a:ahLst/>
              <a:cxnLst/>
              <a:rect l="l" t="t" r="r" b="b"/>
              <a:pathLst>
                <a:path w="5728" h="7893" extrusionOk="0">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3" name="Google Shape;393;p29"/>
            <p:cNvSpPr/>
            <p:nvPr/>
          </p:nvSpPr>
          <p:spPr>
            <a:xfrm>
              <a:off x="9931550" y="840900"/>
              <a:ext cx="448250" cy="337050"/>
            </a:xfrm>
            <a:custGeom>
              <a:avLst/>
              <a:gdLst/>
              <a:ahLst/>
              <a:cxnLst/>
              <a:rect l="l" t="t" r="r" b="b"/>
              <a:pathLst>
                <a:path w="17930" h="13482" extrusionOk="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4" name="Google Shape;394;p29"/>
            <p:cNvSpPr/>
            <p:nvPr/>
          </p:nvSpPr>
          <p:spPr>
            <a:xfrm>
              <a:off x="9847000" y="967050"/>
              <a:ext cx="425975" cy="322150"/>
            </a:xfrm>
            <a:custGeom>
              <a:avLst/>
              <a:gdLst/>
              <a:ahLst/>
              <a:cxnLst/>
              <a:rect l="l" t="t" r="r" b="b"/>
              <a:pathLst>
                <a:path w="17039" h="12886" extrusionOk="0">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5" name="Google Shape;395;p29"/>
            <p:cNvSpPr/>
            <p:nvPr/>
          </p:nvSpPr>
          <p:spPr>
            <a:xfrm>
              <a:off x="10011125" y="722125"/>
              <a:ext cx="485325" cy="361950"/>
            </a:xfrm>
            <a:custGeom>
              <a:avLst/>
              <a:gdLst/>
              <a:ahLst/>
              <a:cxnLst/>
              <a:rect l="l" t="t" r="r" b="b"/>
              <a:pathLst>
                <a:path w="19413" h="14478" extrusionOk="0">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sp>
          <p:nvSpPr>
            <p:cNvPr id="396" name="Google Shape;396;p29"/>
            <p:cNvSpPr/>
            <p:nvPr/>
          </p:nvSpPr>
          <p:spPr>
            <a:xfrm>
              <a:off x="10090725" y="603375"/>
              <a:ext cx="470475" cy="352000"/>
            </a:xfrm>
            <a:custGeom>
              <a:avLst/>
              <a:gdLst/>
              <a:ahLst/>
              <a:cxnLst/>
              <a:rect l="l" t="t" r="r" b="b"/>
              <a:pathLst>
                <a:path w="18819" h="14080" extrusionOk="0">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spcFirstLastPara="1" wrap="square" lIns="121900" tIns="121900" rIns="121900" bIns="121900" anchor="ctr" anchorCtr="0">
              <a:noAutofit/>
            </a:bodyPr>
            <a:lstStyle/>
            <a:p>
              <a:endParaRPr lang="en-US" sz="2500" b="1" dirty="0">
                <a:latin typeface="Calibri"/>
                <a:cs typeface="Calibri"/>
              </a:endParaRPr>
            </a:p>
          </p:txBody>
        </p:sp>
      </p:grpSp>
      <p:sp>
        <p:nvSpPr>
          <p:cNvPr id="13" name="Google Shape;342;p29">
            <a:extLst>
              <a:ext uri="{FF2B5EF4-FFF2-40B4-BE49-F238E27FC236}">
                <a16:creationId xmlns:a16="http://schemas.microsoft.com/office/drawing/2014/main" id="{BF0C2412-0A8E-FE39-9116-1F27E228F619}"/>
              </a:ext>
            </a:extLst>
          </p:cNvPr>
          <p:cNvSpPr txBox="1">
            <a:spLocks/>
          </p:cNvSpPr>
          <p:nvPr/>
        </p:nvSpPr>
        <p:spPr>
          <a:xfrm>
            <a:off x="7355231" y="5785949"/>
            <a:ext cx="3926810" cy="563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Bree Serif"/>
              <a:buNone/>
              <a:defRPr sz="18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200"/>
              <a:buFont typeface="Arial"/>
              <a:buNone/>
              <a:defRPr sz="4200" b="0" i="0" u="none" strike="noStrike" cap="none">
                <a:solidFill>
                  <a:schemeClr val="lt2"/>
                </a:solidFill>
                <a:latin typeface="Arial"/>
                <a:ea typeface="Arial"/>
                <a:cs typeface="Arial"/>
                <a:sym typeface="Arial"/>
              </a:defRPr>
            </a:lvl9pPr>
          </a:lstStyle>
          <a:p>
            <a:r>
              <a:rPr lang="fr-FR" sz="2400" b="1" dirty="0">
                <a:latin typeface="Calibri"/>
              </a:rPr>
              <a:t>Transformation of the model </a:t>
            </a:r>
            <a:r>
              <a:rPr lang="fr-FR" sz="2400" b="1" dirty="0" err="1">
                <a:latin typeface="Calibri"/>
              </a:rPr>
              <a:t>into</a:t>
            </a:r>
            <a:r>
              <a:rPr lang="fr-FR" sz="2400" b="1" dirty="0">
                <a:latin typeface="Calibri"/>
              </a:rPr>
              <a:t> an API</a:t>
            </a:r>
          </a:p>
        </p:txBody>
      </p:sp>
      <p:sp>
        <p:nvSpPr>
          <p:cNvPr id="14" name="Google Shape;344;p29">
            <a:extLst>
              <a:ext uri="{FF2B5EF4-FFF2-40B4-BE49-F238E27FC236}">
                <a16:creationId xmlns:a16="http://schemas.microsoft.com/office/drawing/2014/main" id="{508E8E93-D059-D1A7-9D67-A64828F78D78}"/>
              </a:ext>
            </a:extLst>
          </p:cNvPr>
          <p:cNvSpPr txBox="1">
            <a:spLocks/>
          </p:cNvSpPr>
          <p:nvPr/>
        </p:nvSpPr>
        <p:spPr>
          <a:xfrm>
            <a:off x="5383051" y="5332740"/>
            <a:ext cx="1708000" cy="81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600"/>
              <a:buFont typeface="Arial"/>
              <a:buNone/>
              <a:defRPr sz="3600" b="0" i="0" u="none" strike="noStrike" cap="none">
                <a:solidFill>
                  <a:schemeClr val="lt2"/>
                </a:solidFill>
                <a:latin typeface="Arial"/>
                <a:ea typeface="Arial"/>
                <a:cs typeface="Arial"/>
                <a:sym typeface="Arial"/>
              </a:defRPr>
            </a:lvl9pPr>
          </a:lstStyle>
          <a:p>
            <a:r>
              <a:rPr lang="en" sz="4800" b="1" dirty="0">
                <a:latin typeface="Calibri"/>
              </a:rPr>
              <a:t>05</a:t>
            </a:r>
          </a:p>
        </p:txBody>
      </p:sp>
    </p:spTree>
    <p:extLst>
      <p:ext uri="{BB962C8B-B14F-4D97-AF65-F5344CB8AC3E}">
        <p14:creationId xmlns:p14="http://schemas.microsoft.com/office/powerpoint/2010/main" val="286281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28"/>
          <p:cNvSpPr txBox="1">
            <a:spLocks noGrp="1"/>
          </p:cNvSpPr>
          <p:nvPr>
            <p:ph type="title"/>
          </p:nvPr>
        </p:nvSpPr>
        <p:spPr>
          <a:xfrm>
            <a:off x="130048" y="475473"/>
            <a:ext cx="9811200" cy="938800"/>
          </a:xfrm>
          <a:prstGeom prst="rect">
            <a:avLst/>
          </a:prstGeom>
        </p:spPr>
        <p:txBody>
          <a:bodyPr spcFirstLastPara="1" wrap="square" lIns="121900" tIns="121900" rIns="121900" bIns="121900" anchor="t" anchorCtr="0">
            <a:noAutofit/>
          </a:bodyPr>
          <a:lstStyle/>
          <a:p>
            <a:r>
              <a:rPr lang="en" dirty="0">
                <a:latin typeface="Calibri"/>
              </a:rPr>
              <a:t>Introduction :</a:t>
            </a:r>
            <a:endParaRPr lang="en-US">
              <a:latin typeface="Calibri"/>
            </a:endParaRPr>
          </a:p>
        </p:txBody>
      </p:sp>
      <p:sp>
        <p:nvSpPr>
          <p:cNvPr id="327" name="Google Shape;327;p28"/>
          <p:cNvSpPr txBox="1"/>
          <p:nvPr/>
        </p:nvSpPr>
        <p:spPr>
          <a:xfrm>
            <a:off x="2754688" y="5573622"/>
            <a:ext cx="9811200" cy="1398343"/>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altLang="zh-CN" sz="2800" b="1" dirty="0">
                <a:latin typeface="Calibri"/>
                <a:ea typeface="宋体"/>
                <a:cs typeface="Calibri"/>
              </a:rPr>
              <a:t>How to predict the popularity of articles ?</a:t>
            </a:r>
          </a:p>
        </p:txBody>
      </p:sp>
      <p:sp>
        <p:nvSpPr>
          <p:cNvPr id="2" name="Espace réservé du contenu 2">
            <a:extLst>
              <a:ext uri="{FF2B5EF4-FFF2-40B4-BE49-F238E27FC236}">
                <a16:creationId xmlns:a16="http://schemas.microsoft.com/office/drawing/2014/main" id="{A2E2F66C-8924-DD4A-1318-B3C4AF97A6B2}"/>
              </a:ext>
            </a:extLst>
          </p:cNvPr>
          <p:cNvSpPr>
            <a:spLocks noGrp="1"/>
          </p:cNvSpPr>
          <p:nvPr/>
        </p:nvSpPr>
        <p:spPr>
          <a:xfrm>
            <a:off x="130048" y="1429264"/>
            <a:ext cx="12435840" cy="3316223"/>
          </a:xfrm>
          <a:prstGeom prst="rect">
            <a:avLst/>
          </a:prstGeom>
        </p:spPr>
        <p:txBody>
          <a:bodyPr vert="horz" lIns="121920" tIns="60960" rIns="121920" bIns="6096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650" u="sng" dirty="0">
                <a:solidFill>
                  <a:srgbClr val="191B0E"/>
                </a:solidFill>
                <a:latin typeface="Calibri"/>
                <a:ea typeface="宋体"/>
                <a:cs typeface="Calibri"/>
              </a:rPr>
              <a:t>Dataset description - </a:t>
            </a:r>
            <a:r>
              <a:rPr lang="en-US" altLang="zh-CN" sz="2650" u="sng" dirty="0">
                <a:solidFill>
                  <a:srgbClr val="000000"/>
                </a:solidFill>
                <a:latin typeface="Calibri"/>
                <a:ea typeface="宋体"/>
                <a:cs typeface="Calibri"/>
              </a:rPr>
              <a:t>Online News Popularity :</a:t>
            </a:r>
            <a:endParaRPr lang="en-US" altLang="zh-CN" sz="2650">
              <a:latin typeface="Calibri"/>
              <a:ea typeface="宋体"/>
              <a:cs typeface="Calibri"/>
            </a:endParaRPr>
          </a:p>
          <a:p>
            <a:pPr marL="383540" indent="-383540"/>
            <a:endParaRPr lang="en-US" sz="2650" dirty="0">
              <a:solidFill>
                <a:srgbClr val="000000"/>
              </a:solidFill>
              <a:latin typeface="Calibri"/>
              <a:cs typeface="Calibri"/>
            </a:endParaRPr>
          </a:p>
          <a:p>
            <a:pPr marL="383540" indent="-383540"/>
            <a:r>
              <a:rPr lang="en-US" sz="2100" dirty="0">
                <a:solidFill>
                  <a:schemeClr val="bg2">
                    <a:lumMod val="10000"/>
                  </a:schemeClr>
                </a:solidFill>
                <a:latin typeface="Calibri"/>
                <a:cs typeface="Calibri"/>
              </a:rPr>
              <a:t>Set of features about articles published by Mashable in a period of two years.</a:t>
            </a:r>
          </a:p>
          <a:p>
            <a:pPr marL="383540" indent="-383540"/>
            <a:r>
              <a:rPr lang="en-US" sz="2100" dirty="0">
                <a:solidFill>
                  <a:schemeClr val="bg2">
                    <a:lumMod val="10000"/>
                  </a:schemeClr>
                </a:solidFill>
                <a:latin typeface="Calibri"/>
                <a:cs typeface="Calibri"/>
              </a:rPr>
              <a:t>Composed of 39797 instances and 61 attributes</a:t>
            </a:r>
          </a:p>
          <a:p>
            <a:pPr marL="0" indent="0">
              <a:buNone/>
            </a:pPr>
            <a:r>
              <a:rPr lang="en-US" sz="2100" dirty="0">
                <a:solidFill>
                  <a:schemeClr val="bg2">
                    <a:lumMod val="10000"/>
                  </a:schemeClr>
                </a:solidFill>
                <a:latin typeface="Calibri"/>
                <a:cs typeface="Calibri"/>
              </a:rPr>
              <a:t>	(58 predictive attributes, 2 unpredictive attributes, 1 goal field)</a:t>
            </a:r>
          </a:p>
          <a:p>
            <a:pPr marL="383540" indent="-383540"/>
            <a:r>
              <a:rPr lang="en-US" sz="2100" dirty="0">
                <a:solidFill>
                  <a:schemeClr val="bg2">
                    <a:lumMod val="10000"/>
                  </a:schemeClr>
                </a:solidFill>
                <a:latin typeface="Calibri"/>
                <a:cs typeface="Calibri"/>
              </a:rPr>
              <a:t>The goal field to predict is the number of shares in social networks (popularity)</a:t>
            </a:r>
          </a:p>
          <a:p>
            <a:pPr marL="0" indent="0">
              <a:buNone/>
            </a:pPr>
            <a:endParaRPr lang="en-US" sz="2650" dirty="0">
              <a:solidFill>
                <a:schemeClr val="bg2">
                  <a:lumMod val="10000"/>
                </a:schemeClr>
              </a:solidFill>
              <a:latin typeface="Calibri"/>
              <a:cs typeface="Calibri"/>
            </a:endParaRPr>
          </a:p>
          <a:p>
            <a:pPr marL="0" indent="0">
              <a:buNone/>
            </a:pPr>
            <a:endParaRPr lang="fr-FR" sz="3050" u="sng" dirty="0">
              <a:solidFill>
                <a:srgbClr val="000000"/>
              </a:solidFill>
              <a:latin typeface="Calibri"/>
              <a:cs typeface="Calibri"/>
            </a:endParaRPr>
          </a:p>
        </p:txBody>
      </p:sp>
      <p:sp>
        <p:nvSpPr>
          <p:cNvPr id="3" name="Google Shape;326;p28">
            <a:extLst>
              <a:ext uri="{FF2B5EF4-FFF2-40B4-BE49-F238E27FC236}">
                <a16:creationId xmlns:a16="http://schemas.microsoft.com/office/drawing/2014/main" id="{D2FDC910-4B19-7EED-1759-E2512C87A05F}"/>
              </a:ext>
            </a:extLst>
          </p:cNvPr>
          <p:cNvSpPr txBox="1">
            <a:spLocks/>
          </p:cNvSpPr>
          <p:nvPr/>
        </p:nvSpPr>
        <p:spPr>
          <a:xfrm>
            <a:off x="130048" y="4748758"/>
            <a:ext cx="9811200" cy="69496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2"/>
              </a:buClr>
              <a:buSzPts val="3600"/>
              <a:buFont typeface="Bree Serif"/>
              <a:buNone/>
              <a:defRPr sz="3600" b="0" i="0" u="none" strike="noStrike" cap="none">
                <a:solidFill>
                  <a:schemeClr val="lt2"/>
                </a:solidFill>
                <a:latin typeface="Bree Serif"/>
                <a:ea typeface="Bree Serif"/>
                <a:cs typeface="Bree Serif"/>
                <a:sym typeface="Bree Serif"/>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fr-FR" sz="4800" dirty="0" err="1">
                <a:latin typeface="Calibri"/>
              </a:rPr>
              <a:t>Study</a:t>
            </a:r>
            <a:r>
              <a:rPr lang="fr-FR" sz="4800" dirty="0">
                <a:latin typeface="Calibri"/>
              </a:rPr>
              <a:t> </a:t>
            </a:r>
            <a:r>
              <a:rPr lang="fr-FR" sz="4800" dirty="0" err="1">
                <a:latin typeface="Calibri"/>
              </a:rPr>
              <a:t>problem</a:t>
            </a:r>
            <a:r>
              <a:rPr lang="fr-FR" sz="4800" dirty="0">
                <a:latin typeface="Calibri"/>
              </a:rPr>
              <a:t> :</a:t>
            </a:r>
          </a:p>
        </p:txBody>
      </p:sp>
    </p:spTree>
    <p:extLst>
      <p:ext uri="{BB962C8B-B14F-4D97-AF65-F5344CB8AC3E}">
        <p14:creationId xmlns:p14="http://schemas.microsoft.com/office/powerpoint/2010/main" val="107328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a:solidFill>
                  <a:srgbClr val="000000"/>
                </a:solidFill>
                <a:effectLst/>
                <a:latin typeface="Helvetica Neue"/>
              </a:rPr>
              <a:t>Data </a:t>
            </a:r>
            <a:r>
              <a:rPr lang="fr-FR" sz="2600" i="0" u="sng" err="1">
                <a:solidFill>
                  <a:srgbClr val="000000"/>
                </a:solidFill>
                <a:effectLst/>
                <a:latin typeface="Helvetica Neue"/>
              </a:rPr>
              <a:t>quality</a:t>
            </a:r>
            <a:r>
              <a:rPr lang="fr-FR" sz="2600" i="0" u="sng">
                <a:solidFill>
                  <a:srgbClr val="000000"/>
                </a:solidFill>
                <a:effectLst/>
                <a:latin typeface="Helvetica Neue"/>
              </a:rPr>
              <a:t>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188026" y="2523507"/>
            <a:ext cx="5911931" cy="3383066"/>
          </a:xfrm>
        </p:spPr>
        <p:txBody>
          <a:bodyPr>
            <a:normAutofit/>
          </a:bodyPr>
          <a:lstStyle/>
          <a:p>
            <a:pPr marL="0" indent="0">
              <a:buNone/>
            </a:pPr>
            <a:r>
              <a:rPr lang="fr-FR"/>
              <a:t>To start the </a:t>
            </a:r>
            <a:r>
              <a:rPr lang="fr-FR" err="1"/>
              <a:t>pre-processing</a:t>
            </a:r>
            <a:r>
              <a:rPr lang="fr-FR"/>
              <a:t>, </a:t>
            </a:r>
            <a:r>
              <a:rPr lang="en-US"/>
              <a:t>we started by studying the quality of our dataset in order to have a global view on the transformations to be performed.</a:t>
            </a:r>
          </a:p>
          <a:p>
            <a:pPr marL="0" indent="0">
              <a:buNone/>
            </a:pPr>
            <a:endParaRPr lang="en-US"/>
          </a:p>
          <a:p>
            <a:pPr marL="0" indent="0">
              <a:buNone/>
            </a:pPr>
            <a:r>
              <a:rPr lang="fr-FR" b="1"/>
              <a:t>Main insights :</a:t>
            </a:r>
          </a:p>
          <a:p>
            <a:r>
              <a:rPr lang="en-US"/>
              <a:t>Dataset composed only of numerical values</a:t>
            </a:r>
          </a:p>
          <a:p>
            <a:r>
              <a:rPr lang="en-US"/>
              <a:t>No empty values observed in the attributes and target compositions</a:t>
            </a:r>
            <a:endParaRPr lang="fr-FR"/>
          </a:p>
        </p:txBody>
      </p:sp>
      <p:pic>
        <p:nvPicPr>
          <p:cNvPr id="5" name="Image 4" descr="Une image contenant table&#10;&#10;Description générée automatiquement">
            <a:extLst>
              <a:ext uri="{FF2B5EF4-FFF2-40B4-BE49-F238E27FC236}">
                <a16:creationId xmlns:a16="http://schemas.microsoft.com/office/drawing/2014/main" id="{8CA64213-996F-3F08-DBD2-DE027D815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255" y="1713541"/>
            <a:ext cx="5486950" cy="3546417"/>
          </a:xfrm>
          <a:prstGeom prst="rect">
            <a:avLst/>
          </a:prstGeom>
        </p:spPr>
      </p:pic>
    </p:spTree>
    <p:extLst>
      <p:ext uri="{BB962C8B-B14F-4D97-AF65-F5344CB8AC3E}">
        <p14:creationId xmlns:p14="http://schemas.microsoft.com/office/powerpoint/2010/main" val="162636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Deleting</a:t>
            </a:r>
            <a:r>
              <a:rPr lang="fr-FR" sz="2600" i="0" u="sng">
                <a:solidFill>
                  <a:srgbClr val="000000"/>
                </a:solidFill>
                <a:effectLst/>
                <a:latin typeface="Helvetica Neue"/>
              </a:rPr>
              <a:t> </a:t>
            </a:r>
            <a:r>
              <a:rPr lang="fr-FR" sz="2600" i="0" u="sng" err="1">
                <a:solidFill>
                  <a:srgbClr val="000000"/>
                </a:solidFill>
                <a:effectLst/>
                <a:latin typeface="Helvetica Neue"/>
              </a:rPr>
              <a:t>rows</a:t>
            </a:r>
            <a:r>
              <a:rPr lang="fr-FR" sz="2600" i="0" u="sng">
                <a:solidFill>
                  <a:srgbClr val="000000"/>
                </a:solidFill>
                <a:effectLst/>
                <a:latin typeface="Helvetica Neue"/>
              </a:rPr>
              <a:t> and </a:t>
            </a:r>
            <a:r>
              <a:rPr lang="fr-FR" sz="2600" i="0" u="sng" err="1">
                <a:solidFill>
                  <a:srgbClr val="000000"/>
                </a:solidFill>
                <a:effectLst/>
                <a:latin typeface="Helvetica Neue"/>
              </a:rPr>
              <a:t>columns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79169" y="2107870"/>
            <a:ext cx="6248399" cy="4184650"/>
          </a:xfrm>
        </p:spPr>
        <p:txBody>
          <a:bodyPr>
            <a:normAutofit/>
          </a:bodyPr>
          <a:lstStyle/>
          <a:p>
            <a:pPr marL="0" indent="0">
              <a:buNone/>
            </a:pPr>
            <a:r>
              <a:rPr lang="en-US" dirty="0"/>
              <a:t>The second step of our transformation consists in removing the rows and columns that are not relevant in the resolution of our problem in order to improve the performance of our predictive model.</a:t>
            </a:r>
          </a:p>
          <a:p>
            <a:pPr marL="0" indent="0">
              <a:buNone/>
            </a:pPr>
            <a:endParaRPr lang="en-US" dirty="0"/>
          </a:p>
          <a:p>
            <a:pPr marL="0" indent="0">
              <a:buNone/>
            </a:pPr>
            <a:r>
              <a:rPr lang="fr-FR" b="1" dirty="0"/>
              <a:t>Main </a:t>
            </a:r>
            <a:r>
              <a:rPr lang="fr-FR" b="1" dirty="0" err="1"/>
              <a:t>deletions</a:t>
            </a:r>
            <a:r>
              <a:rPr lang="fr-FR" b="1" dirty="0"/>
              <a:t> :</a:t>
            </a:r>
          </a:p>
          <a:p>
            <a:r>
              <a:rPr lang="en-US" dirty="0"/>
              <a:t>Unpredictive attributes removing</a:t>
            </a:r>
          </a:p>
          <a:p>
            <a:r>
              <a:rPr lang="en-US" dirty="0"/>
              <a:t>Removal of attributes that have too much correlation between them</a:t>
            </a:r>
          </a:p>
          <a:p>
            <a:r>
              <a:rPr lang="en-US" dirty="0"/>
              <a:t>Deleting articles with empty content</a:t>
            </a:r>
          </a:p>
          <a:p>
            <a:pPr marL="0" indent="0">
              <a:buNone/>
            </a:pPr>
            <a:endParaRPr lang="fr-FR"/>
          </a:p>
        </p:txBody>
      </p:sp>
      <p:pic>
        <p:nvPicPr>
          <p:cNvPr id="8" name="Image 7" descr="Une image contenant texte&#10;&#10;Description générée automatiquement">
            <a:extLst>
              <a:ext uri="{FF2B5EF4-FFF2-40B4-BE49-F238E27FC236}">
                <a16:creationId xmlns:a16="http://schemas.microsoft.com/office/drawing/2014/main" id="{E75CFB2F-2D41-11D1-8D86-25F219EC3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787" y="2062843"/>
            <a:ext cx="5106113" cy="724001"/>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E75389B0-8867-519B-72E2-703BF8045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787" y="3114487"/>
            <a:ext cx="5106113" cy="2345757"/>
          </a:xfrm>
          <a:prstGeom prst="rect">
            <a:avLst/>
          </a:prstGeom>
        </p:spPr>
      </p:pic>
    </p:spTree>
    <p:extLst>
      <p:ext uri="{BB962C8B-B14F-4D97-AF65-F5344CB8AC3E}">
        <p14:creationId xmlns:p14="http://schemas.microsoft.com/office/powerpoint/2010/main" val="78678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2969"/>
            <a:ext cx="9601200" cy="1485900"/>
          </a:xfrm>
        </p:spPr>
        <p:txBody>
          <a:bodyPr>
            <a:normAutofit fontScale="90000"/>
          </a:bodyPr>
          <a:lstStyle/>
          <a:p>
            <a:r>
              <a:rPr lang="fr-FR" sz="4900" b="1">
                <a:latin typeface="Helvetica Neue"/>
              </a:rPr>
              <a:t>Data </a:t>
            </a:r>
            <a:r>
              <a:rPr lang="fr-FR" sz="4900" b="1" err="1">
                <a:latin typeface="Helvetica Neue"/>
              </a:rPr>
              <a:t>pre-processing</a:t>
            </a:r>
            <a:br>
              <a:rPr lang="fr-FR"/>
            </a:br>
            <a:br>
              <a:rPr lang="fr-FR" sz="2600"/>
            </a:br>
            <a:r>
              <a:rPr lang="fr-FR" sz="2600" i="0" u="sng" err="1">
                <a:solidFill>
                  <a:srgbClr val="000000"/>
                </a:solidFill>
                <a:effectLst/>
                <a:latin typeface="Helvetica Neue"/>
              </a:rPr>
              <a:t>Attribute</a:t>
            </a:r>
            <a:r>
              <a:rPr lang="fr-FR" sz="2600" i="0" u="sng">
                <a:solidFill>
                  <a:srgbClr val="000000"/>
                </a:solidFill>
                <a:effectLst/>
                <a:latin typeface="Helvetica Neue"/>
              </a:rPr>
              <a:t> </a:t>
            </a:r>
            <a:r>
              <a:rPr lang="fr-FR" sz="2600" i="0" u="sng" err="1">
                <a:solidFill>
                  <a:srgbClr val="000000"/>
                </a:solidFill>
                <a:effectLst/>
                <a:latin typeface="Helvetica Neue"/>
              </a:rPr>
              <a:t>transfomations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2286000"/>
            <a:ext cx="6099958" cy="4184650"/>
          </a:xfrm>
        </p:spPr>
        <p:txBody>
          <a:bodyPr>
            <a:normAutofit/>
          </a:bodyPr>
          <a:lstStyle/>
          <a:p>
            <a:pPr marL="0" indent="0">
              <a:buNone/>
            </a:pPr>
            <a:r>
              <a:rPr lang="en-US"/>
              <a:t>We then intervened in the transformation of the attributes in order to facilitate our analysis tasks and also to facilitate the prediction potential of our model.</a:t>
            </a:r>
          </a:p>
          <a:p>
            <a:pPr marL="0" indent="0">
              <a:buNone/>
            </a:pPr>
            <a:endParaRPr lang="en-US"/>
          </a:p>
          <a:p>
            <a:pPr marL="0" indent="0">
              <a:buNone/>
            </a:pPr>
            <a:r>
              <a:rPr lang="fr-FR" b="1"/>
              <a:t>Main transformations :</a:t>
            </a:r>
          </a:p>
          <a:p>
            <a:r>
              <a:rPr lang="en-US"/>
              <a:t>Grouping of binary attributes</a:t>
            </a:r>
          </a:p>
          <a:p>
            <a:r>
              <a:rPr lang="en-US"/>
              <a:t>Transformation of the name of attributes</a:t>
            </a:r>
          </a:p>
          <a:p>
            <a:r>
              <a:rPr lang="en-US"/>
              <a:t>Transformation of the target shares</a:t>
            </a: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9" name="Image 8" descr="Une image contenant table&#10;&#10;Description générée automatiquement">
            <a:extLst>
              <a:ext uri="{FF2B5EF4-FFF2-40B4-BE49-F238E27FC236}">
                <a16:creationId xmlns:a16="http://schemas.microsoft.com/office/drawing/2014/main" id="{4A4C2D64-CC02-3038-5620-3AEADD9AF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73" y="3906902"/>
            <a:ext cx="1105054" cy="2010056"/>
          </a:xfrm>
          <a:prstGeom prst="rect">
            <a:avLst/>
          </a:prstGeom>
        </p:spPr>
      </p:pic>
      <p:pic>
        <p:nvPicPr>
          <p:cNvPr id="11" name="Image 10">
            <a:extLst>
              <a:ext uri="{FF2B5EF4-FFF2-40B4-BE49-F238E27FC236}">
                <a16:creationId xmlns:a16="http://schemas.microsoft.com/office/drawing/2014/main" id="{82131989-425B-478A-F7B3-48FB6EC0A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650" y="3302535"/>
            <a:ext cx="3959874" cy="3069643"/>
          </a:xfrm>
          <a:prstGeom prst="rect">
            <a:avLst/>
          </a:prstGeom>
        </p:spPr>
      </p:pic>
      <p:pic>
        <p:nvPicPr>
          <p:cNvPr id="12" name="Image 11" descr="Une image contenant texte, intérieur, capture d’écran&#10;&#10;Description générée automatiquement">
            <a:extLst>
              <a:ext uri="{FF2B5EF4-FFF2-40B4-BE49-F238E27FC236}">
                <a16:creationId xmlns:a16="http://schemas.microsoft.com/office/drawing/2014/main" id="{2B53DBDB-CBC3-C94E-1695-6E9F4FA3C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002" y="1323113"/>
            <a:ext cx="4442341" cy="1727852"/>
          </a:xfrm>
          <a:prstGeom prst="rect">
            <a:avLst/>
          </a:prstGeom>
        </p:spPr>
      </p:pic>
      <p:sp>
        <p:nvSpPr>
          <p:cNvPr id="13" name="ZoneTexte 12">
            <a:extLst>
              <a:ext uri="{FF2B5EF4-FFF2-40B4-BE49-F238E27FC236}">
                <a16:creationId xmlns:a16="http://schemas.microsoft.com/office/drawing/2014/main" id="{FB96EBE3-ACF1-F482-CC22-E17015AD1A00}"/>
              </a:ext>
            </a:extLst>
          </p:cNvPr>
          <p:cNvSpPr txBox="1"/>
          <p:nvPr/>
        </p:nvSpPr>
        <p:spPr>
          <a:xfrm>
            <a:off x="7474619" y="4651882"/>
            <a:ext cx="526713" cy="369332"/>
          </a:xfrm>
          <a:prstGeom prst="rect">
            <a:avLst/>
          </a:prstGeom>
          <a:noFill/>
        </p:spPr>
        <p:txBody>
          <a:bodyPr wrap="square" rtlCol="0">
            <a:spAutoFit/>
          </a:bodyPr>
          <a:lstStyle/>
          <a:p>
            <a:r>
              <a:rPr lang="fr-FR"/>
              <a:t>=&gt;</a:t>
            </a:r>
          </a:p>
        </p:txBody>
      </p:sp>
    </p:spTree>
    <p:extLst>
      <p:ext uri="{BB962C8B-B14F-4D97-AF65-F5344CB8AC3E}">
        <p14:creationId xmlns:p14="http://schemas.microsoft.com/office/powerpoint/2010/main" val="344713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0" y="1900052"/>
            <a:ext cx="5664529" cy="4184650"/>
          </a:xfrm>
        </p:spPr>
        <p:txBody>
          <a:bodyPr vert="horz" lIns="91440" tIns="45720" rIns="91440" bIns="45720" rtlCol="0" anchor="t">
            <a:normAutofit/>
          </a:bodyPr>
          <a:lstStyle/>
          <a:p>
            <a:pPr marL="0" indent="0">
              <a:buNone/>
            </a:pPr>
            <a:r>
              <a:rPr lang="en-US" dirty="0"/>
              <a:t>In order to get a better </a:t>
            </a:r>
            <a:r>
              <a:rPr lang="en-US" dirty="0" err="1"/>
              <a:t>understading</a:t>
            </a:r>
            <a:r>
              <a:rPr lang="en-US" dirty="0"/>
              <a:t> of our dataset to solve our problematic, we proceeded to a global study including an analysis of our categorical attributes as well as an illustration of the correlations between them.</a:t>
            </a:r>
          </a:p>
          <a:p>
            <a:pPr marL="0" indent="0">
              <a:buNone/>
            </a:pPr>
            <a:endParaRPr lang="en-US" dirty="0"/>
          </a:p>
          <a:p>
            <a:pPr marL="0" indent="0">
              <a:buNone/>
            </a:pPr>
            <a:r>
              <a:rPr lang="fr-FR" b="1" dirty="0"/>
              <a:t>Main </a:t>
            </a:r>
            <a:r>
              <a:rPr lang="fr-FR" b="1" dirty="0" err="1"/>
              <a:t>analysis</a:t>
            </a:r>
            <a:r>
              <a:rPr lang="fr-FR" b="1" dirty="0"/>
              <a:t> :</a:t>
            </a:r>
          </a:p>
          <a:p>
            <a:pPr marL="383540" indent="-383540"/>
            <a:r>
              <a:rPr lang="en-US" dirty="0"/>
              <a:t>Understanding of the distribution of articles according to the day of the week and the theme.</a:t>
            </a:r>
          </a:p>
          <a:p>
            <a:pPr marL="383540" indent="-383540"/>
            <a:r>
              <a:rPr lang="en-US" dirty="0"/>
              <a:t>No linear correlation between target share and other numerical attributes.</a:t>
            </a:r>
            <a:endParaRPr lang="fr-FR" dirty="0"/>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8" name="Picture 8">
            <a:extLst>
              <a:ext uri="{FF2B5EF4-FFF2-40B4-BE49-F238E27FC236}">
                <a16:creationId xmlns:a16="http://schemas.microsoft.com/office/drawing/2014/main" id="{A419DE74-87E2-A861-843A-7DD439DD2FA8}"/>
              </a:ext>
            </a:extLst>
          </p:cNvPr>
          <p:cNvPicPr>
            <a:picLocks noChangeAspect="1"/>
          </p:cNvPicPr>
          <p:nvPr/>
        </p:nvPicPr>
        <p:blipFill>
          <a:blip r:embed="rId2"/>
          <a:stretch>
            <a:fillRect/>
          </a:stretch>
        </p:blipFill>
        <p:spPr>
          <a:xfrm>
            <a:off x="6149439" y="828866"/>
            <a:ext cx="2604655" cy="2854889"/>
          </a:xfrm>
          <a:prstGeom prst="rect">
            <a:avLst/>
          </a:prstGeom>
        </p:spPr>
      </p:pic>
      <p:pic>
        <p:nvPicPr>
          <p:cNvPr id="9" name="Picture 9">
            <a:extLst>
              <a:ext uri="{FF2B5EF4-FFF2-40B4-BE49-F238E27FC236}">
                <a16:creationId xmlns:a16="http://schemas.microsoft.com/office/drawing/2014/main" id="{16D5313A-E8E3-AC3C-FE31-FCDF63A8EDEB}"/>
              </a:ext>
            </a:extLst>
          </p:cNvPr>
          <p:cNvPicPr>
            <a:picLocks noChangeAspect="1"/>
          </p:cNvPicPr>
          <p:nvPr/>
        </p:nvPicPr>
        <p:blipFill>
          <a:blip r:embed="rId3"/>
          <a:stretch>
            <a:fillRect/>
          </a:stretch>
        </p:blipFill>
        <p:spPr>
          <a:xfrm>
            <a:off x="5763491" y="4052149"/>
            <a:ext cx="3386446" cy="2326197"/>
          </a:xfrm>
          <a:prstGeom prst="rect">
            <a:avLst/>
          </a:prstGeom>
        </p:spPr>
      </p:pic>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Rectangle 14">
            <a:extLst>
              <a:ext uri="{FF2B5EF4-FFF2-40B4-BE49-F238E27FC236}">
                <a16:creationId xmlns:a16="http://schemas.microsoft.com/office/drawing/2014/main" id="{0BCE06F2-0910-BD8F-F550-89786919EA5E}"/>
              </a:ext>
            </a:extLst>
          </p:cNvPr>
          <p:cNvSpPr/>
          <p:nvPr/>
        </p:nvSpPr>
        <p:spPr>
          <a:xfrm>
            <a:off x="6593279" y="987137"/>
            <a:ext cx="1494311" cy="2533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DF1978-7CF7-EAED-FC7C-F4609DAD0D3C}"/>
              </a:ext>
            </a:extLst>
          </p:cNvPr>
          <p:cNvSpPr/>
          <p:nvPr/>
        </p:nvSpPr>
        <p:spPr>
          <a:xfrm>
            <a:off x="8216239" y="4579422"/>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88766C-F542-DCC8-433A-1CC2F8DBDF8F}"/>
              </a:ext>
            </a:extLst>
          </p:cNvPr>
          <p:cNvSpPr/>
          <p:nvPr/>
        </p:nvSpPr>
        <p:spPr>
          <a:xfrm>
            <a:off x="6840680" y="4302331"/>
            <a:ext cx="504701" cy="2770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7261C1-FDAA-B343-5A44-D223975D8F45}"/>
              </a:ext>
            </a:extLst>
          </p:cNvPr>
          <p:cNvSpPr/>
          <p:nvPr/>
        </p:nvSpPr>
        <p:spPr>
          <a:xfrm>
            <a:off x="5762004" y="5084122"/>
            <a:ext cx="950025" cy="2572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33E898-3967-B69A-BAB3-68DCC3DFF462}"/>
              </a:ext>
            </a:extLst>
          </p:cNvPr>
          <p:cNvSpPr/>
          <p:nvPr/>
        </p:nvSpPr>
        <p:spPr>
          <a:xfrm>
            <a:off x="6514109" y="5945084"/>
            <a:ext cx="633350" cy="227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8978240" y="2511136"/>
            <a:ext cx="3122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Most of the articles was not released on weekends.</a:t>
            </a:r>
          </a:p>
        </p:txBody>
      </p:sp>
      <p:sp>
        <p:nvSpPr>
          <p:cNvPr id="22" name="TextBox 21">
            <a:extLst>
              <a:ext uri="{FF2B5EF4-FFF2-40B4-BE49-F238E27FC236}">
                <a16:creationId xmlns:a16="http://schemas.microsoft.com/office/drawing/2014/main" id="{47EFE70E-EE7B-72C6-FD1D-505668014BF9}"/>
              </a:ext>
            </a:extLst>
          </p:cNvPr>
          <p:cNvSpPr txBox="1"/>
          <p:nvPr/>
        </p:nvSpPr>
        <p:spPr>
          <a:xfrm>
            <a:off x="9156370" y="4965369"/>
            <a:ext cx="31222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cs typeface="Arial"/>
              </a:rPr>
              <a:t>People are interested in articles about World, Tech, Entertainment and Business.</a:t>
            </a:r>
          </a:p>
        </p:txBody>
      </p:sp>
    </p:spTree>
    <p:extLst>
      <p:ext uri="{BB962C8B-B14F-4D97-AF65-F5344CB8AC3E}">
        <p14:creationId xmlns:p14="http://schemas.microsoft.com/office/powerpoint/2010/main" val="175385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7463642" cy="1485900"/>
          </a:xfrm>
        </p:spPr>
        <p:txBody>
          <a:bodyPr>
            <a:normAutofit fontScale="90000"/>
          </a:bodyPr>
          <a:lstStyle/>
          <a:p>
            <a:r>
              <a:rPr lang="fr-FR" sz="4900" b="1">
                <a:latin typeface="Helvetica Neue"/>
              </a:rPr>
              <a:t>Data exploratory </a:t>
            </a:r>
            <a:r>
              <a:rPr lang="fr-FR" sz="4900" b="1" err="1">
                <a:latin typeface="Helvetica Neue"/>
              </a:rPr>
              <a:t>analysis</a:t>
            </a:r>
            <a:br>
              <a:rPr lang="fr-FR"/>
            </a:br>
            <a:br>
              <a:rPr lang="fr-FR" sz="2600"/>
            </a:br>
            <a:r>
              <a:rPr lang="fr-FR" sz="2600" i="0" u="sng">
                <a:solidFill>
                  <a:srgbClr val="000000"/>
                </a:solidFill>
                <a:effectLst/>
                <a:latin typeface="Helvetica Neue"/>
              </a:rPr>
              <a:t>Global </a:t>
            </a:r>
            <a:r>
              <a:rPr lang="fr-FR" sz="2600" i="0" u="sng" err="1">
                <a:solidFill>
                  <a:srgbClr val="000000"/>
                </a:solidFill>
                <a:effectLst/>
                <a:latin typeface="Helvetica Neue"/>
              </a:rPr>
              <a:t>analysis</a:t>
            </a:r>
            <a:br>
              <a:rPr lang="fr-FR" b="1" i="0">
                <a:solidFill>
                  <a:srgbClr val="000000"/>
                </a:solidFill>
                <a:effectLst/>
                <a:latin typeface="Helvetica Neue"/>
              </a:rPr>
            </a:br>
            <a:endParaRPr lang="fr-F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41779DF-679C-2B62-D612-DE803982BB91}"/>
              </a:ext>
            </a:extLst>
          </p:cNvPr>
          <p:cNvSpPr txBox="1"/>
          <p:nvPr/>
        </p:nvSpPr>
        <p:spPr>
          <a:xfrm>
            <a:off x="9401298" y="2263733"/>
            <a:ext cx="989610" cy="977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0" name="TextBox 19">
            <a:extLst>
              <a:ext uri="{FF2B5EF4-FFF2-40B4-BE49-F238E27FC236}">
                <a16:creationId xmlns:a16="http://schemas.microsoft.com/office/drawing/2014/main" id="{264C4D71-C672-70DD-68A1-02BF615C777D}"/>
              </a:ext>
            </a:extLst>
          </p:cNvPr>
          <p:cNvSpPr txBox="1"/>
          <p:nvPr/>
        </p:nvSpPr>
        <p:spPr>
          <a:xfrm>
            <a:off x="259773" y="5836227"/>
            <a:ext cx="54675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dm sans"/>
                <a:ea typeface="+mn-lt"/>
                <a:cs typeface="+mn-lt"/>
              </a:rPr>
              <a:t>Popular articles are published more often on weekends than unpopular articles.</a:t>
            </a:r>
            <a:endParaRPr lang="en-US">
              <a:latin typeface="dm sans"/>
            </a:endParaRPr>
          </a:p>
        </p:txBody>
      </p:sp>
      <p:sp>
        <p:nvSpPr>
          <p:cNvPr id="22" name="TextBox 21">
            <a:extLst>
              <a:ext uri="{FF2B5EF4-FFF2-40B4-BE49-F238E27FC236}">
                <a16:creationId xmlns:a16="http://schemas.microsoft.com/office/drawing/2014/main" id="{47EFE70E-EE7B-72C6-FD1D-505668014BF9}"/>
              </a:ext>
            </a:extLst>
          </p:cNvPr>
          <p:cNvSpPr txBox="1"/>
          <p:nvPr/>
        </p:nvSpPr>
        <p:spPr>
          <a:xfrm>
            <a:off x="6801097" y="5945083"/>
            <a:ext cx="51905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m sans"/>
                <a:ea typeface="+mn-lt"/>
                <a:cs typeface="+mn-lt"/>
              </a:rPr>
              <a:t>Popular articles most like the Technology topic, as opposed to the unpopular articles.</a:t>
            </a:r>
          </a:p>
        </p:txBody>
      </p:sp>
      <p:pic>
        <p:nvPicPr>
          <p:cNvPr id="7" name="Picture 9">
            <a:extLst>
              <a:ext uri="{FF2B5EF4-FFF2-40B4-BE49-F238E27FC236}">
                <a16:creationId xmlns:a16="http://schemas.microsoft.com/office/drawing/2014/main" id="{D8AE0C54-70FB-31BC-81F2-9DBCB995491D}"/>
              </a:ext>
            </a:extLst>
          </p:cNvPr>
          <p:cNvPicPr>
            <a:picLocks noChangeAspect="1"/>
          </p:cNvPicPr>
          <p:nvPr/>
        </p:nvPicPr>
        <p:blipFill>
          <a:blip r:embed="rId2"/>
          <a:stretch>
            <a:fillRect/>
          </a:stretch>
        </p:blipFill>
        <p:spPr>
          <a:xfrm>
            <a:off x="508662" y="1526033"/>
            <a:ext cx="5405250" cy="4043441"/>
          </a:xfrm>
          <a:prstGeom prst="rect">
            <a:avLst/>
          </a:prstGeom>
        </p:spPr>
      </p:pic>
      <p:pic>
        <p:nvPicPr>
          <p:cNvPr id="10" name="Picture 10">
            <a:extLst>
              <a:ext uri="{FF2B5EF4-FFF2-40B4-BE49-F238E27FC236}">
                <a16:creationId xmlns:a16="http://schemas.microsoft.com/office/drawing/2014/main" id="{BE0E8EF9-F8B6-5995-D78D-0AC08632504E}"/>
              </a:ext>
            </a:extLst>
          </p:cNvPr>
          <p:cNvPicPr>
            <a:picLocks noChangeAspect="1"/>
          </p:cNvPicPr>
          <p:nvPr/>
        </p:nvPicPr>
        <p:blipFill>
          <a:blip r:embed="rId3"/>
          <a:stretch>
            <a:fillRect/>
          </a:stretch>
        </p:blipFill>
        <p:spPr>
          <a:xfrm>
            <a:off x="6287984" y="1507060"/>
            <a:ext cx="5484422" cy="4130868"/>
          </a:xfrm>
          <a:prstGeom prst="rect">
            <a:avLst/>
          </a:prstGeom>
        </p:spPr>
      </p:pic>
      <p:sp>
        <p:nvSpPr>
          <p:cNvPr id="11" name="Rectangle 10">
            <a:extLst>
              <a:ext uri="{FF2B5EF4-FFF2-40B4-BE49-F238E27FC236}">
                <a16:creationId xmlns:a16="http://schemas.microsoft.com/office/drawing/2014/main" id="{07C41E1A-2325-522B-61E6-6E8CC6D16155}"/>
              </a:ext>
            </a:extLst>
          </p:cNvPr>
          <p:cNvSpPr/>
          <p:nvPr/>
        </p:nvSpPr>
        <p:spPr>
          <a:xfrm>
            <a:off x="1575954" y="3552702"/>
            <a:ext cx="702622" cy="1870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BAC1BE-E5CD-B67A-3E02-E4C8D82F2D97}"/>
              </a:ext>
            </a:extLst>
          </p:cNvPr>
          <p:cNvSpPr/>
          <p:nvPr/>
        </p:nvSpPr>
        <p:spPr>
          <a:xfrm>
            <a:off x="4129148" y="4195948"/>
            <a:ext cx="672934" cy="1187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8ED77-B450-C13A-4605-4029E804DED4}"/>
              </a:ext>
            </a:extLst>
          </p:cNvPr>
          <p:cNvSpPr/>
          <p:nvPr/>
        </p:nvSpPr>
        <p:spPr>
          <a:xfrm>
            <a:off x="8424057" y="2325584"/>
            <a:ext cx="415635" cy="30183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E26019-C1CB-EB57-3388-44BD81CDD8B9}"/>
              </a:ext>
            </a:extLst>
          </p:cNvPr>
          <p:cNvSpPr/>
          <p:nvPr/>
        </p:nvSpPr>
        <p:spPr>
          <a:xfrm>
            <a:off x="11016836" y="3107375"/>
            <a:ext cx="306779" cy="2246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10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60960-A319-7E58-3F52-1EBFAB258554}"/>
              </a:ext>
            </a:extLst>
          </p:cNvPr>
          <p:cNvSpPr>
            <a:spLocks noGrp="1"/>
          </p:cNvSpPr>
          <p:nvPr>
            <p:ph type="title" idx="4294967295"/>
          </p:nvPr>
        </p:nvSpPr>
        <p:spPr>
          <a:xfrm>
            <a:off x="-1979" y="12865"/>
            <a:ext cx="9601200" cy="1485900"/>
          </a:xfrm>
        </p:spPr>
        <p:txBody>
          <a:bodyPr>
            <a:normAutofit fontScale="90000"/>
          </a:bodyPr>
          <a:lstStyle/>
          <a:p>
            <a:r>
              <a:rPr lang="fr-FR" sz="4900" b="1" dirty="0">
                <a:latin typeface="Helvetica Neue"/>
              </a:rPr>
              <a:t>Data </a:t>
            </a:r>
            <a:r>
              <a:rPr lang="fr-FR" sz="4900" b="1" dirty="0" err="1">
                <a:latin typeface="Helvetica Neue"/>
              </a:rPr>
              <a:t>exploratory</a:t>
            </a:r>
            <a:r>
              <a:rPr lang="fr-FR" sz="4900" b="1" dirty="0">
                <a:latin typeface="Helvetica Neue"/>
              </a:rPr>
              <a:t> </a:t>
            </a:r>
            <a:r>
              <a:rPr lang="fr-FR" sz="4900" b="1" dirty="0" err="1">
                <a:latin typeface="Helvetica Neue"/>
              </a:rPr>
              <a:t>analysis</a:t>
            </a:r>
            <a:br>
              <a:rPr lang="fr-FR"/>
            </a:br>
            <a:br>
              <a:rPr lang="fr-FR" sz="2600"/>
            </a:br>
            <a:r>
              <a:rPr lang="fr-FR" sz="2600" i="0" u="sng" dirty="0">
                <a:solidFill>
                  <a:srgbClr val="000000"/>
                </a:solidFill>
                <a:effectLst/>
                <a:latin typeface="Helvetica Neue"/>
              </a:rPr>
              <a:t>Rank of important variables</a:t>
            </a:r>
            <a:br>
              <a:rPr lang="fr-FR" b="1" i="0">
                <a:solidFill>
                  <a:srgbClr val="000000"/>
                </a:solidFill>
                <a:effectLst/>
                <a:latin typeface="Helvetica Neue"/>
              </a:rPr>
            </a:br>
            <a:endParaRPr lang="fr-FR"/>
          </a:p>
        </p:txBody>
      </p:sp>
      <p:sp>
        <p:nvSpPr>
          <p:cNvPr id="3" name="Espace réservé du contenu 2">
            <a:extLst>
              <a:ext uri="{FF2B5EF4-FFF2-40B4-BE49-F238E27FC236}">
                <a16:creationId xmlns:a16="http://schemas.microsoft.com/office/drawing/2014/main" id="{D5139510-2F3D-8E2D-85AF-B18D14F63CA1}"/>
              </a:ext>
            </a:extLst>
          </p:cNvPr>
          <p:cNvSpPr>
            <a:spLocks noGrp="1"/>
          </p:cNvSpPr>
          <p:nvPr>
            <p:ph idx="4294967295"/>
          </p:nvPr>
        </p:nvSpPr>
        <p:spPr>
          <a:xfrm>
            <a:off x="-39584" y="2177143"/>
            <a:ext cx="4843153" cy="4184650"/>
          </a:xfrm>
        </p:spPr>
        <p:txBody>
          <a:bodyPr>
            <a:normAutofit/>
          </a:bodyPr>
          <a:lstStyle/>
          <a:p>
            <a:pPr marL="0" indent="0">
              <a:buNone/>
            </a:pPr>
            <a:r>
              <a:rPr lang="en-US" dirty="0"/>
              <a:t>To optimize the design of our model and reduce the possibilities of overfitting, we have started a ranking of the most important variables in the influence of the target share prediction.</a:t>
            </a:r>
          </a:p>
          <a:p>
            <a:pPr marL="0" indent="0">
              <a:buNone/>
            </a:pPr>
            <a:endParaRPr lang="en-US"/>
          </a:p>
          <a:p>
            <a:pPr marL="0" indent="0">
              <a:buNone/>
            </a:pPr>
            <a:r>
              <a:rPr lang="fr-FR" b="1" dirty="0"/>
              <a:t>Main </a:t>
            </a:r>
            <a:r>
              <a:rPr lang="fr-FR" b="1" dirty="0" err="1"/>
              <a:t>analysis</a:t>
            </a:r>
            <a:r>
              <a:rPr lang="fr-FR" b="1" dirty="0"/>
              <a:t> :</a:t>
            </a:r>
          </a:p>
          <a:p>
            <a:r>
              <a:rPr lang="en-US" dirty="0"/>
              <a:t>Selection of the attributes that will compose the sample for predicting the popularity of an article.</a:t>
            </a:r>
          </a:p>
        </p:txBody>
      </p:sp>
      <p:sp>
        <p:nvSpPr>
          <p:cNvPr id="4" name="Rectangle 1">
            <a:extLst>
              <a:ext uri="{FF2B5EF4-FFF2-40B4-BE49-F238E27FC236}">
                <a16:creationId xmlns:a16="http://schemas.microsoft.com/office/drawing/2014/main" id="{6D1E0A4D-6E22-45C1-115B-20896C6BB902}"/>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7E7761-9524-0B67-8C20-602C915E818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134A4D2C-A8DC-897A-3F6E-FEDE77355E84}"/>
              </a:ext>
            </a:extLst>
          </p:cNvPr>
          <p:cNvPicPr>
            <a:picLocks noChangeAspect="1"/>
          </p:cNvPicPr>
          <p:nvPr/>
        </p:nvPicPr>
        <p:blipFill>
          <a:blip r:embed="rId2"/>
          <a:stretch>
            <a:fillRect/>
          </a:stretch>
        </p:blipFill>
        <p:spPr>
          <a:xfrm>
            <a:off x="4932219" y="756534"/>
            <a:ext cx="6741224" cy="5414202"/>
          </a:xfrm>
          <a:prstGeom prst="rect">
            <a:avLst/>
          </a:prstGeom>
        </p:spPr>
      </p:pic>
      <p:sp>
        <p:nvSpPr>
          <p:cNvPr id="8" name="Rectangle 7">
            <a:extLst>
              <a:ext uri="{FF2B5EF4-FFF2-40B4-BE49-F238E27FC236}">
                <a16:creationId xmlns:a16="http://schemas.microsoft.com/office/drawing/2014/main" id="{51DDB755-A805-8937-74B1-2ACED8E3FFBD}"/>
              </a:ext>
            </a:extLst>
          </p:cNvPr>
          <p:cNvSpPr/>
          <p:nvPr/>
        </p:nvSpPr>
        <p:spPr>
          <a:xfrm>
            <a:off x="5069278" y="989610"/>
            <a:ext cx="6689764" cy="1801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973861"/>
      </p:ext>
    </p:extLst>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1131</Words>
  <Application>Microsoft Office PowerPoint</Application>
  <PresentationFormat>Grand écran</PresentationFormat>
  <Paragraphs>137</Paragraphs>
  <Slides>19</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Helvetica Neue</vt:lpstr>
      <vt:lpstr>Arial</vt:lpstr>
      <vt:lpstr>Bree Serif</vt:lpstr>
      <vt:lpstr>Calibri</vt:lpstr>
      <vt:lpstr>DM Sans</vt:lpstr>
      <vt:lpstr>DM Sans</vt:lpstr>
      <vt:lpstr>Franklin Gothic Book</vt:lpstr>
      <vt:lpstr>Global News Agency by Slidesgo</vt:lpstr>
      <vt:lpstr>Online News Popularity</vt:lpstr>
      <vt:lpstr>Summary</vt:lpstr>
      <vt:lpstr>Introduction :</vt:lpstr>
      <vt:lpstr>Data pre-processing  Data quality analysis </vt:lpstr>
      <vt:lpstr>Data pre-processing  Deleting rows and columns </vt:lpstr>
      <vt:lpstr>Data pre-processing  Attribute transfomations </vt:lpstr>
      <vt:lpstr>Data exploratory analysis  Global analysis </vt:lpstr>
      <vt:lpstr>Data exploratory analysis  Global analysis </vt:lpstr>
      <vt:lpstr>Data exploratory analysis  Rank of important variables </vt:lpstr>
      <vt:lpstr>Data exploratory analysis  Analysis of important attributes </vt:lpstr>
      <vt:lpstr>Data modeling  Scaling dataset : </vt:lpstr>
      <vt:lpstr>Data modeling  Implementation of models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Data modeling  Choose the best model et make predictions </vt:lpstr>
      <vt:lpstr>Présentation PowerPoint</vt:lpstr>
      <vt:lpstr>Thanks for reading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project 2022-2023</dc:title>
  <dc:creator>MUFU Christopher</dc:creator>
  <cp:lastModifiedBy>yan weize</cp:lastModifiedBy>
  <cp:revision>569</cp:revision>
  <dcterms:created xsi:type="dcterms:W3CDTF">2022-12-02T08:59:24Z</dcterms:created>
  <dcterms:modified xsi:type="dcterms:W3CDTF">2022-12-06T09:23:48Z</dcterms:modified>
</cp:coreProperties>
</file>