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4" r:id="rId2"/>
    <p:sldId id="285" r:id="rId3"/>
    <p:sldId id="286" r:id="rId4"/>
    <p:sldId id="287" r:id="rId5"/>
    <p:sldId id="288" r:id="rId6"/>
    <p:sldId id="289" r:id="rId7"/>
    <p:sldId id="290" r:id="rId8"/>
    <p:sldId id="292" r:id="rId9"/>
    <p:sldId id="291" r:id="rId10"/>
    <p:sldId id="283" r:id="rId11"/>
    <p:sldId id="295" r:id="rId12"/>
    <p:sldId id="297" r:id="rId13"/>
    <p:sldId id="299" r:id="rId14"/>
    <p:sldId id="300" r:id="rId15"/>
    <p:sldId id="301" r:id="rId16"/>
    <p:sldId id="302" r:id="rId17"/>
    <p:sldId id="303" r:id="rId18"/>
    <p:sldId id="276"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301B1-F0BE-4ACA-86E6-DBB5B42FC2EA}" v="359" dt="2022-12-06T06:39:36.372"/>
    <p1510:client id="{DA5A6E49-9BF0-0612-4CBF-9935E9DF14CE}" v="1887" dt="2022-12-06T03:22:34.579"/>
    <p1510:client id="{DAF39260-50E1-563F-9B3F-6BED3D26E57E}" v="154" dt="2022-12-05T21:19:14.232"/>
    <p1510:client id="{F057E0D2-E26C-4EDC-BB7A-3D2D3BBDC51A}" v="52" vWet="53" dt="2022-12-05T19:52:0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30bb92604560e110b893cad314aab58280edeeef3e04f8a8bf010fb496f36e0b::" providerId="AD" clId="Web-{DAF39260-50E1-563F-9B3F-6BED3D26E57E}"/>
    <pc:docChg chg="delSld modSld">
      <pc:chgData name="Utilisateur invité" userId="S::urn:spo:anon#30bb92604560e110b893cad314aab58280edeeef3e04f8a8bf010fb496f36e0b::" providerId="AD" clId="Web-{DAF39260-50E1-563F-9B3F-6BED3D26E57E}" dt="2022-12-05T21:19:14.232" v="177"/>
      <pc:docMkLst>
        <pc:docMk/>
      </pc:docMkLst>
      <pc:sldChg chg="addSp delSp modSp">
        <pc:chgData name="Utilisateur invité" userId="S::urn:spo:anon#30bb92604560e110b893cad314aab58280edeeef3e04f8a8bf010fb496f36e0b::" providerId="AD" clId="Web-{DAF39260-50E1-563F-9B3F-6BED3D26E57E}" dt="2022-12-05T21:09:27.257" v="75"/>
        <pc:sldMkLst>
          <pc:docMk/>
          <pc:sldMk cId="1989906449" sldId="265"/>
        </pc:sldMkLst>
        <pc:spChg chg="mod">
          <ac:chgData name="Utilisateur invité" userId="S::urn:spo:anon#30bb92604560e110b893cad314aab58280edeeef3e04f8a8bf010fb496f36e0b::" providerId="AD" clId="Web-{DAF39260-50E1-563F-9B3F-6BED3D26E57E}" dt="2022-12-05T21:09:27.257" v="75"/>
          <ac:spMkLst>
            <pc:docMk/>
            <pc:sldMk cId="1989906449" sldId="265"/>
            <ac:spMk id="2" creationId="{BA3E6D6E-548C-983E-16E9-8C02E4F43A99}"/>
          </ac:spMkLst>
        </pc:spChg>
        <pc:spChg chg="mod">
          <ac:chgData name="Utilisateur invité" userId="S::urn:spo:anon#30bb92604560e110b893cad314aab58280edeeef3e04f8a8bf010fb496f36e0b::" providerId="AD" clId="Web-{DAF39260-50E1-563F-9B3F-6BED3D26E57E}" dt="2022-12-05T21:09:27.257" v="75"/>
          <ac:spMkLst>
            <pc:docMk/>
            <pc:sldMk cId="1989906449" sldId="265"/>
            <ac:spMk id="3" creationId="{0823C481-A6C1-BF1D-390E-9834CA30B3A5}"/>
          </ac:spMkLst>
        </pc:spChg>
        <pc:spChg chg="add del mod">
          <ac:chgData name="Utilisateur invité" userId="S::urn:spo:anon#30bb92604560e110b893cad314aab58280edeeef3e04f8a8bf010fb496f36e0b::" providerId="AD" clId="Web-{DAF39260-50E1-563F-9B3F-6BED3D26E57E}" dt="2022-12-05T21:08:41.662" v="62"/>
          <ac:spMkLst>
            <pc:docMk/>
            <pc:sldMk cId="1989906449" sldId="265"/>
            <ac:spMk id="5" creationId="{E0BBDAFA-1045-0D96-38AC-51A4D90E53E6}"/>
          </ac:spMkLst>
        </pc:spChg>
        <pc:spChg chg="add">
          <ac:chgData name="Utilisateur invité" userId="S::urn:spo:anon#30bb92604560e110b893cad314aab58280edeeef3e04f8a8bf010fb496f36e0b::" providerId="AD" clId="Web-{DAF39260-50E1-563F-9B3F-6BED3D26E57E}" dt="2022-12-05T21:09:27.257" v="75"/>
          <ac:spMkLst>
            <pc:docMk/>
            <pc:sldMk cId="1989906449" sldId="265"/>
            <ac:spMk id="11" creationId="{B9F89C22-0475-4427-B7C8-0269AD40E3EC}"/>
          </ac:spMkLst>
        </pc:spChg>
        <pc:picChg chg="del">
          <ac:chgData name="Utilisateur invité" userId="S::urn:spo:anon#30bb92604560e110b893cad314aab58280edeeef3e04f8a8bf010fb496f36e0b::" providerId="AD" clId="Web-{DAF39260-50E1-563F-9B3F-6BED3D26E57E}" dt="2022-12-05T21:09:14.756" v="72"/>
          <ac:picMkLst>
            <pc:docMk/>
            <pc:sldMk cId="1989906449" sldId="265"/>
            <ac:picMk id="4" creationId="{270F58E7-9430-12AC-DBF3-CC9DC5196918}"/>
          </ac:picMkLst>
        </pc:picChg>
        <pc:picChg chg="add mod">
          <ac:chgData name="Utilisateur invité" userId="S::urn:spo:anon#30bb92604560e110b893cad314aab58280edeeef3e04f8a8bf010fb496f36e0b::" providerId="AD" clId="Web-{DAF39260-50E1-563F-9B3F-6BED3D26E57E}" dt="2022-12-05T21:09:27.257" v="75"/>
          <ac:picMkLst>
            <pc:docMk/>
            <pc:sldMk cId="1989906449" sldId="265"/>
            <ac:picMk id="6" creationId="{C2A4F231-8B1F-C69D-9D77-1FF243BB0A5C}"/>
          </ac:picMkLst>
        </pc:picChg>
      </pc:sldChg>
      <pc:sldChg chg="delSp modSp del">
        <pc:chgData name="Utilisateur invité" userId="S::urn:spo:anon#30bb92604560e110b893cad314aab58280edeeef3e04f8a8bf010fb496f36e0b::" providerId="AD" clId="Web-{DAF39260-50E1-563F-9B3F-6BED3D26E57E}" dt="2022-12-05T21:09:35.023" v="76"/>
        <pc:sldMkLst>
          <pc:docMk/>
          <pc:sldMk cId="1066747207" sldId="266"/>
        </pc:sldMkLst>
        <pc:spChg chg="mod">
          <ac:chgData name="Utilisateur invité" userId="S::urn:spo:anon#30bb92604560e110b893cad314aab58280edeeef3e04f8a8bf010fb496f36e0b::" providerId="AD" clId="Web-{DAF39260-50E1-563F-9B3F-6BED3D26E57E}" dt="2022-12-05T21:08:33.708" v="58" actId="20577"/>
          <ac:spMkLst>
            <pc:docMk/>
            <pc:sldMk cId="1066747207" sldId="266"/>
            <ac:spMk id="3" creationId="{0823C481-A6C1-BF1D-390E-9834CA30B3A5}"/>
          </ac:spMkLst>
        </pc:spChg>
        <pc:picChg chg="del">
          <ac:chgData name="Utilisateur invité" userId="S::urn:spo:anon#30bb92604560e110b893cad314aab58280edeeef3e04f8a8bf010fb496f36e0b::" providerId="AD" clId="Web-{DAF39260-50E1-563F-9B3F-6BED3D26E57E}" dt="2022-12-05T21:09:21.194" v="73"/>
          <ac:picMkLst>
            <pc:docMk/>
            <pc:sldMk cId="1066747207" sldId="266"/>
            <ac:picMk id="4" creationId="{5BE2D096-0B0B-8D85-A397-0D4334A93621}"/>
          </ac:picMkLst>
        </pc:picChg>
      </pc:sldChg>
      <pc:sldChg chg="addSp delSp modSp">
        <pc:chgData name="Utilisateur invité" userId="S::urn:spo:anon#30bb92604560e110b893cad314aab58280edeeef3e04f8a8bf010fb496f36e0b::" providerId="AD" clId="Web-{DAF39260-50E1-563F-9B3F-6BED3D26E57E}" dt="2022-12-05T21:10:52.353" v="95" actId="20577"/>
        <pc:sldMkLst>
          <pc:docMk/>
          <pc:sldMk cId="2354391522" sldId="267"/>
        </pc:sldMkLst>
        <pc:spChg chg="mod">
          <ac:chgData name="Utilisateur invité" userId="S::urn:spo:anon#30bb92604560e110b893cad314aab58280edeeef3e04f8a8bf010fb496f36e0b::" providerId="AD" clId="Web-{DAF39260-50E1-563F-9B3F-6BED3D26E57E}" dt="2022-12-05T21:10:32.322" v="89"/>
          <ac:spMkLst>
            <pc:docMk/>
            <pc:sldMk cId="2354391522" sldId="267"/>
            <ac:spMk id="2" creationId="{BA3E6D6E-548C-983E-16E9-8C02E4F43A99}"/>
          </ac:spMkLst>
        </pc:spChg>
        <pc:spChg chg="mod">
          <ac:chgData name="Utilisateur invité" userId="S::urn:spo:anon#30bb92604560e110b893cad314aab58280edeeef3e04f8a8bf010fb496f36e0b::" providerId="AD" clId="Web-{DAF39260-50E1-563F-9B3F-6BED3D26E57E}" dt="2022-12-05T21:10:52.353" v="95" actId="20577"/>
          <ac:spMkLst>
            <pc:docMk/>
            <pc:sldMk cId="2354391522" sldId="267"/>
            <ac:spMk id="3" creationId="{0823C481-A6C1-BF1D-390E-9834CA30B3A5}"/>
          </ac:spMkLst>
        </pc:spChg>
        <pc:spChg chg="add del">
          <ac:chgData name="Utilisateur invité" userId="S::urn:spo:anon#30bb92604560e110b893cad314aab58280edeeef3e04f8a8bf010fb496f36e0b::" providerId="AD" clId="Web-{DAF39260-50E1-563F-9B3F-6BED3D26E57E}" dt="2022-12-05T21:10:32.337" v="90"/>
          <ac:spMkLst>
            <pc:docMk/>
            <pc:sldMk cId="2354391522" sldId="267"/>
            <ac:spMk id="10" creationId="{9A204626-2220-4678-A939-FD94EA7B5362}"/>
          </ac:spMkLst>
        </pc:spChg>
        <pc:spChg chg="add del">
          <ac:chgData name="Utilisateur invité" userId="S::urn:spo:anon#30bb92604560e110b893cad314aab58280edeeef3e04f8a8bf010fb496f36e0b::" providerId="AD" clId="Web-{DAF39260-50E1-563F-9B3F-6BED3D26E57E}" dt="2022-12-05T21:10:32.337" v="90"/>
          <ac:spMkLst>
            <pc:docMk/>
            <pc:sldMk cId="2354391522" sldId="267"/>
            <ac:spMk id="12" creationId="{EB97D8A6-1C5A-42B6-AE78-F3D0F9BDF024}"/>
          </ac:spMkLst>
        </pc:spChg>
        <pc:spChg chg="add">
          <ac:chgData name="Utilisateur invité" userId="S::urn:spo:anon#30bb92604560e110b893cad314aab58280edeeef3e04f8a8bf010fb496f36e0b::" providerId="AD" clId="Web-{DAF39260-50E1-563F-9B3F-6BED3D26E57E}" dt="2022-12-05T21:10:32.337" v="90"/>
          <ac:spMkLst>
            <pc:docMk/>
            <pc:sldMk cId="2354391522" sldId="267"/>
            <ac:spMk id="17" creationId="{9A204626-2220-4678-A939-FD94EA7B5362}"/>
          </ac:spMkLst>
        </pc:spChg>
        <pc:spChg chg="add">
          <ac:chgData name="Utilisateur invité" userId="S::urn:spo:anon#30bb92604560e110b893cad314aab58280edeeef3e04f8a8bf010fb496f36e0b::" providerId="AD" clId="Web-{DAF39260-50E1-563F-9B3F-6BED3D26E57E}" dt="2022-12-05T21:10:32.337" v="90"/>
          <ac:spMkLst>
            <pc:docMk/>
            <pc:sldMk cId="2354391522" sldId="267"/>
            <ac:spMk id="19" creationId="{EB97D8A6-1C5A-42B6-AE78-F3D0F9BDF024}"/>
          </ac:spMkLst>
        </pc:spChg>
        <pc:picChg chg="add mod">
          <ac:chgData name="Utilisateur invité" userId="S::urn:spo:anon#30bb92604560e110b893cad314aab58280edeeef3e04f8a8bf010fb496f36e0b::" providerId="AD" clId="Web-{DAF39260-50E1-563F-9B3F-6BED3D26E57E}" dt="2022-12-05T21:10:39.478" v="92" actId="1076"/>
          <ac:picMkLst>
            <pc:docMk/>
            <pc:sldMk cId="2354391522" sldId="267"/>
            <ac:picMk id="4" creationId="{CA408A7C-DFCC-3619-BCAF-A88485EF3714}"/>
          </ac:picMkLst>
        </pc:picChg>
        <pc:picChg chg="del mod">
          <ac:chgData name="Utilisateur invité" userId="S::urn:spo:anon#30bb92604560e110b893cad314aab58280edeeef3e04f8a8bf010fb496f36e0b::" providerId="AD" clId="Web-{DAF39260-50E1-563F-9B3F-6BED3D26E57E}" dt="2022-12-05T21:10:15.587" v="83"/>
          <ac:picMkLst>
            <pc:docMk/>
            <pc:sldMk cId="2354391522" sldId="267"/>
            <ac:picMk id="5" creationId="{6702234D-0047-01FF-FE11-6EEC70D500B2}"/>
          </ac:picMkLst>
        </pc:picChg>
      </pc:sldChg>
      <pc:sldChg chg="delSp del">
        <pc:chgData name="Utilisateur invité" userId="S::urn:spo:anon#30bb92604560e110b893cad314aab58280edeeef3e04f8a8bf010fb496f36e0b::" providerId="AD" clId="Web-{DAF39260-50E1-563F-9B3F-6BED3D26E57E}" dt="2022-12-05T21:10:59.463" v="96"/>
        <pc:sldMkLst>
          <pc:docMk/>
          <pc:sldMk cId="2070375666" sldId="268"/>
        </pc:sldMkLst>
        <pc:picChg chg="del">
          <ac:chgData name="Utilisateur invité" userId="S::urn:spo:anon#30bb92604560e110b893cad314aab58280edeeef3e04f8a8bf010fb496f36e0b::" providerId="AD" clId="Web-{DAF39260-50E1-563F-9B3F-6BED3D26E57E}" dt="2022-12-05T21:10:18.852" v="84"/>
          <ac:picMkLst>
            <pc:docMk/>
            <pc:sldMk cId="2070375666" sldId="268"/>
            <ac:picMk id="4" creationId="{1C012B18-5265-CF64-DBD8-ECFD61ABB0C6}"/>
          </ac:picMkLst>
        </pc:picChg>
      </pc:sldChg>
      <pc:sldChg chg="addSp delSp modSp">
        <pc:chgData name="Utilisateur invité" userId="S::urn:spo:anon#30bb92604560e110b893cad314aab58280edeeef3e04f8a8bf010fb496f36e0b::" providerId="AD" clId="Web-{DAF39260-50E1-563F-9B3F-6BED3D26E57E}" dt="2022-12-05T21:13:32.812" v="108"/>
        <pc:sldMkLst>
          <pc:docMk/>
          <pc:sldMk cId="345205614" sldId="269"/>
        </pc:sldMkLst>
        <pc:spChg chg="mod">
          <ac:chgData name="Utilisateur invité" userId="S::urn:spo:anon#30bb92604560e110b893cad314aab58280edeeef3e04f8a8bf010fb496f36e0b::" providerId="AD" clId="Web-{DAF39260-50E1-563F-9B3F-6BED3D26E57E}" dt="2022-12-05T21:13:32.812" v="108"/>
          <ac:spMkLst>
            <pc:docMk/>
            <pc:sldMk cId="345205614" sldId="269"/>
            <ac:spMk id="2" creationId="{BA3E6D6E-548C-983E-16E9-8C02E4F43A99}"/>
          </ac:spMkLst>
        </pc:spChg>
        <pc:spChg chg="mod">
          <ac:chgData name="Utilisateur invité" userId="S::urn:spo:anon#30bb92604560e110b893cad314aab58280edeeef3e04f8a8bf010fb496f36e0b::" providerId="AD" clId="Web-{DAF39260-50E1-563F-9B3F-6BED3D26E57E}" dt="2022-12-05T21:13:32.812" v="108"/>
          <ac:spMkLst>
            <pc:docMk/>
            <pc:sldMk cId="345205614" sldId="269"/>
            <ac:spMk id="3" creationId="{0823C481-A6C1-BF1D-390E-9834CA30B3A5}"/>
          </ac:spMkLst>
        </pc:spChg>
        <pc:spChg chg="add">
          <ac:chgData name="Utilisateur invité" userId="S::urn:spo:anon#30bb92604560e110b893cad314aab58280edeeef3e04f8a8bf010fb496f36e0b::" providerId="AD" clId="Web-{DAF39260-50E1-563F-9B3F-6BED3D26E57E}" dt="2022-12-05T21:13:32.812" v="108"/>
          <ac:spMkLst>
            <pc:docMk/>
            <pc:sldMk cId="345205614" sldId="269"/>
            <ac:spMk id="9" creationId="{B9F89C22-0475-4427-B7C8-0269AD40E3EC}"/>
          </ac:spMkLst>
        </pc:spChg>
        <pc:picChg chg="add mod">
          <ac:chgData name="Utilisateur invité" userId="S::urn:spo:anon#30bb92604560e110b893cad314aab58280edeeef3e04f8a8bf010fb496f36e0b::" providerId="AD" clId="Web-{DAF39260-50E1-563F-9B3F-6BED3D26E57E}" dt="2022-12-05T21:13:32.812" v="108"/>
          <ac:picMkLst>
            <pc:docMk/>
            <pc:sldMk cId="345205614" sldId="269"/>
            <ac:picMk id="4" creationId="{7B13F2AC-C6A6-82F3-7128-23683F5AD9EA}"/>
          </ac:picMkLst>
        </pc:picChg>
        <pc:picChg chg="del">
          <ac:chgData name="Utilisateur invité" userId="S::urn:spo:anon#30bb92604560e110b893cad314aab58280edeeef3e04f8a8bf010fb496f36e0b::" providerId="AD" clId="Web-{DAF39260-50E1-563F-9B3F-6BED3D26E57E}" dt="2022-12-05T21:13:21.483" v="103"/>
          <ac:picMkLst>
            <pc:docMk/>
            <pc:sldMk cId="345205614" sldId="269"/>
            <ac:picMk id="5" creationId="{432D8150-9E7E-AC91-0C0C-BECFE4A4231E}"/>
          </ac:picMkLst>
        </pc:picChg>
      </pc:sldChg>
      <pc:sldChg chg="addSp delSp del">
        <pc:chgData name="Utilisateur invité" userId="S::urn:spo:anon#30bb92604560e110b893cad314aab58280edeeef3e04f8a8bf010fb496f36e0b::" providerId="AD" clId="Web-{DAF39260-50E1-563F-9B3F-6BED3D26E57E}" dt="2022-12-05T21:13:41.687" v="109"/>
        <pc:sldMkLst>
          <pc:docMk/>
          <pc:sldMk cId="1036380346" sldId="270"/>
        </pc:sldMkLst>
        <pc:picChg chg="add del">
          <ac:chgData name="Utilisateur invité" userId="S::urn:spo:anon#30bb92604560e110b893cad314aab58280edeeef3e04f8a8bf010fb496f36e0b::" providerId="AD" clId="Web-{DAF39260-50E1-563F-9B3F-6BED3D26E57E}" dt="2022-12-05T21:13:27.546" v="106"/>
          <ac:picMkLst>
            <pc:docMk/>
            <pc:sldMk cId="1036380346" sldId="270"/>
            <ac:picMk id="4" creationId="{E7B5F9F8-304A-3CB6-3568-298BD683FD9E}"/>
          </ac:picMkLst>
        </pc:picChg>
      </pc:sldChg>
      <pc:sldChg chg="addSp delSp modSp">
        <pc:chgData name="Utilisateur invité" userId="S::urn:spo:anon#30bb92604560e110b893cad314aab58280edeeef3e04f8a8bf010fb496f36e0b::" providerId="AD" clId="Web-{DAF39260-50E1-563F-9B3F-6BED3D26E57E}" dt="2022-12-05T21:14:59.036" v="121" actId="14100"/>
        <pc:sldMkLst>
          <pc:docMk/>
          <pc:sldMk cId="2118683785" sldId="271"/>
        </pc:sldMkLst>
        <pc:spChg chg="mod">
          <ac:chgData name="Utilisateur invité" userId="S::urn:spo:anon#30bb92604560e110b893cad314aab58280edeeef3e04f8a8bf010fb496f36e0b::" providerId="AD" clId="Web-{DAF39260-50E1-563F-9B3F-6BED3D26E57E}" dt="2022-12-05T21:14:28.798" v="117"/>
          <ac:spMkLst>
            <pc:docMk/>
            <pc:sldMk cId="2118683785" sldId="271"/>
            <ac:spMk id="2" creationId="{BA3E6D6E-548C-983E-16E9-8C02E4F43A99}"/>
          </ac:spMkLst>
        </pc:spChg>
        <pc:spChg chg="mod">
          <ac:chgData name="Utilisateur invité" userId="S::urn:spo:anon#30bb92604560e110b893cad314aab58280edeeef3e04f8a8bf010fb496f36e0b::" providerId="AD" clId="Web-{DAF39260-50E1-563F-9B3F-6BED3D26E57E}" dt="2022-12-05T21:14:56.146" v="120" actId="20577"/>
          <ac:spMkLst>
            <pc:docMk/>
            <pc:sldMk cId="2118683785" sldId="271"/>
            <ac:spMk id="3" creationId="{0823C481-A6C1-BF1D-390E-9834CA30B3A5}"/>
          </ac:spMkLst>
        </pc:spChg>
        <pc:spChg chg="add del">
          <ac:chgData name="Utilisateur invité" userId="S::urn:spo:anon#30bb92604560e110b893cad314aab58280edeeef3e04f8a8bf010fb496f36e0b::" providerId="AD" clId="Web-{DAF39260-50E1-563F-9B3F-6BED3D26E57E}" dt="2022-12-05T21:14:28.798" v="117"/>
          <ac:spMkLst>
            <pc:docMk/>
            <pc:sldMk cId="2118683785" sldId="271"/>
            <ac:spMk id="10" creationId="{A1F7F14B-ED51-4057-8897-4FC72CA2B979}"/>
          </ac:spMkLst>
        </pc:spChg>
        <pc:spChg chg="add del">
          <ac:chgData name="Utilisateur invité" userId="S::urn:spo:anon#30bb92604560e110b893cad314aab58280edeeef3e04f8a8bf010fb496f36e0b::" providerId="AD" clId="Web-{DAF39260-50E1-563F-9B3F-6BED3D26E57E}" dt="2022-12-05T21:14:28.798" v="117"/>
          <ac:spMkLst>
            <pc:docMk/>
            <pc:sldMk cId="2118683785" sldId="271"/>
            <ac:spMk id="12" creationId="{09CB4F78-37FA-4A6C-B624-E7F7D6916812}"/>
          </ac:spMkLst>
        </pc:spChg>
        <pc:spChg chg="add">
          <ac:chgData name="Utilisateur invité" userId="S::urn:spo:anon#30bb92604560e110b893cad314aab58280edeeef3e04f8a8bf010fb496f36e0b::" providerId="AD" clId="Web-{DAF39260-50E1-563F-9B3F-6BED3D26E57E}" dt="2022-12-05T21:14:28.798" v="117"/>
          <ac:spMkLst>
            <pc:docMk/>
            <pc:sldMk cId="2118683785" sldId="271"/>
            <ac:spMk id="17" creationId="{B9F89C22-0475-4427-B7C8-0269AD40E3EC}"/>
          </ac:spMkLst>
        </pc:spChg>
        <pc:picChg chg="add mod">
          <ac:chgData name="Utilisateur invité" userId="S::urn:spo:anon#30bb92604560e110b893cad314aab58280edeeef3e04f8a8bf010fb496f36e0b::" providerId="AD" clId="Web-{DAF39260-50E1-563F-9B3F-6BED3D26E57E}" dt="2022-12-05T21:14:59.036" v="121" actId="14100"/>
          <ac:picMkLst>
            <pc:docMk/>
            <pc:sldMk cId="2118683785" sldId="271"/>
            <ac:picMk id="4" creationId="{92595253-F26F-5DD3-BF3B-8FFCC07C7834}"/>
          </ac:picMkLst>
        </pc:picChg>
        <pc:picChg chg="del mod">
          <ac:chgData name="Utilisateur invité" userId="S::urn:spo:anon#30bb92604560e110b893cad314aab58280edeeef3e04f8a8bf010fb496f36e0b::" providerId="AD" clId="Web-{DAF39260-50E1-563F-9B3F-6BED3D26E57E}" dt="2022-12-05T21:14:15.423" v="114"/>
          <ac:picMkLst>
            <pc:docMk/>
            <pc:sldMk cId="2118683785" sldId="271"/>
            <ac:picMk id="5" creationId="{BFC028CE-BA34-45E8-9EA7-A133CD2B4B37}"/>
          </ac:picMkLst>
        </pc:picChg>
      </pc:sldChg>
      <pc:sldChg chg="delSp del">
        <pc:chgData name="Utilisateur invité" userId="S::urn:spo:anon#30bb92604560e110b893cad314aab58280edeeef3e04f8a8bf010fb496f36e0b::" providerId="AD" clId="Web-{DAF39260-50E1-563F-9B3F-6BED3D26E57E}" dt="2022-12-05T21:15:05.709" v="122"/>
        <pc:sldMkLst>
          <pc:docMk/>
          <pc:sldMk cId="2980919048" sldId="272"/>
        </pc:sldMkLst>
        <pc:picChg chg="del">
          <ac:chgData name="Utilisateur invité" userId="S::urn:spo:anon#30bb92604560e110b893cad314aab58280edeeef3e04f8a8bf010fb496f36e0b::" providerId="AD" clId="Web-{DAF39260-50E1-563F-9B3F-6BED3D26E57E}" dt="2022-12-05T21:14:19.392" v="115"/>
          <ac:picMkLst>
            <pc:docMk/>
            <pc:sldMk cId="2980919048" sldId="272"/>
            <ac:picMk id="4" creationId="{CF640017-F7D9-F98F-5382-670B9E77EA08}"/>
          </ac:picMkLst>
        </pc:picChg>
      </pc:sldChg>
      <pc:sldChg chg="modSp">
        <pc:chgData name="Utilisateur invité" userId="S::urn:spo:anon#30bb92604560e110b893cad314aab58280edeeef3e04f8a8bf010fb496f36e0b::" providerId="AD" clId="Web-{DAF39260-50E1-563F-9B3F-6BED3D26E57E}" dt="2022-12-05T21:16:50.478" v="162" actId="20577"/>
        <pc:sldMkLst>
          <pc:docMk/>
          <pc:sldMk cId="150373764" sldId="273"/>
        </pc:sldMkLst>
        <pc:spChg chg="mod">
          <ac:chgData name="Utilisateur invité" userId="S::urn:spo:anon#30bb92604560e110b893cad314aab58280edeeef3e04f8a8bf010fb496f36e0b::" providerId="AD" clId="Web-{DAF39260-50E1-563F-9B3F-6BED3D26E57E}" dt="2022-12-05T21:16:50.478" v="162" actId="20577"/>
          <ac:spMkLst>
            <pc:docMk/>
            <pc:sldMk cId="150373764" sldId="273"/>
            <ac:spMk id="3" creationId="{0823C481-A6C1-BF1D-390E-9834CA30B3A5}"/>
          </ac:spMkLst>
        </pc:spChg>
      </pc:sldChg>
      <pc:sldChg chg="addSp delSp modSp">
        <pc:chgData name="Utilisateur invité" userId="S::urn:spo:anon#30bb92604560e110b893cad314aab58280edeeef3e04f8a8bf010fb496f36e0b::" providerId="AD" clId="Web-{DAF39260-50E1-563F-9B3F-6BED3D26E57E}" dt="2022-12-05T21:19:09.873" v="176" actId="14100"/>
        <pc:sldMkLst>
          <pc:docMk/>
          <pc:sldMk cId="949622785" sldId="274"/>
        </pc:sldMkLst>
        <pc:spChg chg="mod">
          <ac:chgData name="Utilisateur invité" userId="S::urn:spo:anon#30bb92604560e110b893cad314aab58280edeeef3e04f8a8bf010fb496f36e0b::" providerId="AD" clId="Web-{DAF39260-50E1-563F-9B3F-6BED3D26E57E}" dt="2022-12-05T21:18:48.528" v="170"/>
          <ac:spMkLst>
            <pc:docMk/>
            <pc:sldMk cId="949622785" sldId="274"/>
            <ac:spMk id="2" creationId="{BA3E6D6E-548C-983E-16E9-8C02E4F43A99}"/>
          </ac:spMkLst>
        </pc:spChg>
        <pc:spChg chg="mod">
          <ac:chgData name="Utilisateur invité" userId="S::urn:spo:anon#30bb92604560e110b893cad314aab58280edeeef3e04f8a8bf010fb496f36e0b::" providerId="AD" clId="Web-{DAF39260-50E1-563F-9B3F-6BED3D26E57E}" dt="2022-12-05T21:19:05.029" v="175" actId="14100"/>
          <ac:spMkLst>
            <pc:docMk/>
            <pc:sldMk cId="949622785" sldId="274"/>
            <ac:spMk id="3" creationId="{0823C481-A6C1-BF1D-390E-9834CA30B3A5}"/>
          </ac:spMkLst>
        </pc:spChg>
        <pc:spChg chg="del">
          <ac:chgData name="Utilisateur invité" userId="S::urn:spo:anon#30bb92604560e110b893cad314aab58280edeeef3e04f8a8bf010fb496f36e0b::" providerId="AD" clId="Web-{DAF39260-50E1-563F-9B3F-6BED3D26E57E}" dt="2022-12-05T21:18:34.372" v="166"/>
          <ac:spMkLst>
            <pc:docMk/>
            <pc:sldMk cId="949622785" sldId="274"/>
            <ac:spMk id="9" creationId="{A67E2D8A-19BE-48A0-889C-CCAC02348C99}"/>
          </ac:spMkLst>
        </pc:spChg>
        <pc:spChg chg="add del">
          <ac:chgData name="Utilisateur invité" userId="S::urn:spo:anon#30bb92604560e110b893cad314aab58280edeeef3e04f8a8bf010fb496f36e0b::" providerId="AD" clId="Web-{DAF39260-50E1-563F-9B3F-6BED3D26E57E}" dt="2022-12-05T21:18:48.528" v="170"/>
          <ac:spMkLst>
            <pc:docMk/>
            <pc:sldMk cId="949622785" sldId="274"/>
            <ac:spMk id="14" creationId="{9A204626-2220-4678-A939-FD94EA7B5362}"/>
          </ac:spMkLst>
        </pc:spChg>
        <pc:spChg chg="add del">
          <ac:chgData name="Utilisateur invité" userId="S::urn:spo:anon#30bb92604560e110b893cad314aab58280edeeef3e04f8a8bf010fb496f36e0b::" providerId="AD" clId="Web-{DAF39260-50E1-563F-9B3F-6BED3D26E57E}" dt="2022-12-05T21:18:48.528" v="170"/>
          <ac:spMkLst>
            <pc:docMk/>
            <pc:sldMk cId="949622785" sldId="274"/>
            <ac:spMk id="16" creationId="{EB97D8A6-1C5A-42B6-AE78-F3D0F9BDF024}"/>
          </ac:spMkLst>
        </pc:spChg>
        <pc:spChg chg="add">
          <ac:chgData name="Utilisateur invité" userId="S::urn:spo:anon#30bb92604560e110b893cad314aab58280edeeef3e04f8a8bf010fb496f36e0b::" providerId="AD" clId="Web-{DAF39260-50E1-563F-9B3F-6BED3D26E57E}" dt="2022-12-05T21:18:48.528" v="170"/>
          <ac:spMkLst>
            <pc:docMk/>
            <pc:sldMk cId="949622785" sldId="274"/>
            <ac:spMk id="21" creationId="{B9F89C22-0475-4427-B7C8-0269AD40E3EC}"/>
          </ac:spMkLst>
        </pc:spChg>
        <pc:picChg chg="del mod ord">
          <ac:chgData name="Utilisateur invité" userId="S::urn:spo:anon#30bb92604560e110b893cad314aab58280edeeef3e04f8a8bf010fb496f36e0b::" providerId="AD" clId="Web-{DAF39260-50E1-563F-9B3F-6BED3D26E57E}" dt="2022-12-05T21:18:37.700" v="167"/>
          <ac:picMkLst>
            <pc:docMk/>
            <pc:sldMk cId="949622785" sldId="274"/>
            <ac:picMk id="4" creationId="{74D635D0-9926-30E1-81BB-EEFC3EF05DCC}"/>
          </ac:picMkLst>
        </pc:picChg>
        <pc:picChg chg="add mod">
          <ac:chgData name="Utilisateur invité" userId="S::urn:spo:anon#30bb92604560e110b893cad314aab58280edeeef3e04f8a8bf010fb496f36e0b::" providerId="AD" clId="Web-{DAF39260-50E1-563F-9B3F-6BED3D26E57E}" dt="2022-12-05T21:19:09.873" v="176" actId="14100"/>
          <ac:picMkLst>
            <pc:docMk/>
            <pc:sldMk cId="949622785" sldId="274"/>
            <ac:picMk id="5" creationId="{7F83BD82-6F3C-707B-63D2-E181D1D897B3}"/>
          </ac:picMkLst>
        </pc:picChg>
      </pc:sldChg>
      <pc:sldChg chg="delSp del">
        <pc:chgData name="Utilisateur invité" userId="S::urn:spo:anon#30bb92604560e110b893cad314aab58280edeeef3e04f8a8bf010fb496f36e0b::" providerId="AD" clId="Web-{DAF39260-50E1-563F-9B3F-6BED3D26E57E}" dt="2022-12-05T21:19:14.232" v="177"/>
        <pc:sldMkLst>
          <pc:docMk/>
          <pc:sldMk cId="2321737038" sldId="275"/>
        </pc:sldMkLst>
        <pc:picChg chg="del">
          <ac:chgData name="Utilisateur invité" userId="S::urn:spo:anon#30bb92604560e110b893cad314aab58280edeeef3e04f8a8bf010fb496f36e0b::" providerId="AD" clId="Web-{DAF39260-50E1-563F-9B3F-6BED3D26E57E}" dt="2022-12-05T21:18:41.888" v="168"/>
          <ac:picMkLst>
            <pc:docMk/>
            <pc:sldMk cId="2321737038" sldId="275"/>
            <ac:picMk id="5" creationId="{08066A5B-5F80-855C-16CC-167C1AE1F51B}"/>
          </ac:picMkLst>
        </pc:picChg>
      </pc:sldChg>
    </pc:docChg>
  </pc:docChgLst>
  <pc:docChgLst>
    <pc:chgData name="MUFU Christopher" userId="d2ac3050-ed64-4ecb-bf20-ebf8b1c04cd8" providerId="ADAL" clId="{CAC301B1-F0BE-4ACA-86E6-DBB5B42FC2EA}"/>
    <pc:docChg chg="undo custSel addSld delSld modSld sldOrd delMainMaster">
      <pc:chgData name="MUFU Christopher" userId="d2ac3050-ed64-4ecb-bf20-ebf8b1c04cd8" providerId="ADAL" clId="{CAC301B1-F0BE-4ACA-86E6-DBB5B42FC2EA}" dt="2022-12-06T06:40:26.809" v="1374" actId="1582"/>
      <pc:docMkLst>
        <pc:docMk/>
      </pc:docMkLst>
      <pc:sldChg chg="addSp modSp new del mod">
        <pc:chgData name="MUFU Christopher" userId="d2ac3050-ed64-4ecb-bf20-ebf8b1c04cd8" providerId="ADAL" clId="{CAC301B1-F0BE-4ACA-86E6-DBB5B42FC2EA}" dt="2022-12-06T05:17:32.609" v="1249" actId="2696"/>
        <pc:sldMkLst>
          <pc:docMk/>
          <pc:sldMk cId="3908622435" sldId="256"/>
        </pc:sldMkLst>
        <pc:spChg chg="mod">
          <ac:chgData name="MUFU Christopher" userId="d2ac3050-ed64-4ecb-bf20-ebf8b1c04cd8" providerId="ADAL" clId="{CAC301B1-F0BE-4ACA-86E6-DBB5B42FC2EA}" dt="2022-12-02T09:10:25.548" v="20" actId="20577"/>
          <ac:spMkLst>
            <pc:docMk/>
            <pc:sldMk cId="3908622435" sldId="256"/>
            <ac:spMk id="2" creationId="{D8A75AAA-4F0B-9033-404D-4A3C917349F4}"/>
          </ac:spMkLst>
        </pc:spChg>
        <pc:spChg chg="mod">
          <ac:chgData name="MUFU Christopher" userId="d2ac3050-ed64-4ecb-bf20-ebf8b1c04cd8" providerId="ADAL" clId="{CAC301B1-F0BE-4ACA-86E6-DBB5B42FC2EA}" dt="2022-12-02T09:26:41.271" v="140" actId="2711"/>
          <ac:spMkLst>
            <pc:docMk/>
            <pc:sldMk cId="3908622435" sldId="256"/>
            <ac:spMk id="3" creationId="{E56C82BF-8036-C639-2563-4BE5784E3E42}"/>
          </ac:spMkLst>
        </pc:spChg>
        <pc:spChg chg="add mod">
          <ac:chgData name="MUFU Christopher" userId="d2ac3050-ed64-4ecb-bf20-ebf8b1c04cd8" providerId="ADAL" clId="{CAC301B1-F0BE-4ACA-86E6-DBB5B42FC2EA}" dt="2022-12-02T09:26:34.693" v="139" actId="2711"/>
          <ac:spMkLst>
            <pc:docMk/>
            <pc:sldMk cId="3908622435" sldId="256"/>
            <ac:spMk id="4" creationId="{80605551-40FF-67E5-C60C-675B411D5877}"/>
          </ac:spMkLst>
        </pc:spChg>
      </pc:sldChg>
      <pc:sldChg chg="modSp new del mod">
        <pc:chgData name="MUFU Christopher" userId="d2ac3050-ed64-4ecb-bf20-ebf8b1c04cd8" providerId="ADAL" clId="{CAC301B1-F0BE-4ACA-86E6-DBB5B42FC2EA}" dt="2022-12-06T05:17:37.270" v="1250" actId="2696"/>
        <pc:sldMkLst>
          <pc:docMk/>
          <pc:sldMk cId="148367901" sldId="257"/>
        </pc:sldMkLst>
        <pc:spChg chg="mod">
          <ac:chgData name="MUFU Christopher" userId="d2ac3050-ed64-4ecb-bf20-ebf8b1c04cd8" providerId="ADAL" clId="{CAC301B1-F0BE-4ACA-86E6-DBB5B42FC2EA}" dt="2022-12-02T09:17:31.003" v="110" actId="2711"/>
          <ac:spMkLst>
            <pc:docMk/>
            <pc:sldMk cId="148367901" sldId="257"/>
            <ac:spMk id="2" creationId="{CCA3A6D9-0B41-6350-B603-B781063F0B25}"/>
          </ac:spMkLst>
        </pc:spChg>
        <pc:spChg chg="mod">
          <ac:chgData name="MUFU Christopher" userId="d2ac3050-ed64-4ecb-bf20-ebf8b1c04cd8" providerId="ADAL" clId="{CAC301B1-F0BE-4ACA-86E6-DBB5B42FC2EA}" dt="2022-12-05T23:31:15.988" v="1238" actId="20577"/>
          <ac:spMkLst>
            <pc:docMk/>
            <pc:sldMk cId="148367901" sldId="257"/>
            <ac:spMk id="3" creationId="{76FBB973-64E3-510B-AF38-779AE30B4A80}"/>
          </ac:spMkLst>
        </pc:spChg>
      </pc:sldChg>
      <pc:sldChg chg="modSp new del mod">
        <pc:chgData name="MUFU Christopher" userId="d2ac3050-ed64-4ecb-bf20-ebf8b1c04cd8" providerId="ADAL" clId="{CAC301B1-F0BE-4ACA-86E6-DBB5B42FC2EA}" dt="2022-12-06T05:17:40.692" v="1251" actId="2696"/>
        <pc:sldMkLst>
          <pc:docMk/>
          <pc:sldMk cId="887985944" sldId="258"/>
        </pc:sldMkLst>
        <pc:spChg chg="mod">
          <ac:chgData name="MUFU Christopher" userId="d2ac3050-ed64-4ecb-bf20-ebf8b1c04cd8" providerId="ADAL" clId="{CAC301B1-F0BE-4ACA-86E6-DBB5B42FC2EA}" dt="2022-12-05T19:56:01.797" v="987" actId="115"/>
          <ac:spMkLst>
            <pc:docMk/>
            <pc:sldMk cId="887985944" sldId="258"/>
            <ac:spMk id="2" creationId="{B8360960-A319-7E58-3F52-1EBFAB258554}"/>
          </ac:spMkLst>
        </pc:spChg>
        <pc:spChg chg="mod">
          <ac:chgData name="MUFU Christopher" userId="d2ac3050-ed64-4ecb-bf20-ebf8b1c04cd8" providerId="ADAL" clId="{CAC301B1-F0BE-4ACA-86E6-DBB5B42FC2EA}" dt="2022-12-05T22:47:08.810" v="1009" actId="255"/>
          <ac:spMkLst>
            <pc:docMk/>
            <pc:sldMk cId="887985944" sldId="258"/>
            <ac:spMk id="3" creationId="{D5139510-2F3D-8E2D-85AF-B18D14F63CA1}"/>
          </ac:spMkLst>
        </pc:spChg>
      </pc:sldChg>
      <pc:sldChg chg="modSp new del mod">
        <pc:chgData name="MUFU Christopher" userId="d2ac3050-ed64-4ecb-bf20-ebf8b1c04cd8" providerId="ADAL" clId="{CAC301B1-F0BE-4ACA-86E6-DBB5B42FC2EA}" dt="2022-12-05T22:03:28.517" v="1007" actId="2696"/>
        <pc:sldMkLst>
          <pc:docMk/>
          <pc:sldMk cId="779372653" sldId="259"/>
        </pc:sldMkLst>
        <pc:spChg chg="mod">
          <ac:chgData name="MUFU Christopher" userId="d2ac3050-ed64-4ecb-bf20-ebf8b1c04cd8" providerId="ADAL" clId="{CAC301B1-F0BE-4ACA-86E6-DBB5B42FC2EA}" dt="2022-12-02T10:55:16.669" v="406" actId="2711"/>
          <ac:spMkLst>
            <pc:docMk/>
            <pc:sldMk cId="779372653" sldId="259"/>
            <ac:spMk id="2" creationId="{BA3E6D6E-548C-983E-16E9-8C02E4F43A99}"/>
          </ac:spMkLst>
        </pc:spChg>
        <pc:spChg chg="mod">
          <ac:chgData name="MUFU Christopher" userId="d2ac3050-ed64-4ecb-bf20-ebf8b1c04cd8" providerId="ADAL" clId="{CAC301B1-F0BE-4ACA-86E6-DBB5B42FC2EA}" dt="2022-12-02T11:40:35.960" v="417" actId="20577"/>
          <ac:spMkLst>
            <pc:docMk/>
            <pc:sldMk cId="779372653" sldId="259"/>
            <ac:spMk id="3" creationId="{0823C481-A6C1-BF1D-390E-9834CA30B3A5}"/>
          </ac:spMkLst>
        </pc:spChg>
      </pc:sldChg>
      <pc:sldChg chg="modSp add del mod">
        <pc:chgData name="MUFU Christopher" userId="d2ac3050-ed64-4ecb-bf20-ebf8b1c04cd8" providerId="ADAL" clId="{CAC301B1-F0BE-4ACA-86E6-DBB5B42FC2EA}" dt="2022-12-05T17:01:17.264" v="540" actId="2696"/>
        <pc:sldMkLst>
          <pc:docMk/>
          <pc:sldMk cId="2345404846" sldId="260"/>
        </pc:sldMkLst>
        <pc:spChg chg="mod">
          <ac:chgData name="MUFU Christopher" userId="d2ac3050-ed64-4ecb-bf20-ebf8b1c04cd8" providerId="ADAL" clId="{CAC301B1-F0BE-4ACA-86E6-DBB5B42FC2EA}" dt="2022-12-02T11:41:22.796" v="421" actId="113"/>
          <ac:spMkLst>
            <pc:docMk/>
            <pc:sldMk cId="2345404846" sldId="260"/>
            <ac:spMk id="2" creationId="{BA3E6D6E-548C-983E-16E9-8C02E4F43A99}"/>
          </ac:spMkLst>
        </pc:spChg>
        <pc:spChg chg="mod">
          <ac:chgData name="MUFU Christopher" userId="d2ac3050-ed64-4ecb-bf20-ebf8b1c04cd8" providerId="ADAL" clId="{CAC301B1-F0BE-4ACA-86E6-DBB5B42FC2EA}" dt="2022-12-02T11:50:00.483" v="535" actId="20577"/>
          <ac:spMkLst>
            <pc:docMk/>
            <pc:sldMk cId="2345404846" sldId="260"/>
            <ac:spMk id="3" creationId="{0823C481-A6C1-BF1D-390E-9834CA30B3A5}"/>
          </ac:spMkLst>
        </pc:spChg>
      </pc:sldChg>
      <pc:sldChg chg="del">
        <pc:chgData name="MUFU Christopher" userId="d2ac3050-ed64-4ecb-bf20-ebf8b1c04cd8" providerId="ADAL" clId="{CAC301B1-F0BE-4ACA-86E6-DBB5B42FC2EA}" dt="2022-12-05T19:57:57.405" v="993" actId="2696"/>
        <pc:sldMkLst>
          <pc:docMk/>
          <pc:sldMk cId="859990752" sldId="261"/>
        </pc:sldMkLst>
      </pc:sldChg>
      <pc:sldChg chg="del">
        <pc:chgData name="MUFU Christopher" userId="d2ac3050-ed64-4ecb-bf20-ebf8b1c04cd8" providerId="ADAL" clId="{CAC301B1-F0BE-4ACA-86E6-DBB5B42FC2EA}" dt="2022-12-06T05:18:03.746" v="1258" actId="2696"/>
        <pc:sldMkLst>
          <pc:docMk/>
          <pc:sldMk cId="3460261349" sldId="262"/>
        </pc:sldMkLst>
      </pc:sldChg>
      <pc:sldChg chg="del">
        <pc:chgData name="MUFU Christopher" userId="d2ac3050-ed64-4ecb-bf20-ebf8b1c04cd8" providerId="ADAL" clId="{CAC301B1-F0BE-4ACA-86E6-DBB5B42FC2EA}" dt="2022-12-06T05:18:06.931" v="1259" actId="2696"/>
        <pc:sldMkLst>
          <pc:docMk/>
          <pc:sldMk cId="290089034" sldId="264"/>
        </pc:sldMkLst>
      </pc:sldChg>
      <pc:sldChg chg="del">
        <pc:chgData name="MUFU Christopher" userId="d2ac3050-ed64-4ecb-bf20-ebf8b1c04cd8" providerId="ADAL" clId="{CAC301B1-F0BE-4ACA-86E6-DBB5B42FC2EA}" dt="2022-12-06T05:18:09.853" v="1260" actId="2696"/>
        <pc:sldMkLst>
          <pc:docMk/>
          <pc:sldMk cId="1989906449" sldId="265"/>
        </pc:sldMkLst>
      </pc:sldChg>
      <pc:sldChg chg="del">
        <pc:chgData name="MUFU Christopher" userId="d2ac3050-ed64-4ecb-bf20-ebf8b1c04cd8" providerId="ADAL" clId="{CAC301B1-F0BE-4ACA-86E6-DBB5B42FC2EA}" dt="2022-12-06T05:18:12.617" v="1261" actId="2696"/>
        <pc:sldMkLst>
          <pc:docMk/>
          <pc:sldMk cId="2354391522" sldId="267"/>
        </pc:sldMkLst>
      </pc:sldChg>
      <pc:sldChg chg="del">
        <pc:chgData name="MUFU Christopher" userId="d2ac3050-ed64-4ecb-bf20-ebf8b1c04cd8" providerId="ADAL" clId="{CAC301B1-F0BE-4ACA-86E6-DBB5B42FC2EA}" dt="2022-12-06T05:18:15.835" v="1262" actId="2696"/>
        <pc:sldMkLst>
          <pc:docMk/>
          <pc:sldMk cId="345205614" sldId="269"/>
        </pc:sldMkLst>
      </pc:sldChg>
      <pc:sldChg chg="del">
        <pc:chgData name="MUFU Christopher" userId="d2ac3050-ed64-4ecb-bf20-ebf8b1c04cd8" providerId="ADAL" clId="{CAC301B1-F0BE-4ACA-86E6-DBB5B42FC2EA}" dt="2022-12-06T05:18:18.805" v="1263" actId="2696"/>
        <pc:sldMkLst>
          <pc:docMk/>
          <pc:sldMk cId="2118683785" sldId="271"/>
        </pc:sldMkLst>
      </pc:sldChg>
      <pc:sldChg chg="del">
        <pc:chgData name="MUFU Christopher" userId="d2ac3050-ed64-4ecb-bf20-ebf8b1c04cd8" providerId="ADAL" clId="{CAC301B1-F0BE-4ACA-86E6-DBB5B42FC2EA}" dt="2022-12-06T05:18:22.163" v="1264" actId="2696"/>
        <pc:sldMkLst>
          <pc:docMk/>
          <pc:sldMk cId="150373764" sldId="273"/>
        </pc:sldMkLst>
      </pc:sldChg>
      <pc:sldChg chg="del">
        <pc:chgData name="MUFU Christopher" userId="d2ac3050-ed64-4ecb-bf20-ebf8b1c04cd8" providerId="ADAL" clId="{CAC301B1-F0BE-4ACA-86E6-DBB5B42FC2EA}" dt="2022-12-06T05:17:26.515" v="1248" actId="2696"/>
        <pc:sldMkLst>
          <pc:docMk/>
          <pc:sldMk cId="949622785" sldId="274"/>
        </pc:sldMkLst>
      </pc:sldChg>
      <pc:sldChg chg="modSp mod">
        <pc:chgData name="MUFU Christopher" userId="d2ac3050-ed64-4ecb-bf20-ebf8b1c04cd8" providerId="ADAL" clId="{CAC301B1-F0BE-4ACA-86E6-DBB5B42FC2EA}" dt="2022-12-06T06:32:29.601" v="1275" actId="207"/>
        <pc:sldMkLst>
          <pc:docMk/>
          <pc:sldMk cId="181237197" sldId="276"/>
        </pc:sldMkLst>
        <pc:spChg chg="mod">
          <ac:chgData name="MUFU Christopher" userId="d2ac3050-ed64-4ecb-bf20-ebf8b1c04cd8" providerId="ADAL" clId="{CAC301B1-F0BE-4ACA-86E6-DBB5B42FC2EA}" dt="2022-12-06T06:32:29.601" v="1275" actId="207"/>
          <ac:spMkLst>
            <pc:docMk/>
            <pc:sldMk cId="181237197" sldId="276"/>
            <ac:spMk id="13" creationId="{20708091-F4D7-5D86-33B3-A080DBC27B4D}"/>
          </ac:spMkLst>
        </pc:spChg>
      </pc:sldChg>
      <pc:sldChg chg="add del">
        <pc:chgData name="MUFU Christopher" userId="d2ac3050-ed64-4ecb-bf20-ebf8b1c04cd8" providerId="ADAL" clId="{CAC301B1-F0BE-4ACA-86E6-DBB5B42FC2EA}" dt="2022-12-05T19:57:43.546" v="992" actId="2696"/>
        <pc:sldMkLst>
          <pc:docMk/>
          <pc:sldMk cId="3911487965" sldId="277"/>
        </pc:sldMkLst>
      </pc:sldChg>
      <pc:sldChg chg="addSp delSp modSp add del mod ord">
        <pc:chgData name="MUFU Christopher" userId="d2ac3050-ed64-4ecb-bf20-ebf8b1c04cd8" providerId="ADAL" clId="{CAC301B1-F0BE-4ACA-86E6-DBB5B42FC2EA}" dt="2022-12-06T05:17:43.391" v="1252" actId="2696"/>
        <pc:sldMkLst>
          <pc:docMk/>
          <pc:sldMk cId="3469907797" sldId="278"/>
        </pc:sldMkLst>
        <pc:spChg chg="mod">
          <ac:chgData name="MUFU Christopher" userId="d2ac3050-ed64-4ecb-bf20-ebf8b1c04cd8" providerId="ADAL" clId="{CAC301B1-F0BE-4ACA-86E6-DBB5B42FC2EA}" dt="2022-12-05T19:56:54.867" v="989" actId="115"/>
          <ac:spMkLst>
            <pc:docMk/>
            <pc:sldMk cId="3469907797" sldId="278"/>
            <ac:spMk id="2" creationId="{B8360960-A319-7E58-3F52-1EBFAB258554}"/>
          </ac:spMkLst>
        </pc:spChg>
        <pc:spChg chg="mod">
          <ac:chgData name="MUFU Christopher" userId="d2ac3050-ed64-4ecb-bf20-ebf8b1c04cd8" providerId="ADAL" clId="{CAC301B1-F0BE-4ACA-86E6-DBB5B42FC2EA}" dt="2022-12-05T17:19:29.339" v="639" actId="20577"/>
          <ac:spMkLst>
            <pc:docMk/>
            <pc:sldMk cId="3469907797" sldId="278"/>
            <ac:spMk id="3" creationId="{D5139510-2F3D-8E2D-85AF-B18D14F63CA1}"/>
          </ac:spMkLst>
        </pc:spChg>
        <pc:spChg chg="add del mod">
          <ac:chgData name="MUFU Christopher" userId="d2ac3050-ed64-4ecb-bf20-ebf8b1c04cd8" providerId="ADAL" clId="{CAC301B1-F0BE-4ACA-86E6-DBB5B42FC2EA}" dt="2022-12-05T17:05:37.753" v="553"/>
          <ac:spMkLst>
            <pc:docMk/>
            <pc:sldMk cId="3469907797" sldId="278"/>
            <ac:spMk id="4" creationId="{F398FC6F-22AA-6AC0-68DF-130452083A89}"/>
          </ac:spMkLst>
        </pc:spChg>
        <pc:picChg chg="add mod">
          <ac:chgData name="MUFU Christopher" userId="d2ac3050-ed64-4ecb-bf20-ebf8b1c04cd8" providerId="ADAL" clId="{CAC301B1-F0BE-4ACA-86E6-DBB5B42FC2EA}" dt="2022-12-05T18:44:33.482" v="801" actId="1076"/>
          <ac:picMkLst>
            <pc:docMk/>
            <pc:sldMk cId="3469907797" sldId="278"/>
            <ac:picMk id="5" creationId="{8CA64213-996F-3F08-DBD2-DE027D8159C1}"/>
          </ac:picMkLst>
        </pc:picChg>
      </pc:sldChg>
      <pc:sldChg chg="addSp delSp modSp add del mod">
        <pc:chgData name="MUFU Christopher" userId="d2ac3050-ed64-4ecb-bf20-ebf8b1c04cd8" providerId="ADAL" clId="{CAC301B1-F0BE-4ACA-86E6-DBB5B42FC2EA}" dt="2022-12-06T05:17:46.651" v="1253" actId="2696"/>
        <pc:sldMkLst>
          <pc:docMk/>
          <pc:sldMk cId="3780502653" sldId="279"/>
        </pc:sldMkLst>
        <pc:spChg chg="mod">
          <ac:chgData name="MUFU Christopher" userId="d2ac3050-ed64-4ecb-bf20-ebf8b1c04cd8" providerId="ADAL" clId="{CAC301B1-F0BE-4ACA-86E6-DBB5B42FC2EA}" dt="2022-12-05T19:57:03.155" v="990" actId="115"/>
          <ac:spMkLst>
            <pc:docMk/>
            <pc:sldMk cId="3780502653" sldId="279"/>
            <ac:spMk id="2" creationId="{B8360960-A319-7E58-3F52-1EBFAB258554}"/>
          </ac:spMkLst>
        </pc:spChg>
        <pc:spChg chg="mod">
          <ac:chgData name="MUFU Christopher" userId="d2ac3050-ed64-4ecb-bf20-ebf8b1c04cd8" providerId="ADAL" clId="{CAC301B1-F0BE-4ACA-86E6-DBB5B42FC2EA}" dt="2022-12-05T17:31:13.273" v="679" actId="20577"/>
          <ac:spMkLst>
            <pc:docMk/>
            <pc:sldMk cId="3780502653" sldId="279"/>
            <ac:spMk id="3" creationId="{D5139510-2F3D-8E2D-85AF-B18D14F63CA1}"/>
          </ac:spMkLst>
        </pc:spChg>
        <pc:spChg chg="add del mod">
          <ac:chgData name="MUFU Christopher" userId="d2ac3050-ed64-4ecb-bf20-ebf8b1c04cd8" providerId="ADAL" clId="{CAC301B1-F0BE-4ACA-86E6-DBB5B42FC2EA}" dt="2022-12-05T19:47:22.657" v="904" actId="478"/>
          <ac:spMkLst>
            <pc:docMk/>
            <pc:sldMk cId="3780502653" sldId="279"/>
            <ac:spMk id="4" creationId="{66CC84FD-E181-7825-196E-42DB1EBD1439}"/>
          </ac:spMkLst>
        </pc:spChg>
        <pc:picChg chg="add del mod">
          <ac:chgData name="MUFU Christopher" userId="d2ac3050-ed64-4ecb-bf20-ebf8b1c04cd8" providerId="ADAL" clId="{CAC301B1-F0BE-4ACA-86E6-DBB5B42FC2EA}" dt="2022-12-05T19:39:47.081" v="877" actId="478"/>
          <ac:picMkLst>
            <pc:docMk/>
            <pc:sldMk cId="3780502653" sldId="279"/>
            <ac:picMk id="6" creationId="{3302C4EF-997B-5463-E8D7-ECFFE6C48864}"/>
          </ac:picMkLst>
        </pc:picChg>
        <pc:picChg chg="add mod modCrop">
          <ac:chgData name="MUFU Christopher" userId="d2ac3050-ed64-4ecb-bf20-ebf8b1c04cd8" providerId="ADAL" clId="{CAC301B1-F0BE-4ACA-86E6-DBB5B42FC2EA}" dt="2022-12-05T19:47:26.668" v="906" actId="1076"/>
          <ac:picMkLst>
            <pc:docMk/>
            <pc:sldMk cId="3780502653" sldId="279"/>
            <ac:picMk id="8" creationId="{E75CFB2F-2D41-11D1-8D86-25F219EC3F55}"/>
          </ac:picMkLst>
        </pc:picChg>
        <pc:picChg chg="add mod">
          <ac:chgData name="MUFU Christopher" userId="d2ac3050-ed64-4ecb-bf20-ebf8b1c04cd8" providerId="ADAL" clId="{CAC301B1-F0BE-4ACA-86E6-DBB5B42FC2EA}" dt="2022-12-05T19:47:25.003" v="905" actId="1076"/>
          <ac:picMkLst>
            <pc:docMk/>
            <pc:sldMk cId="3780502653" sldId="279"/>
            <ac:picMk id="10" creationId="{E75389B0-8867-519B-72E2-703BF804543F}"/>
          </ac:picMkLst>
        </pc:picChg>
      </pc:sldChg>
      <pc:sldChg chg="addSp delSp modSp add del mod">
        <pc:chgData name="MUFU Christopher" userId="d2ac3050-ed64-4ecb-bf20-ebf8b1c04cd8" providerId="ADAL" clId="{CAC301B1-F0BE-4ACA-86E6-DBB5B42FC2EA}" dt="2022-12-06T05:17:50.145" v="1254" actId="2696"/>
        <pc:sldMkLst>
          <pc:docMk/>
          <pc:sldMk cId="4184682461" sldId="280"/>
        </pc:sldMkLst>
        <pc:spChg chg="mod">
          <ac:chgData name="MUFU Christopher" userId="d2ac3050-ed64-4ecb-bf20-ebf8b1c04cd8" providerId="ADAL" clId="{CAC301B1-F0BE-4ACA-86E6-DBB5B42FC2EA}" dt="2022-12-05T19:57:09.909" v="991" actId="115"/>
          <ac:spMkLst>
            <pc:docMk/>
            <pc:sldMk cId="4184682461" sldId="280"/>
            <ac:spMk id="2" creationId="{B8360960-A319-7E58-3F52-1EBFAB258554}"/>
          </ac:spMkLst>
        </pc:spChg>
        <pc:spChg chg="mod">
          <ac:chgData name="MUFU Christopher" userId="d2ac3050-ed64-4ecb-bf20-ebf8b1c04cd8" providerId="ADAL" clId="{CAC301B1-F0BE-4ACA-86E6-DBB5B42FC2EA}" dt="2022-12-05T18:07:47.568" v="792" actId="20577"/>
          <ac:spMkLst>
            <pc:docMk/>
            <pc:sldMk cId="4184682461" sldId="280"/>
            <ac:spMk id="3" creationId="{D5139510-2F3D-8E2D-85AF-B18D14F63CA1}"/>
          </ac:spMkLst>
        </pc:spChg>
        <pc:spChg chg="add">
          <ac:chgData name="MUFU Christopher" userId="d2ac3050-ed64-4ecb-bf20-ebf8b1c04cd8" providerId="ADAL" clId="{CAC301B1-F0BE-4ACA-86E6-DBB5B42FC2EA}" dt="2022-12-05T17:45:19.921" v="783"/>
          <ac:spMkLst>
            <pc:docMk/>
            <pc:sldMk cId="4184682461" sldId="280"/>
            <ac:spMk id="4" creationId="{6D1E0A4D-6E22-45C1-115B-20896C6BB902}"/>
          </ac:spMkLst>
        </pc:spChg>
        <pc:spChg chg="add mod">
          <ac:chgData name="MUFU Christopher" userId="d2ac3050-ed64-4ecb-bf20-ebf8b1c04cd8" providerId="ADAL" clId="{CAC301B1-F0BE-4ACA-86E6-DBB5B42FC2EA}" dt="2022-12-05T17:45:23.828" v="784"/>
          <ac:spMkLst>
            <pc:docMk/>
            <pc:sldMk cId="4184682461" sldId="280"/>
            <ac:spMk id="5" creationId="{4C7E7761-9524-0B67-8C20-602C915E8182}"/>
          </ac:spMkLst>
        </pc:spChg>
        <pc:spChg chg="add mod">
          <ac:chgData name="MUFU Christopher" userId="d2ac3050-ed64-4ecb-bf20-ebf8b1c04cd8" providerId="ADAL" clId="{CAC301B1-F0BE-4ACA-86E6-DBB5B42FC2EA}" dt="2022-12-05T19:40:49.520" v="886" actId="1076"/>
          <ac:spMkLst>
            <pc:docMk/>
            <pc:sldMk cId="4184682461" sldId="280"/>
            <ac:spMk id="13" creationId="{FB96EBE3-ACF1-F482-CC22-E17015AD1A00}"/>
          </ac:spMkLst>
        </pc:spChg>
        <pc:picChg chg="add del mod">
          <ac:chgData name="MUFU Christopher" userId="d2ac3050-ed64-4ecb-bf20-ebf8b1c04cd8" providerId="ADAL" clId="{CAC301B1-F0BE-4ACA-86E6-DBB5B42FC2EA}" dt="2022-12-05T18:44:15.193" v="796" actId="478"/>
          <ac:picMkLst>
            <pc:docMk/>
            <pc:sldMk cId="4184682461" sldId="280"/>
            <ac:picMk id="7" creationId="{0382A685-1605-3DC2-6903-A93339231831}"/>
          </ac:picMkLst>
        </pc:picChg>
        <pc:picChg chg="add mod">
          <ac:chgData name="MUFU Christopher" userId="d2ac3050-ed64-4ecb-bf20-ebf8b1c04cd8" providerId="ADAL" clId="{CAC301B1-F0BE-4ACA-86E6-DBB5B42FC2EA}" dt="2022-12-05T19:25:05.991" v="875" actId="1076"/>
          <ac:picMkLst>
            <pc:docMk/>
            <pc:sldMk cId="4184682461" sldId="280"/>
            <ac:picMk id="9" creationId="{4A4C2D64-CC02-3038-5620-3AEADD9AF19D}"/>
          </ac:picMkLst>
        </pc:picChg>
        <pc:picChg chg="add mod">
          <ac:chgData name="MUFU Christopher" userId="d2ac3050-ed64-4ecb-bf20-ebf8b1c04cd8" providerId="ADAL" clId="{CAC301B1-F0BE-4ACA-86E6-DBB5B42FC2EA}" dt="2022-12-05T19:25:10.823" v="876" actId="1076"/>
          <ac:picMkLst>
            <pc:docMk/>
            <pc:sldMk cId="4184682461" sldId="280"/>
            <ac:picMk id="11" creationId="{82131989-425B-478A-F7B3-48FB6EC0AD13}"/>
          </ac:picMkLst>
        </pc:picChg>
        <pc:picChg chg="add mod">
          <ac:chgData name="MUFU Christopher" userId="d2ac3050-ed64-4ecb-bf20-ebf8b1c04cd8" providerId="ADAL" clId="{CAC301B1-F0BE-4ACA-86E6-DBB5B42FC2EA}" dt="2022-12-05T19:40:10.072" v="881" actId="1076"/>
          <ac:picMkLst>
            <pc:docMk/>
            <pc:sldMk cId="4184682461" sldId="280"/>
            <ac:picMk id="12" creationId="{2B53DBDB-CBC3-C94E-1695-6E9F4FA3C7CB}"/>
          </ac:picMkLst>
        </pc:picChg>
      </pc:sldChg>
      <pc:sldChg chg="delSp modSp add del mod">
        <pc:chgData name="MUFU Christopher" userId="d2ac3050-ed64-4ecb-bf20-ebf8b1c04cd8" providerId="ADAL" clId="{CAC301B1-F0BE-4ACA-86E6-DBB5B42FC2EA}" dt="2022-12-06T05:17:53.522" v="1255" actId="2696"/>
        <pc:sldMkLst>
          <pc:docMk/>
          <pc:sldMk cId="1689316889" sldId="281"/>
        </pc:sldMkLst>
        <pc:spChg chg="mod">
          <ac:chgData name="MUFU Christopher" userId="d2ac3050-ed64-4ecb-bf20-ebf8b1c04cd8" providerId="ADAL" clId="{CAC301B1-F0BE-4ACA-86E6-DBB5B42FC2EA}" dt="2022-12-05T23:30:37.524" v="1218" actId="20577"/>
          <ac:spMkLst>
            <pc:docMk/>
            <pc:sldMk cId="1689316889" sldId="281"/>
            <ac:spMk id="2" creationId="{B8360960-A319-7E58-3F52-1EBFAB258554}"/>
          </ac:spMkLst>
        </pc:spChg>
        <pc:spChg chg="mod">
          <ac:chgData name="MUFU Christopher" userId="d2ac3050-ed64-4ecb-bf20-ebf8b1c04cd8" providerId="ADAL" clId="{CAC301B1-F0BE-4ACA-86E6-DBB5B42FC2EA}" dt="2022-12-05T22:59:55.416" v="1057" actId="20577"/>
          <ac:spMkLst>
            <pc:docMk/>
            <pc:sldMk cId="1689316889" sldId="281"/>
            <ac:spMk id="3" creationId="{D5139510-2F3D-8E2D-85AF-B18D14F63CA1}"/>
          </ac:spMkLst>
        </pc:spChg>
        <pc:spChg chg="del">
          <ac:chgData name="MUFU Christopher" userId="d2ac3050-ed64-4ecb-bf20-ebf8b1c04cd8" providerId="ADAL" clId="{CAC301B1-F0BE-4ACA-86E6-DBB5B42FC2EA}" dt="2022-12-05T22:51:12.889" v="1022" actId="478"/>
          <ac:spMkLst>
            <pc:docMk/>
            <pc:sldMk cId="1689316889" sldId="281"/>
            <ac:spMk id="13" creationId="{FB96EBE3-ACF1-F482-CC22-E17015AD1A00}"/>
          </ac:spMkLst>
        </pc:spChg>
        <pc:picChg chg="del">
          <ac:chgData name="MUFU Christopher" userId="d2ac3050-ed64-4ecb-bf20-ebf8b1c04cd8" providerId="ADAL" clId="{CAC301B1-F0BE-4ACA-86E6-DBB5B42FC2EA}" dt="2022-12-05T22:51:12.889" v="1022" actId="478"/>
          <ac:picMkLst>
            <pc:docMk/>
            <pc:sldMk cId="1689316889" sldId="281"/>
            <ac:picMk id="9" creationId="{4A4C2D64-CC02-3038-5620-3AEADD9AF19D}"/>
          </ac:picMkLst>
        </pc:picChg>
        <pc:picChg chg="del">
          <ac:chgData name="MUFU Christopher" userId="d2ac3050-ed64-4ecb-bf20-ebf8b1c04cd8" providerId="ADAL" clId="{CAC301B1-F0BE-4ACA-86E6-DBB5B42FC2EA}" dt="2022-12-05T22:51:12.889" v="1022" actId="478"/>
          <ac:picMkLst>
            <pc:docMk/>
            <pc:sldMk cId="1689316889" sldId="281"/>
            <ac:picMk id="11" creationId="{82131989-425B-478A-F7B3-48FB6EC0AD13}"/>
          </ac:picMkLst>
        </pc:picChg>
        <pc:picChg chg="del">
          <ac:chgData name="MUFU Christopher" userId="d2ac3050-ed64-4ecb-bf20-ebf8b1c04cd8" providerId="ADAL" clId="{CAC301B1-F0BE-4ACA-86E6-DBB5B42FC2EA}" dt="2022-12-05T22:51:12.889" v="1022" actId="478"/>
          <ac:picMkLst>
            <pc:docMk/>
            <pc:sldMk cId="1689316889" sldId="281"/>
            <ac:picMk id="12" creationId="{2B53DBDB-CBC3-C94E-1695-6E9F4FA3C7CB}"/>
          </ac:picMkLst>
        </pc:picChg>
      </pc:sldChg>
      <pc:sldChg chg="modSp add del mod">
        <pc:chgData name="MUFU Christopher" userId="d2ac3050-ed64-4ecb-bf20-ebf8b1c04cd8" providerId="ADAL" clId="{CAC301B1-F0BE-4ACA-86E6-DBB5B42FC2EA}" dt="2022-12-06T05:17:56.630" v="1256" actId="2696"/>
        <pc:sldMkLst>
          <pc:docMk/>
          <pc:sldMk cId="211718769" sldId="282"/>
        </pc:sldMkLst>
        <pc:spChg chg="mod">
          <ac:chgData name="MUFU Christopher" userId="d2ac3050-ed64-4ecb-bf20-ebf8b1c04cd8" providerId="ADAL" clId="{CAC301B1-F0BE-4ACA-86E6-DBB5B42FC2EA}" dt="2022-12-05T23:30:50.394" v="1219"/>
          <ac:spMkLst>
            <pc:docMk/>
            <pc:sldMk cId="211718769" sldId="282"/>
            <ac:spMk id="2" creationId="{B8360960-A319-7E58-3F52-1EBFAB258554}"/>
          </ac:spMkLst>
        </pc:spChg>
        <pc:spChg chg="mod">
          <ac:chgData name="MUFU Christopher" userId="d2ac3050-ed64-4ecb-bf20-ebf8b1c04cd8" providerId="ADAL" clId="{CAC301B1-F0BE-4ACA-86E6-DBB5B42FC2EA}" dt="2022-12-05T23:04:57.007" v="1067" actId="20577"/>
          <ac:spMkLst>
            <pc:docMk/>
            <pc:sldMk cId="211718769" sldId="282"/>
            <ac:spMk id="3" creationId="{D5139510-2F3D-8E2D-85AF-B18D14F63CA1}"/>
          </ac:spMkLst>
        </pc:spChg>
      </pc:sldChg>
      <pc:sldChg chg="modSp add mod">
        <pc:chgData name="MUFU Christopher" userId="d2ac3050-ed64-4ecb-bf20-ebf8b1c04cd8" providerId="ADAL" clId="{CAC301B1-F0BE-4ACA-86E6-DBB5B42FC2EA}" dt="2022-12-06T05:37:26.933" v="1273" actId="207"/>
        <pc:sldMkLst>
          <pc:docMk/>
          <pc:sldMk cId="1096987022" sldId="283"/>
        </pc:sldMkLst>
        <pc:spChg chg="mod">
          <ac:chgData name="MUFU Christopher" userId="d2ac3050-ed64-4ecb-bf20-ebf8b1c04cd8" providerId="ADAL" clId="{CAC301B1-F0BE-4ACA-86E6-DBB5B42FC2EA}" dt="2022-12-05T23:30:55.207" v="1220"/>
          <ac:spMkLst>
            <pc:docMk/>
            <pc:sldMk cId="1096987022" sldId="283"/>
            <ac:spMk id="2" creationId="{B8360960-A319-7E58-3F52-1EBFAB258554}"/>
          </ac:spMkLst>
        </pc:spChg>
        <pc:spChg chg="mod">
          <ac:chgData name="MUFU Christopher" userId="d2ac3050-ed64-4ecb-bf20-ebf8b1c04cd8" providerId="ADAL" clId="{CAC301B1-F0BE-4ACA-86E6-DBB5B42FC2EA}" dt="2022-12-06T05:37:26.933" v="1273" actId="207"/>
          <ac:spMkLst>
            <pc:docMk/>
            <pc:sldMk cId="1096987022" sldId="283"/>
            <ac:spMk id="3" creationId="{D5139510-2F3D-8E2D-85AF-B18D14F63CA1}"/>
          </ac:spMkLst>
        </pc:spChg>
      </pc:sldChg>
      <pc:sldChg chg="modSp mod">
        <pc:chgData name="MUFU Christopher" userId="d2ac3050-ed64-4ecb-bf20-ebf8b1c04cd8" providerId="ADAL" clId="{CAC301B1-F0BE-4ACA-86E6-DBB5B42FC2EA}" dt="2022-12-06T05:18:38.187" v="1265" actId="207"/>
        <pc:sldMkLst>
          <pc:docMk/>
          <pc:sldMk cId="1113737453" sldId="284"/>
        </pc:sldMkLst>
        <pc:spChg chg="mod">
          <ac:chgData name="MUFU Christopher" userId="d2ac3050-ed64-4ecb-bf20-ebf8b1c04cd8" providerId="ADAL" clId="{CAC301B1-F0BE-4ACA-86E6-DBB5B42FC2EA}" dt="2022-12-06T05:18:38.187" v="1265" actId="207"/>
          <ac:spMkLst>
            <pc:docMk/>
            <pc:sldMk cId="1113737453" sldId="284"/>
            <ac:spMk id="2" creationId="{A4E697D7-3D42-2993-841B-DDE488382ECC}"/>
          </ac:spMkLst>
        </pc:spChg>
      </pc:sldChg>
      <pc:sldChg chg="modSp mod">
        <pc:chgData name="MUFU Christopher" userId="d2ac3050-ed64-4ecb-bf20-ebf8b1c04cd8" providerId="ADAL" clId="{CAC301B1-F0BE-4ACA-86E6-DBB5B42FC2EA}" dt="2022-12-06T05:16:08.087" v="1247" actId="255"/>
        <pc:sldMkLst>
          <pc:docMk/>
          <pc:sldMk cId="1073282315" sldId="286"/>
        </pc:sldMkLst>
        <pc:spChg chg="mod">
          <ac:chgData name="MUFU Christopher" userId="d2ac3050-ed64-4ecb-bf20-ebf8b1c04cd8" providerId="ADAL" clId="{CAC301B1-F0BE-4ACA-86E6-DBB5B42FC2EA}" dt="2022-12-06T05:16:08.087" v="1247" actId="255"/>
          <ac:spMkLst>
            <pc:docMk/>
            <pc:sldMk cId="1073282315" sldId="286"/>
            <ac:spMk id="327" creationId="{00000000-0000-0000-0000-000000000000}"/>
          </ac:spMkLst>
        </pc:spChg>
      </pc:sldChg>
      <pc:sldChg chg="modSp mod">
        <pc:chgData name="MUFU Christopher" userId="d2ac3050-ed64-4ecb-bf20-ebf8b1c04cd8" providerId="ADAL" clId="{CAC301B1-F0BE-4ACA-86E6-DBB5B42FC2EA}" dt="2022-12-06T05:19:20.367" v="1269" actId="207"/>
        <pc:sldMkLst>
          <pc:docMk/>
          <pc:sldMk cId="1753850804" sldId="290"/>
        </pc:sldMkLst>
        <pc:spChg chg="mod">
          <ac:chgData name="MUFU Christopher" userId="d2ac3050-ed64-4ecb-bf20-ebf8b1c04cd8" providerId="ADAL" clId="{CAC301B1-F0BE-4ACA-86E6-DBB5B42FC2EA}" dt="2022-12-06T05:19:14.824" v="1268" actId="207"/>
          <ac:spMkLst>
            <pc:docMk/>
            <pc:sldMk cId="1753850804" sldId="290"/>
            <ac:spMk id="20" creationId="{264C4D71-C672-70DD-68A1-02BF615C777D}"/>
          </ac:spMkLst>
        </pc:spChg>
        <pc:spChg chg="mod">
          <ac:chgData name="MUFU Christopher" userId="d2ac3050-ed64-4ecb-bf20-ebf8b1c04cd8" providerId="ADAL" clId="{CAC301B1-F0BE-4ACA-86E6-DBB5B42FC2EA}" dt="2022-12-06T05:19:20.367" v="1269" actId="207"/>
          <ac:spMkLst>
            <pc:docMk/>
            <pc:sldMk cId="1753850804" sldId="290"/>
            <ac:spMk id="22" creationId="{47EFE70E-EE7B-72C6-FD1D-505668014BF9}"/>
          </ac:spMkLst>
        </pc:spChg>
      </pc:sldChg>
      <pc:sldChg chg="modSp mod">
        <pc:chgData name="MUFU Christopher" userId="d2ac3050-ed64-4ecb-bf20-ebf8b1c04cd8" providerId="ADAL" clId="{CAC301B1-F0BE-4ACA-86E6-DBB5B42FC2EA}" dt="2022-12-06T05:34:15.494" v="1271" actId="207"/>
        <pc:sldMkLst>
          <pc:docMk/>
          <pc:sldMk cId="1014105397" sldId="292"/>
        </pc:sldMkLst>
        <pc:spChg chg="mod">
          <ac:chgData name="MUFU Christopher" userId="d2ac3050-ed64-4ecb-bf20-ebf8b1c04cd8" providerId="ADAL" clId="{CAC301B1-F0BE-4ACA-86E6-DBB5B42FC2EA}" dt="2022-12-06T05:34:08.229" v="1270" actId="207"/>
          <ac:spMkLst>
            <pc:docMk/>
            <pc:sldMk cId="1014105397" sldId="292"/>
            <ac:spMk id="20" creationId="{264C4D71-C672-70DD-68A1-02BF615C777D}"/>
          </ac:spMkLst>
        </pc:spChg>
        <pc:spChg chg="mod">
          <ac:chgData name="MUFU Christopher" userId="d2ac3050-ed64-4ecb-bf20-ebf8b1c04cd8" providerId="ADAL" clId="{CAC301B1-F0BE-4ACA-86E6-DBB5B42FC2EA}" dt="2022-12-06T05:34:15.494" v="1271" actId="207"/>
          <ac:spMkLst>
            <pc:docMk/>
            <pc:sldMk cId="1014105397" sldId="292"/>
            <ac:spMk id="22" creationId="{47EFE70E-EE7B-72C6-FD1D-505668014BF9}"/>
          </ac:spMkLst>
        </pc:spChg>
      </pc:sldChg>
      <pc:sldChg chg="del">
        <pc:chgData name="MUFU Christopher" userId="d2ac3050-ed64-4ecb-bf20-ebf8b1c04cd8" providerId="ADAL" clId="{CAC301B1-F0BE-4ACA-86E6-DBB5B42FC2EA}" dt="2022-12-06T05:17:59.959" v="1257" actId="2696"/>
        <pc:sldMkLst>
          <pc:docMk/>
          <pc:sldMk cId="3873816135" sldId="293"/>
        </pc:sldMkLst>
      </pc:sldChg>
      <pc:sldChg chg="addSp delSp modSp add mod ord">
        <pc:chgData name="MUFU Christopher" userId="d2ac3050-ed64-4ecb-bf20-ebf8b1c04cd8" providerId="ADAL" clId="{CAC301B1-F0BE-4ACA-86E6-DBB5B42FC2EA}" dt="2022-12-06T06:40:26.809" v="1374" actId="1582"/>
        <pc:sldMkLst>
          <pc:docMk/>
          <pc:sldMk cId="3417835183" sldId="304"/>
        </pc:sldMkLst>
        <pc:spChg chg="mod">
          <ac:chgData name="MUFU Christopher" userId="d2ac3050-ed64-4ecb-bf20-ebf8b1c04cd8" providerId="ADAL" clId="{CAC301B1-F0BE-4ACA-86E6-DBB5B42FC2EA}" dt="2022-12-06T06:34:26.483" v="1294" actId="20577"/>
          <ac:spMkLst>
            <pc:docMk/>
            <pc:sldMk cId="3417835183" sldId="304"/>
            <ac:spMk id="2" creationId="{B8360960-A319-7E58-3F52-1EBFAB258554}"/>
          </ac:spMkLst>
        </pc:spChg>
        <pc:spChg chg="mod">
          <ac:chgData name="MUFU Christopher" userId="d2ac3050-ed64-4ecb-bf20-ebf8b1c04cd8" providerId="ADAL" clId="{CAC301B1-F0BE-4ACA-86E6-DBB5B42FC2EA}" dt="2022-12-06T06:38:47.453" v="1358" actId="20577"/>
          <ac:spMkLst>
            <pc:docMk/>
            <pc:sldMk cId="3417835183" sldId="304"/>
            <ac:spMk id="3" creationId="{D5139510-2F3D-8E2D-85AF-B18D14F63CA1}"/>
          </ac:spMkLst>
        </pc:spChg>
        <pc:picChg chg="del">
          <ac:chgData name="MUFU Christopher" userId="d2ac3050-ed64-4ecb-bf20-ebf8b1c04cd8" providerId="ADAL" clId="{CAC301B1-F0BE-4ACA-86E6-DBB5B42FC2EA}" dt="2022-12-06T06:39:11.699" v="1360" actId="478"/>
          <ac:picMkLst>
            <pc:docMk/>
            <pc:sldMk cId="3417835183" sldId="304"/>
            <ac:picMk id="7" creationId="{357AE87C-AE98-C109-3381-E9451C9C9427}"/>
          </ac:picMkLst>
        </pc:picChg>
        <pc:picChg chg="del">
          <ac:chgData name="MUFU Christopher" userId="d2ac3050-ed64-4ecb-bf20-ebf8b1c04cd8" providerId="ADAL" clId="{CAC301B1-F0BE-4ACA-86E6-DBB5B42FC2EA}" dt="2022-12-06T06:39:08.998" v="1359" actId="478"/>
          <ac:picMkLst>
            <pc:docMk/>
            <pc:sldMk cId="3417835183" sldId="304"/>
            <ac:picMk id="8" creationId="{F52BA658-7B5C-FD8A-D223-2E26E550C334}"/>
          </ac:picMkLst>
        </pc:picChg>
        <pc:picChg chg="del">
          <ac:chgData name="MUFU Christopher" userId="d2ac3050-ed64-4ecb-bf20-ebf8b1c04cd8" providerId="ADAL" clId="{CAC301B1-F0BE-4ACA-86E6-DBB5B42FC2EA}" dt="2022-12-06T06:39:15.183" v="1361" actId="478"/>
          <ac:picMkLst>
            <pc:docMk/>
            <pc:sldMk cId="3417835183" sldId="304"/>
            <ac:picMk id="9" creationId="{689AAC02-7D24-FD40-14D9-B8FEFFC8B708}"/>
          </ac:picMkLst>
        </pc:picChg>
        <pc:picChg chg="add mod">
          <ac:chgData name="MUFU Christopher" userId="d2ac3050-ed64-4ecb-bf20-ebf8b1c04cd8" providerId="ADAL" clId="{CAC301B1-F0BE-4ACA-86E6-DBB5B42FC2EA}" dt="2022-12-06T06:40:26.809" v="1374" actId="1582"/>
          <ac:picMkLst>
            <pc:docMk/>
            <pc:sldMk cId="3417835183" sldId="304"/>
            <ac:picMk id="10" creationId="{964FC726-5BC8-3671-67EE-ED7B1C4D67AB}"/>
          </ac:picMkLst>
        </pc:picChg>
      </pc:sldChg>
      <pc:sldMasterChg chg="del delSldLayout">
        <pc:chgData name="MUFU Christopher" userId="d2ac3050-ed64-4ecb-bf20-ebf8b1c04cd8" providerId="ADAL" clId="{CAC301B1-F0BE-4ACA-86E6-DBB5B42FC2EA}" dt="2022-12-06T05:18:22.163" v="1264" actId="2696"/>
        <pc:sldMasterMkLst>
          <pc:docMk/>
          <pc:sldMasterMk cId="1251890629" sldId="2147483673"/>
        </pc:sldMasterMkLst>
        <pc:sldLayoutChg chg="del">
          <pc:chgData name="MUFU Christopher" userId="d2ac3050-ed64-4ecb-bf20-ebf8b1c04cd8" providerId="ADAL" clId="{CAC301B1-F0BE-4ACA-86E6-DBB5B42FC2EA}" dt="2022-12-06T05:18:22.163" v="1264" actId="2696"/>
          <pc:sldLayoutMkLst>
            <pc:docMk/>
            <pc:sldMasterMk cId="1251890629" sldId="2147483673"/>
            <pc:sldLayoutMk cId="3276046169" sldId="2147483671"/>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522603443" sldId="2147483674"/>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1099269954" sldId="2147483675"/>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605581449" sldId="2147483676"/>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2873996018" sldId="2147483677"/>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402165925" sldId="2147483678"/>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495515539" sldId="2147483679"/>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1477251742" sldId="2147483680"/>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2149954599" sldId="2147483681"/>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1250269395" sldId="2147483682"/>
          </pc:sldLayoutMkLst>
        </pc:sldLayoutChg>
        <pc:sldLayoutChg chg="del">
          <pc:chgData name="MUFU Christopher" userId="d2ac3050-ed64-4ecb-bf20-ebf8b1c04cd8" providerId="ADAL" clId="{CAC301B1-F0BE-4ACA-86E6-DBB5B42FC2EA}" dt="2022-12-06T05:18:22.163" v="1264" actId="2696"/>
          <pc:sldLayoutMkLst>
            <pc:docMk/>
            <pc:sldMasterMk cId="1251890629" sldId="2147483673"/>
            <pc:sldLayoutMk cId="2180042279" sldId="2147483683"/>
          </pc:sldLayoutMkLst>
        </pc:sldLayoutChg>
      </pc:sldMasterChg>
    </pc:docChg>
  </pc:docChgLst>
  <pc:docChgLst>
    <pc:chgData name="Utilisateur invité" userId="S::urn:spo:anon#30bb92604560e110b893cad314aab58280edeeef3e04f8a8bf010fb496f36e0b::" providerId="AD" clId="Web-{12300475-4312-4B29-A29A-768787C44762}"/>
    <pc:docChg chg="delSld modSld">
      <pc:chgData name="Utilisateur invité" userId="S::urn:spo:anon#30bb92604560e110b893cad314aab58280edeeef3e04f8a8bf010fb496f36e0b::" providerId="AD" clId="Web-{12300475-4312-4B29-A29A-768787C44762}" dt="2022-12-04T22:28:44.572" v="476" actId="20577"/>
      <pc:docMkLst>
        <pc:docMk/>
      </pc:docMkLst>
      <pc:sldChg chg="addSp delSp modSp">
        <pc:chgData name="Utilisateur invité" userId="S::urn:spo:anon#30bb92604560e110b893cad314aab58280edeeef3e04f8a8bf010fb496f36e0b::" providerId="AD" clId="Web-{12300475-4312-4B29-A29A-768787C44762}" dt="2022-12-04T22:00:31.474" v="144" actId="14100"/>
        <pc:sldMkLst>
          <pc:docMk/>
          <pc:sldMk cId="3460261349" sldId="262"/>
        </pc:sldMkLst>
        <pc:spChg chg="mod">
          <ac:chgData name="Utilisateur invité" userId="S::urn:spo:anon#30bb92604560e110b893cad314aab58280edeeef3e04f8a8bf010fb496f36e0b::" providerId="AD" clId="Web-{12300475-4312-4B29-A29A-768787C44762}" dt="2022-12-04T21:59:51.395" v="137"/>
          <ac:spMkLst>
            <pc:docMk/>
            <pc:sldMk cId="3460261349" sldId="262"/>
            <ac:spMk id="2" creationId="{BA3E6D6E-548C-983E-16E9-8C02E4F43A99}"/>
          </ac:spMkLst>
        </pc:spChg>
        <pc:spChg chg="mod ord">
          <ac:chgData name="Utilisateur invité" userId="S::urn:spo:anon#30bb92604560e110b893cad314aab58280edeeef3e04f8a8bf010fb496f36e0b::" providerId="AD" clId="Web-{12300475-4312-4B29-A29A-768787C44762}" dt="2022-12-04T22:00:03.270" v="139" actId="20577"/>
          <ac:spMkLst>
            <pc:docMk/>
            <pc:sldMk cId="3460261349" sldId="262"/>
            <ac:spMk id="3" creationId="{0823C481-A6C1-BF1D-390E-9834CA30B3A5}"/>
          </ac:spMkLst>
        </pc:spChg>
        <pc:spChg chg="add del">
          <ac:chgData name="Utilisateur invité" userId="S::urn:spo:anon#30bb92604560e110b893cad314aab58280edeeef3e04f8a8bf010fb496f36e0b::" providerId="AD" clId="Web-{12300475-4312-4B29-A29A-768787C44762}" dt="2022-12-04T21:58:50.689" v="126"/>
          <ac:spMkLst>
            <pc:docMk/>
            <pc:sldMk cId="3460261349" sldId="262"/>
            <ac:spMk id="9" creationId="{A67E2D8A-19BE-48A0-889C-CCAC02348C99}"/>
          </ac:spMkLst>
        </pc:spChg>
        <pc:spChg chg="add del">
          <ac:chgData name="Utilisateur invité" userId="S::urn:spo:anon#30bb92604560e110b893cad314aab58280edeeef3e04f8a8bf010fb496f36e0b::" providerId="AD" clId="Web-{12300475-4312-4B29-A29A-768787C44762}" dt="2022-12-04T21:59:51.395" v="137"/>
          <ac:spMkLst>
            <pc:docMk/>
            <pc:sldMk cId="3460261349" sldId="262"/>
            <ac:spMk id="14" creationId="{48C110B4-D26A-44C6-8576-236CA24E98C1}"/>
          </ac:spMkLst>
        </pc:spChg>
        <pc:spChg chg="add del">
          <ac:chgData name="Utilisateur invité" userId="S::urn:spo:anon#30bb92604560e110b893cad314aab58280edeeef3e04f8a8bf010fb496f36e0b::" providerId="AD" clId="Web-{12300475-4312-4B29-A29A-768787C44762}" dt="2022-12-04T21:59:51.395" v="137"/>
          <ac:spMkLst>
            <pc:docMk/>
            <pc:sldMk cId="3460261349" sldId="262"/>
            <ac:spMk id="16" creationId="{5BFD4DBB-3229-4DF6-A68A-CD91F8325879}"/>
          </ac:spMkLst>
        </pc:spChg>
        <pc:spChg chg="add del">
          <ac:chgData name="Utilisateur invité" userId="S::urn:spo:anon#30bb92604560e110b893cad314aab58280edeeef3e04f8a8bf010fb496f36e0b::" providerId="AD" clId="Web-{12300475-4312-4B29-A29A-768787C44762}" dt="2022-12-04T21:59:51.395" v="137"/>
          <ac:spMkLst>
            <pc:docMk/>
            <pc:sldMk cId="3460261349" sldId="262"/>
            <ac:spMk id="18" creationId="{792979E5-1F93-4CE3-975E-3CAEC618BFB3}"/>
          </ac:spMkLst>
        </pc:spChg>
        <pc:spChg chg="add del">
          <ac:chgData name="Utilisateur invité" userId="S::urn:spo:anon#30bb92604560e110b893cad314aab58280edeeef3e04f8a8bf010fb496f36e0b::" providerId="AD" clId="Web-{12300475-4312-4B29-A29A-768787C44762}" dt="2022-12-04T21:59:51.379" v="136"/>
          <ac:spMkLst>
            <pc:docMk/>
            <pc:sldMk cId="3460261349" sldId="262"/>
            <ac:spMk id="23" creationId="{6D7D7F0C-622D-4D84-A68D-C1AF54B6347B}"/>
          </ac:spMkLst>
        </pc:spChg>
        <pc:spChg chg="add del">
          <ac:chgData name="Utilisateur invité" userId="S::urn:spo:anon#30bb92604560e110b893cad314aab58280edeeef3e04f8a8bf010fb496f36e0b::" providerId="AD" clId="Web-{12300475-4312-4B29-A29A-768787C44762}" dt="2022-12-04T21:59:51.379" v="136"/>
          <ac:spMkLst>
            <pc:docMk/>
            <pc:sldMk cId="3460261349" sldId="262"/>
            <ac:spMk id="25" creationId="{02A2E7B6-CE50-4B96-A981-2A0250732818}"/>
          </ac:spMkLst>
        </pc:spChg>
        <pc:spChg chg="add">
          <ac:chgData name="Utilisateur invité" userId="S::urn:spo:anon#30bb92604560e110b893cad314aab58280edeeef3e04f8a8bf010fb496f36e0b::" providerId="AD" clId="Web-{12300475-4312-4B29-A29A-768787C44762}" dt="2022-12-04T21:59:51.395" v="137"/>
          <ac:spMkLst>
            <pc:docMk/>
            <pc:sldMk cId="3460261349" sldId="262"/>
            <ac:spMk id="27" creationId="{8E2B8A2D-F46F-4DA5-8AFF-BC57461C281A}"/>
          </ac:spMkLst>
        </pc:spChg>
        <pc:spChg chg="add">
          <ac:chgData name="Utilisateur invité" userId="S::urn:spo:anon#30bb92604560e110b893cad314aab58280edeeef3e04f8a8bf010fb496f36e0b::" providerId="AD" clId="Web-{12300475-4312-4B29-A29A-768787C44762}" dt="2022-12-04T21:59:51.395" v="137"/>
          <ac:spMkLst>
            <pc:docMk/>
            <pc:sldMk cId="3460261349" sldId="262"/>
            <ac:spMk id="28" creationId="{292BAD85-00E4-4D0A-993C-8372E78E1ADD}"/>
          </ac:spMkLst>
        </pc:spChg>
        <pc:picChg chg="del">
          <ac:chgData name="Utilisateur invité" userId="S::urn:spo:anon#30bb92604560e110b893cad314aab58280edeeef3e04f8a8bf010fb496f36e0b::" providerId="AD" clId="Web-{12300475-4312-4B29-A29A-768787C44762}" dt="2022-12-04T21:58:18.032" v="121"/>
          <ac:picMkLst>
            <pc:docMk/>
            <pc:sldMk cId="3460261349" sldId="262"/>
            <ac:picMk id="4" creationId="{3A2A1A6E-3D01-ED20-9A4A-210DB61FF49D}"/>
          </ac:picMkLst>
        </pc:picChg>
        <pc:picChg chg="add mod ord">
          <ac:chgData name="Utilisateur invité" userId="S::urn:spo:anon#30bb92604560e110b893cad314aab58280edeeef3e04f8a8bf010fb496f36e0b::" providerId="AD" clId="Web-{12300475-4312-4B29-A29A-768787C44762}" dt="2022-12-04T22:00:12.192" v="140" actId="14100"/>
          <ac:picMkLst>
            <pc:docMk/>
            <pc:sldMk cId="3460261349" sldId="262"/>
            <ac:picMk id="5" creationId="{E1D138C1-45A5-5547-1A8B-61CF8D28A184}"/>
          </ac:picMkLst>
        </pc:picChg>
        <pc:picChg chg="add mod ord">
          <ac:chgData name="Utilisateur invité" userId="S::urn:spo:anon#30bb92604560e110b893cad314aab58280edeeef3e04f8a8bf010fb496f36e0b::" providerId="AD" clId="Web-{12300475-4312-4B29-A29A-768787C44762}" dt="2022-12-04T22:00:31.474" v="144" actId="14100"/>
          <ac:picMkLst>
            <pc:docMk/>
            <pc:sldMk cId="3460261349" sldId="262"/>
            <ac:picMk id="6" creationId="{62BCC4AA-3953-2AE4-EB60-02BA420D2A6E}"/>
          </ac:picMkLst>
        </pc:picChg>
      </pc:sldChg>
      <pc:sldChg chg="del">
        <pc:chgData name="Utilisateur invité" userId="S::urn:spo:anon#30bb92604560e110b893cad314aab58280edeeef3e04f8a8bf010fb496f36e0b::" providerId="AD" clId="Web-{12300475-4312-4B29-A29A-768787C44762}" dt="2022-12-04T22:01:38.695" v="145"/>
        <pc:sldMkLst>
          <pc:docMk/>
          <pc:sldMk cId="2075616669" sldId="263"/>
        </pc:sldMkLst>
      </pc:sldChg>
      <pc:sldChg chg="addSp delSp modSp">
        <pc:chgData name="Utilisateur invité" userId="S::urn:spo:anon#30bb92604560e110b893cad314aab58280edeeef3e04f8a8bf010fb496f36e0b::" providerId="AD" clId="Web-{12300475-4312-4B29-A29A-768787C44762}" dt="2022-12-04T22:03:29.043" v="163" actId="1076"/>
        <pc:sldMkLst>
          <pc:docMk/>
          <pc:sldMk cId="290089034" sldId="264"/>
        </pc:sldMkLst>
        <pc:spChg chg="mod">
          <ac:chgData name="Utilisateur invité" userId="S::urn:spo:anon#30bb92604560e110b893cad314aab58280edeeef3e04f8a8bf010fb496f36e0b::" providerId="AD" clId="Web-{12300475-4312-4B29-A29A-768787C44762}" dt="2022-12-04T22:02:58.636" v="155"/>
          <ac:spMkLst>
            <pc:docMk/>
            <pc:sldMk cId="290089034" sldId="264"/>
            <ac:spMk id="2" creationId="{BA3E6D6E-548C-983E-16E9-8C02E4F43A99}"/>
          </ac:spMkLst>
        </pc:spChg>
        <pc:spChg chg="mod ord">
          <ac:chgData name="Utilisateur invité" userId="S::urn:spo:anon#30bb92604560e110b893cad314aab58280edeeef3e04f8a8bf010fb496f36e0b::" providerId="AD" clId="Web-{12300475-4312-4B29-A29A-768787C44762}" dt="2022-12-04T22:02:58.636" v="155"/>
          <ac:spMkLst>
            <pc:docMk/>
            <pc:sldMk cId="290089034" sldId="264"/>
            <ac:spMk id="3" creationId="{0823C481-A6C1-BF1D-390E-9834CA30B3A5}"/>
          </ac:spMkLst>
        </pc:spChg>
        <pc:spChg chg="add del mod">
          <ac:chgData name="Utilisateur invité" userId="S::urn:spo:anon#30bb92604560e110b893cad314aab58280edeeef3e04f8a8bf010fb496f36e0b::" providerId="AD" clId="Web-{12300475-4312-4B29-A29A-768787C44762}" dt="2022-12-04T22:02:15.306" v="150"/>
          <ac:spMkLst>
            <pc:docMk/>
            <pc:sldMk cId="290089034" sldId="264"/>
            <ac:spMk id="5" creationId="{DB4A3C39-78E4-BE66-E9DA-25A01AABEA2F}"/>
          </ac:spMkLst>
        </pc:spChg>
        <pc:spChg chg="add del">
          <ac:chgData name="Utilisateur invité" userId="S::urn:spo:anon#30bb92604560e110b893cad314aab58280edeeef3e04f8a8bf010fb496f36e0b::" providerId="AD" clId="Web-{12300475-4312-4B29-A29A-768787C44762}" dt="2022-12-04T22:02:58.636" v="155"/>
          <ac:spMkLst>
            <pc:docMk/>
            <pc:sldMk cId="290089034" sldId="264"/>
            <ac:spMk id="24" creationId="{597649B1-EA54-4416-AAFC-FF408060C306}"/>
          </ac:spMkLst>
        </pc:spChg>
        <pc:picChg chg="del">
          <ac:chgData name="Utilisateur invité" userId="S::urn:spo:anon#30bb92604560e110b893cad314aab58280edeeef3e04f8a8bf010fb496f36e0b::" providerId="AD" clId="Web-{12300475-4312-4B29-A29A-768787C44762}" dt="2022-12-04T22:01:51.493" v="146"/>
          <ac:picMkLst>
            <pc:docMk/>
            <pc:sldMk cId="290089034" sldId="264"/>
            <ac:picMk id="4" creationId="{D040870D-2B39-43A3-38EE-5A57925772BB}"/>
          </ac:picMkLst>
        </pc:picChg>
        <pc:picChg chg="add mod ord">
          <ac:chgData name="Utilisateur invité" userId="S::urn:spo:anon#30bb92604560e110b893cad314aab58280edeeef3e04f8a8bf010fb496f36e0b::" providerId="AD" clId="Web-{12300475-4312-4B29-A29A-768787C44762}" dt="2022-12-04T22:03:29.043" v="163" actId="1076"/>
          <ac:picMkLst>
            <pc:docMk/>
            <pc:sldMk cId="290089034" sldId="264"/>
            <ac:picMk id="6" creationId="{FFEEF361-7E92-E2B2-D4BD-5FFC95374C17}"/>
          </ac:picMkLst>
        </pc:picChg>
        <pc:picChg chg="add mod">
          <ac:chgData name="Utilisateur invité" userId="S::urn:spo:anon#30bb92604560e110b893cad314aab58280edeeef3e04f8a8bf010fb496f36e0b::" providerId="AD" clId="Web-{12300475-4312-4B29-A29A-768787C44762}" dt="2022-12-04T22:03:25.715" v="162" actId="1076"/>
          <ac:picMkLst>
            <pc:docMk/>
            <pc:sldMk cId="290089034" sldId="264"/>
            <ac:picMk id="7" creationId="{EAC913BF-0579-A8F1-7DD5-52C73FB57E56}"/>
          </ac:picMkLst>
        </pc:picChg>
      </pc:sldChg>
      <pc:sldChg chg="addSp delSp modSp">
        <pc:chgData name="Utilisateur invité" userId="S::urn:spo:anon#30bb92604560e110b893cad314aab58280edeeef3e04f8a8bf010fb496f36e0b::" providerId="AD" clId="Web-{12300475-4312-4B29-A29A-768787C44762}" dt="2022-12-04T22:05:25.016" v="192" actId="20577"/>
        <pc:sldMkLst>
          <pc:docMk/>
          <pc:sldMk cId="1989906449" sldId="265"/>
        </pc:sldMkLst>
        <pc:spChg chg="mod">
          <ac:chgData name="Utilisateur invité" userId="S::urn:spo:anon#30bb92604560e110b893cad314aab58280edeeef3e04f8a8bf010fb496f36e0b::" providerId="AD" clId="Web-{12300475-4312-4B29-A29A-768787C44762}" dt="2022-12-04T22:04:24.014" v="166"/>
          <ac:spMkLst>
            <pc:docMk/>
            <pc:sldMk cId="1989906449" sldId="265"/>
            <ac:spMk id="2" creationId="{BA3E6D6E-548C-983E-16E9-8C02E4F43A99}"/>
          </ac:spMkLst>
        </pc:spChg>
        <pc:spChg chg="mod">
          <ac:chgData name="Utilisateur invité" userId="S::urn:spo:anon#30bb92604560e110b893cad314aab58280edeeef3e04f8a8bf010fb496f36e0b::" providerId="AD" clId="Web-{12300475-4312-4B29-A29A-768787C44762}" dt="2022-12-04T22:05:25.016" v="192" actId="20577"/>
          <ac:spMkLst>
            <pc:docMk/>
            <pc:sldMk cId="1989906449" sldId="265"/>
            <ac:spMk id="3" creationId="{0823C481-A6C1-BF1D-390E-9834CA30B3A5}"/>
          </ac:spMkLst>
        </pc:spChg>
        <pc:spChg chg="del">
          <ac:chgData name="Utilisateur invité" userId="S::urn:spo:anon#30bb92604560e110b893cad314aab58280edeeef3e04f8a8bf010fb496f36e0b::" providerId="AD" clId="Web-{12300475-4312-4B29-A29A-768787C44762}" dt="2022-12-04T22:04:24.014" v="166"/>
          <ac:spMkLst>
            <pc:docMk/>
            <pc:sldMk cId="1989906449" sldId="265"/>
            <ac:spMk id="33" creationId="{B9F89C22-0475-4427-B7C8-0269AD40E3EC}"/>
          </ac:spMkLst>
        </pc:spChg>
        <pc:picChg chg="add mod">
          <ac:chgData name="Utilisateur invité" userId="S::urn:spo:anon#30bb92604560e110b893cad314aab58280edeeef3e04f8a8bf010fb496f36e0b::" providerId="AD" clId="Web-{12300475-4312-4B29-A29A-768787C44762}" dt="2022-12-04T22:04:24.014" v="166"/>
          <ac:picMkLst>
            <pc:docMk/>
            <pc:sldMk cId="1989906449" sldId="265"/>
            <ac:picMk id="4" creationId="{270F58E7-9430-12AC-DBF3-CC9DC5196918}"/>
          </ac:picMkLst>
        </pc:picChg>
        <pc:picChg chg="del">
          <ac:chgData name="Utilisateur invité" userId="S::urn:spo:anon#30bb92604560e110b893cad314aab58280edeeef3e04f8a8bf010fb496f36e0b::" providerId="AD" clId="Web-{12300475-4312-4B29-A29A-768787C44762}" dt="2022-12-04T22:04:18.810" v="164"/>
          <ac:picMkLst>
            <pc:docMk/>
            <pc:sldMk cId="1989906449" sldId="265"/>
            <ac:picMk id="5" creationId="{7FDEBC00-8FB8-3DEA-6AAE-D204C344724D}"/>
          </ac:picMkLst>
        </pc:picChg>
      </pc:sldChg>
      <pc:sldChg chg="addSp delSp modSp">
        <pc:chgData name="Utilisateur invité" userId="S::urn:spo:anon#30bb92604560e110b893cad314aab58280edeeef3e04f8a8bf010fb496f36e0b::" providerId="AD" clId="Web-{12300475-4312-4B29-A29A-768787C44762}" dt="2022-12-04T22:06:11.267" v="195"/>
        <pc:sldMkLst>
          <pc:docMk/>
          <pc:sldMk cId="1066747207" sldId="266"/>
        </pc:sldMkLst>
        <pc:spChg chg="mod">
          <ac:chgData name="Utilisateur invité" userId="S::urn:spo:anon#30bb92604560e110b893cad314aab58280edeeef3e04f8a8bf010fb496f36e0b::" providerId="AD" clId="Web-{12300475-4312-4B29-A29A-768787C44762}" dt="2022-12-04T22:06:11.267" v="195"/>
          <ac:spMkLst>
            <pc:docMk/>
            <pc:sldMk cId="1066747207" sldId="266"/>
            <ac:spMk id="3" creationId="{0823C481-A6C1-BF1D-390E-9834CA30B3A5}"/>
          </ac:spMkLst>
        </pc:spChg>
        <pc:picChg chg="add mod">
          <ac:chgData name="Utilisateur invité" userId="S::urn:spo:anon#30bb92604560e110b893cad314aab58280edeeef3e04f8a8bf010fb496f36e0b::" providerId="AD" clId="Web-{12300475-4312-4B29-A29A-768787C44762}" dt="2022-12-04T22:06:11.267" v="195"/>
          <ac:picMkLst>
            <pc:docMk/>
            <pc:sldMk cId="1066747207" sldId="266"/>
            <ac:picMk id="4" creationId="{5BE2D096-0B0B-8D85-A397-0D4334A93621}"/>
          </ac:picMkLst>
        </pc:picChg>
        <pc:picChg chg="del">
          <ac:chgData name="Utilisateur invité" userId="S::urn:spo:anon#30bb92604560e110b893cad314aab58280edeeef3e04f8a8bf010fb496f36e0b::" providerId="AD" clId="Web-{12300475-4312-4B29-A29A-768787C44762}" dt="2022-12-04T22:06:07.111" v="193"/>
          <ac:picMkLst>
            <pc:docMk/>
            <pc:sldMk cId="1066747207" sldId="266"/>
            <ac:picMk id="6" creationId="{0010939A-AACE-AB81-2E4A-F7C00473ADB3}"/>
          </ac:picMkLst>
        </pc:picChg>
      </pc:sldChg>
      <pc:sldChg chg="addSp delSp modSp">
        <pc:chgData name="Utilisateur invité" userId="S::urn:spo:anon#30bb92604560e110b893cad314aab58280edeeef3e04f8a8bf010fb496f36e0b::" providerId="AD" clId="Web-{12300475-4312-4B29-A29A-768787C44762}" dt="2022-12-04T22:07:37.645" v="205" actId="14100"/>
        <pc:sldMkLst>
          <pc:docMk/>
          <pc:sldMk cId="2354391522" sldId="267"/>
        </pc:sldMkLst>
        <pc:spChg chg="mod">
          <ac:chgData name="Utilisateur invité" userId="S::urn:spo:anon#30bb92604560e110b893cad314aab58280edeeef3e04f8a8bf010fb496f36e0b::" providerId="AD" clId="Web-{12300475-4312-4B29-A29A-768787C44762}" dt="2022-12-04T22:06:56.972" v="198"/>
          <ac:spMkLst>
            <pc:docMk/>
            <pc:sldMk cId="2354391522" sldId="267"/>
            <ac:spMk id="2" creationId="{BA3E6D6E-548C-983E-16E9-8C02E4F43A99}"/>
          </ac:spMkLst>
        </pc:spChg>
        <pc:spChg chg="mod">
          <ac:chgData name="Utilisateur invité" userId="S::urn:spo:anon#30bb92604560e110b893cad314aab58280edeeef3e04f8a8bf010fb496f36e0b::" providerId="AD" clId="Web-{12300475-4312-4B29-A29A-768787C44762}" dt="2022-12-04T22:07:29.489" v="204" actId="20577"/>
          <ac:spMkLst>
            <pc:docMk/>
            <pc:sldMk cId="2354391522" sldId="267"/>
            <ac:spMk id="3" creationId="{0823C481-A6C1-BF1D-390E-9834CA30B3A5}"/>
          </ac:spMkLst>
        </pc:spChg>
        <pc:spChg chg="del">
          <ac:chgData name="Utilisateur invité" userId="S::urn:spo:anon#30bb92604560e110b893cad314aab58280edeeef3e04f8a8bf010fb496f36e0b::" providerId="AD" clId="Web-{12300475-4312-4B29-A29A-768787C44762}" dt="2022-12-04T22:06:56.972" v="198"/>
          <ac:spMkLst>
            <pc:docMk/>
            <pc:sldMk cId="2354391522" sldId="267"/>
            <ac:spMk id="16" creationId="{B9F89C22-0475-4427-B7C8-0269AD40E3EC}"/>
          </ac:spMkLst>
        </pc:spChg>
        <pc:picChg chg="del">
          <ac:chgData name="Utilisateur invité" userId="S::urn:spo:anon#30bb92604560e110b893cad314aab58280edeeef3e04f8a8bf010fb496f36e0b::" providerId="AD" clId="Web-{12300475-4312-4B29-A29A-768787C44762}" dt="2022-12-04T22:06:52.347" v="196"/>
          <ac:picMkLst>
            <pc:docMk/>
            <pc:sldMk cId="2354391522" sldId="267"/>
            <ac:picMk id="4" creationId="{02EDF745-C220-99D8-41B3-60588BC508E0}"/>
          </ac:picMkLst>
        </pc:picChg>
        <pc:picChg chg="add mod">
          <ac:chgData name="Utilisateur invité" userId="S::urn:spo:anon#30bb92604560e110b893cad314aab58280edeeef3e04f8a8bf010fb496f36e0b::" providerId="AD" clId="Web-{12300475-4312-4B29-A29A-768787C44762}" dt="2022-12-04T22:07:37.645" v="205" actId="14100"/>
          <ac:picMkLst>
            <pc:docMk/>
            <pc:sldMk cId="2354391522" sldId="267"/>
            <ac:picMk id="5" creationId="{6702234D-0047-01FF-FE11-6EEC70D500B2}"/>
          </ac:picMkLst>
        </pc:picChg>
      </pc:sldChg>
      <pc:sldChg chg="addSp delSp modSp">
        <pc:chgData name="Utilisateur invité" userId="S::urn:spo:anon#30bb92604560e110b893cad314aab58280edeeef3e04f8a8bf010fb496f36e0b::" providerId="AD" clId="Web-{12300475-4312-4B29-A29A-768787C44762}" dt="2022-12-04T22:10:12.124" v="240" actId="20577"/>
        <pc:sldMkLst>
          <pc:docMk/>
          <pc:sldMk cId="2070375666" sldId="268"/>
        </pc:sldMkLst>
        <pc:spChg chg="mod">
          <ac:chgData name="Utilisateur invité" userId="S::urn:spo:anon#30bb92604560e110b893cad314aab58280edeeef3e04f8a8bf010fb496f36e0b::" providerId="AD" clId="Web-{12300475-4312-4B29-A29A-768787C44762}" dt="2022-12-04T22:09:36.029" v="234"/>
          <ac:spMkLst>
            <pc:docMk/>
            <pc:sldMk cId="2070375666" sldId="268"/>
            <ac:spMk id="2" creationId="{BA3E6D6E-548C-983E-16E9-8C02E4F43A99}"/>
          </ac:spMkLst>
        </pc:spChg>
        <pc:spChg chg="mod">
          <ac:chgData name="Utilisateur invité" userId="S::urn:spo:anon#30bb92604560e110b893cad314aab58280edeeef3e04f8a8bf010fb496f36e0b::" providerId="AD" clId="Web-{12300475-4312-4B29-A29A-768787C44762}" dt="2022-12-04T22:10:12.124" v="240" actId="20577"/>
          <ac:spMkLst>
            <pc:docMk/>
            <pc:sldMk cId="2070375666" sldId="268"/>
            <ac:spMk id="3" creationId="{0823C481-A6C1-BF1D-390E-9834CA30B3A5}"/>
          </ac:spMkLst>
        </pc:spChg>
        <pc:spChg chg="del">
          <ac:chgData name="Utilisateur invité" userId="S::urn:spo:anon#30bb92604560e110b893cad314aab58280edeeef3e04f8a8bf010fb496f36e0b::" providerId="AD" clId="Web-{12300475-4312-4B29-A29A-768787C44762}" dt="2022-12-04T22:09:36.029" v="234"/>
          <ac:spMkLst>
            <pc:docMk/>
            <pc:sldMk cId="2070375666" sldId="268"/>
            <ac:spMk id="21" creationId="{B9F89C22-0475-4427-B7C8-0269AD40E3EC}"/>
          </ac:spMkLst>
        </pc:spChg>
        <pc:picChg chg="add mod">
          <ac:chgData name="Utilisateur invité" userId="S::urn:spo:anon#30bb92604560e110b893cad314aab58280edeeef3e04f8a8bf010fb496f36e0b::" providerId="AD" clId="Web-{12300475-4312-4B29-A29A-768787C44762}" dt="2022-12-04T22:09:52.546" v="238" actId="14100"/>
          <ac:picMkLst>
            <pc:docMk/>
            <pc:sldMk cId="2070375666" sldId="268"/>
            <ac:picMk id="4" creationId="{1C012B18-5265-CF64-DBD8-ECFD61ABB0C6}"/>
          </ac:picMkLst>
        </pc:picChg>
        <pc:picChg chg="del">
          <ac:chgData name="Utilisateur invité" userId="S::urn:spo:anon#30bb92604560e110b893cad314aab58280edeeef3e04f8a8bf010fb496f36e0b::" providerId="AD" clId="Web-{12300475-4312-4B29-A29A-768787C44762}" dt="2022-12-04T22:09:32.514" v="232"/>
          <ac:picMkLst>
            <pc:docMk/>
            <pc:sldMk cId="2070375666" sldId="268"/>
            <ac:picMk id="5" creationId="{8E88D2E9-DCF4-69C2-95FE-F8B7BE8D2A56}"/>
          </ac:picMkLst>
        </pc:picChg>
      </pc:sldChg>
      <pc:sldChg chg="addSp delSp modSp">
        <pc:chgData name="Utilisateur invité" userId="S::urn:spo:anon#30bb92604560e110b893cad314aab58280edeeef3e04f8a8bf010fb496f36e0b::" providerId="AD" clId="Web-{12300475-4312-4B29-A29A-768787C44762}" dt="2022-12-04T22:15:15.091" v="263" actId="20577"/>
        <pc:sldMkLst>
          <pc:docMk/>
          <pc:sldMk cId="345205614" sldId="269"/>
        </pc:sldMkLst>
        <pc:spChg chg="mod">
          <ac:chgData name="Utilisateur invité" userId="S::urn:spo:anon#30bb92604560e110b893cad314aab58280edeeef3e04f8a8bf010fb496f36e0b::" providerId="AD" clId="Web-{12300475-4312-4B29-A29A-768787C44762}" dt="2022-12-04T22:12:55.536" v="257"/>
          <ac:spMkLst>
            <pc:docMk/>
            <pc:sldMk cId="345205614" sldId="269"/>
            <ac:spMk id="2" creationId="{BA3E6D6E-548C-983E-16E9-8C02E4F43A99}"/>
          </ac:spMkLst>
        </pc:spChg>
        <pc:spChg chg="mod">
          <ac:chgData name="Utilisateur invité" userId="S::urn:spo:anon#30bb92604560e110b893cad314aab58280edeeef3e04f8a8bf010fb496f36e0b::" providerId="AD" clId="Web-{12300475-4312-4B29-A29A-768787C44762}" dt="2022-12-04T22:15:15.091" v="263" actId="20577"/>
          <ac:spMkLst>
            <pc:docMk/>
            <pc:sldMk cId="345205614" sldId="269"/>
            <ac:spMk id="3" creationId="{0823C481-A6C1-BF1D-390E-9834CA30B3A5}"/>
          </ac:spMkLst>
        </pc:spChg>
        <pc:spChg chg="del">
          <ac:chgData name="Utilisateur invité" userId="S::urn:spo:anon#30bb92604560e110b893cad314aab58280edeeef3e04f8a8bf010fb496f36e0b::" providerId="AD" clId="Web-{12300475-4312-4B29-A29A-768787C44762}" dt="2022-12-04T22:12:55.536" v="257"/>
          <ac:spMkLst>
            <pc:docMk/>
            <pc:sldMk cId="345205614" sldId="269"/>
            <ac:spMk id="26" creationId="{B9F89C22-0475-4427-B7C8-0269AD40E3EC}"/>
          </ac:spMkLst>
        </pc:spChg>
        <pc:picChg chg="del">
          <ac:chgData name="Utilisateur invité" userId="S::urn:spo:anon#30bb92604560e110b893cad314aab58280edeeef3e04f8a8bf010fb496f36e0b::" providerId="AD" clId="Web-{12300475-4312-4B29-A29A-768787C44762}" dt="2022-12-04T22:10:35.078" v="241"/>
          <ac:picMkLst>
            <pc:docMk/>
            <pc:sldMk cId="345205614" sldId="269"/>
            <ac:picMk id="4" creationId="{670AE33B-DD6A-46C9-2F10-C89A219DAAE4}"/>
          </ac:picMkLst>
        </pc:picChg>
        <pc:picChg chg="add mod">
          <ac:chgData name="Utilisateur invité" userId="S::urn:spo:anon#30bb92604560e110b893cad314aab58280edeeef3e04f8a8bf010fb496f36e0b::" providerId="AD" clId="Web-{12300475-4312-4B29-A29A-768787C44762}" dt="2022-12-04T22:13:11.039" v="258" actId="14100"/>
          <ac:picMkLst>
            <pc:docMk/>
            <pc:sldMk cId="345205614" sldId="269"/>
            <ac:picMk id="5" creationId="{432D8150-9E7E-AC91-0C0C-BECFE4A4231E}"/>
          </ac:picMkLst>
        </pc:picChg>
      </pc:sldChg>
      <pc:sldChg chg="addSp delSp modSp">
        <pc:chgData name="Utilisateur invité" userId="S::urn:spo:anon#30bb92604560e110b893cad314aab58280edeeef3e04f8a8bf010fb496f36e0b::" providerId="AD" clId="Web-{12300475-4312-4B29-A29A-768787C44762}" dt="2022-12-04T22:15:45.279" v="266"/>
        <pc:sldMkLst>
          <pc:docMk/>
          <pc:sldMk cId="1036380346" sldId="270"/>
        </pc:sldMkLst>
        <pc:spChg chg="mod">
          <ac:chgData name="Utilisateur invité" userId="S::urn:spo:anon#30bb92604560e110b893cad314aab58280edeeef3e04f8a8bf010fb496f36e0b::" providerId="AD" clId="Web-{12300475-4312-4B29-A29A-768787C44762}" dt="2022-12-04T22:15:45.279" v="266"/>
          <ac:spMkLst>
            <pc:docMk/>
            <pc:sldMk cId="1036380346" sldId="270"/>
            <ac:spMk id="2" creationId="{BA3E6D6E-548C-983E-16E9-8C02E4F43A99}"/>
          </ac:spMkLst>
        </pc:spChg>
        <pc:spChg chg="mod">
          <ac:chgData name="Utilisateur invité" userId="S::urn:spo:anon#30bb92604560e110b893cad314aab58280edeeef3e04f8a8bf010fb496f36e0b::" providerId="AD" clId="Web-{12300475-4312-4B29-A29A-768787C44762}" dt="2022-12-04T22:15:45.279" v="266"/>
          <ac:spMkLst>
            <pc:docMk/>
            <pc:sldMk cId="1036380346" sldId="270"/>
            <ac:spMk id="3" creationId="{0823C481-A6C1-BF1D-390E-9834CA30B3A5}"/>
          </ac:spMkLst>
        </pc:spChg>
        <pc:spChg chg="del">
          <ac:chgData name="Utilisateur invité" userId="S::urn:spo:anon#30bb92604560e110b893cad314aab58280edeeef3e04f8a8bf010fb496f36e0b::" providerId="AD" clId="Web-{12300475-4312-4B29-A29A-768787C44762}" dt="2022-12-04T22:15:45.279" v="266"/>
          <ac:spMkLst>
            <pc:docMk/>
            <pc:sldMk cId="1036380346" sldId="270"/>
            <ac:spMk id="31" creationId="{B9F89C22-0475-4427-B7C8-0269AD40E3EC}"/>
          </ac:spMkLst>
        </pc:spChg>
        <pc:picChg chg="add mod">
          <ac:chgData name="Utilisateur invité" userId="S::urn:spo:anon#30bb92604560e110b893cad314aab58280edeeef3e04f8a8bf010fb496f36e0b::" providerId="AD" clId="Web-{12300475-4312-4B29-A29A-768787C44762}" dt="2022-12-04T22:15:45.279" v="266"/>
          <ac:picMkLst>
            <pc:docMk/>
            <pc:sldMk cId="1036380346" sldId="270"/>
            <ac:picMk id="4" creationId="{E7B5F9F8-304A-3CB6-3568-298BD683FD9E}"/>
          </ac:picMkLst>
        </pc:picChg>
        <pc:picChg chg="del">
          <ac:chgData name="Utilisateur invité" userId="S::urn:spo:anon#30bb92604560e110b893cad314aab58280edeeef3e04f8a8bf010fb496f36e0b::" providerId="AD" clId="Web-{12300475-4312-4B29-A29A-768787C44762}" dt="2022-12-04T22:15:40.045" v="264"/>
          <ac:picMkLst>
            <pc:docMk/>
            <pc:sldMk cId="1036380346" sldId="270"/>
            <ac:picMk id="5" creationId="{6CF0FF98-E98C-9364-097A-B779EF2ADE0E}"/>
          </ac:picMkLst>
        </pc:picChg>
      </pc:sldChg>
      <pc:sldChg chg="addSp delSp modSp">
        <pc:chgData name="Utilisateur invité" userId="S::urn:spo:anon#30bb92604560e110b893cad314aab58280edeeef3e04f8a8bf010fb496f36e0b::" providerId="AD" clId="Web-{12300475-4312-4B29-A29A-768787C44762}" dt="2022-12-04T22:20:14.461" v="331" actId="20577"/>
        <pc:sldMkLst>
          <pc:docMk/>
          <pc:sldMk cId="2118683785" sldId="271"/>
        </pc:sldMkLst>
        <pc:spChg chg="mod">
          <ac:chgData name="Utilisateur invité" userId="S::urn:spo:anon#30bb92604560e110b893cad314aab58280edeeef3e04f8a8bf010fb496f36e0b::" providerId="AD" clId="Web-{12300475-4312-4B29-A29A-768787C44762}" dt="2022-12-04T22:16:33.953" v="269"/>
          <ac:spMkLst>
            <pc:docMk/>
            <pc:sldMk cId="2118683785" sldId="271"/>
            <ac:spMk id="2" creationId="{BA3E6D6E-548C-983E-16E9-8C02E4F43A99}"/>
          </ac:spMkLst>
        </pc:spChg>
        <pc:spChg chg="mod">
          <ac:chgData name="Utilisateur invité" userId="S::urn:spo:anon#30bb92604560e110b893cad314aab58280edeeef3e04f8a8bf010fb496f36e0b::" providerId="AD" clId="Web-{12300475-4312-4B29-A29A-768787C44762}" dt="2022-12-04T22:20:14.461" v="331" actId="20577"/>
          <ac:spMkLst>
            <pc:docMk/>
            <pc:sldMk cId="2118683785" sldId="271"/>
            <ac:spMk id="3" creationId="{0823C481-A6C1-BF1D-390E-9834CA30B3A5}"/>
          </ac:spMkLst>
        </pc:spChg>
        <pc:picChg chg="del">
          <ac:chgData name="Utilisateur invité" userId="S::urn:spo:anon#30bb92604560e110b893cad314aab58280edeeef3e04f8a8bf010fb496f36e0b::" providerId="AD" clId="Web-{12300475-4312-4B29-A29A-768787C44762}" dt="2022-12-04T22:16:29.140" v="267"/>
          <ac:picMkLst>
            <pc:docMk/>
            <pc:sldMk cId="2118683785" sldId="271"/>
            <ac:picMk id="4" creationId="{21A88A40-F628-D026-14FD-1C618B16D197}"/>
          </ac:picMkLst>
        </pc:picChg>
        <pc:picChg chg="add mod">
          <ac:chgData name="Utilisateur invité" userId="S::urn:spo:anon#30bb92604560e110b893cad314aab58280edeeef3e04f8a8bf010fb496f36e0b::" providerId="AD" clId="Web-{12300475-4312-4B29-A29A-768787C44762}" dt="2022-12-04T22:16:33.953" v="269"/>
          <ac:picMkLst>
            <pc:docMk/>
            <pc:sldMk cId="2118683785" sldId="271"/>
            <ac:picMk id="5" creationId="{BFC028CE-BA34-45E8-9EA7-A133CD2B4B37}"/>
          </ac:picMkLst>
        </pc:picChg>
      </pc:sldChg>
      <pc:sldChg chg="addSp delSp modSp">
        <pc:chgData name="Utilisateur invité" userId="S::urn:spo:anon#30bb92604560e110b893cad314aab58280edeeef3e04f8a8bf010fb496f36e0b::" providerId="AD" clId="Web-{12300475-4312-4B29-A29A-768787C44762}" dt="2022-12-04T22:21:40.010" v="345"/>
        <pc:sldMkLst>
          <pc:docMk/>
          <pc:sldMk cId="2980919048" sldId="272"/>
        </pc:sldMkLst>
        <pc:spChg chg="mod">
          <ac:chgData name="Utilisateur invité" userId="S::urn:spo:anon#30bb92604560e110b893cad314aab58280edeeef3e04f8a8bf010fb496f36e0b::" providerId="AD" clId="Web-{12300475-4312-4B29-A29A-768787C44762}" dt="2022-12-04T22:21:40.010" v="345"/>
          <ac:spMkLst>
            <pc:docMk/>
            <pc:sldMk cId="2980919048" sldId="272"/>
            <ac:spMk id="2" creationId="{BA3E6D6E-548C-983E-16E9-8C02E4F43A99}"/>
          </ac:spMkLst>
        </pc:spChg>
        <pc:spChg chg="mod">
          <ac:chgData name="Utilisateur invité" userId="S::urn:spo:anon#30bb92604560e110b893cad314aab58280edeeef3e04f8a8bf010fb496f36e0b::" providerId="AD" clId="Web-{12300475-4312-4B29-A29A-768787C44762}" dt="2022-12-04T22:21:40.010" v="345"/>
          <ac:spMkLst>
            <pc:docMk/>
            <pc:sldMk cId="2980919048" sldId="272"/>
            <ac:spMk id="3" creationId="{0823C481-A6C1-BF1D-390E-9834CA30B3A5}"/>
          </ac:spMkLst>
        </pc:spChg>
        <pc:spChg chg="del">
          <ac:chgData name="Utilisateur invité" userId="S::urn:spo:anon#30bb92604560e110b893cad314aab58280edeeef3e04f8a8bf010fb496f36e0b::" providerId="AD" clId="Web-{12300475-4312-4B29-A29A-768787C44762}" dt="2022-12-04T22:21:40.010" v="345"/>
          <ac:spMkLst>
            <pc:docMk/>
            <pc:sldMk cId="2980919048" sldId="272"/>
            <ac:spMk id="10" creationId="{B9F89C22-0475-4427-B7C8-0269AD40E3EC}"/>
          </ac:spMkLst>
        </pc:spChg>
        <pc:picChg chg="add mod">
          <ac:chgData name="Utilisateur invité" userId="S::urn:spo:anon#30bb92604560e110b893cad314aab58280edeeef3e04f8a8bf010fb496f36e0b::" providerId="AD" clId="Web-{12300475-4312-4B29-A29A-768787C44762}" dt="2022-12-04T22:21:40.010" v="345"/>
          <ac:picMkLst>
            <pc:docMk/>
            <pc:sldMk cId="2980919048" sldId="272"/>
            <ac:picMk id="4" creationId="{CF640017-F7D9-F98F-5382-670B9E77EA08}"/>
          </ac:picMkLst>
        </pc:picChg>
        <pc:picChg chg="del">
          <ac:chgData name="Utilisateur invité" userId="S::urn:spo:anon#30bb92604560e110b893cad314aab58280edeeef3e04f8a8bf010fb496f36e0b::" providerId="AD" clId="Web-{12300475-4312-4B29-A29A-768787C44762}" dt="2022-12-04T22:21:36.260" v="343"/>
          <ac:picMkLst>
            <pc:docMk/>
            <pc:sldMk cId="2980919048" sldId="272"/>
            <ac:picMk id="5" creationId="{73C410ED-95ED-A568-F86C-B8A861830491}"/>
          </ac:picMkLst>
        </pc:picChg>
      </pc:sldChg>
      <pc:sldChg chg="addSp delSp modSp">
        <pc:chgData name="Utilisateur invité" userId="S::urn:spo:anon#30bb92604560e110b893cad314aab58280edeeef3e04f8a8bf010fb496f36e0b::" providerId="AD" clId="Web-{12300475-4312-4B29-A29A-768787C44762}" dt="2022-12-04T22:23:43.218" v="395" actId="20577"/>
        <pc:sldMkLst>
          <pc:docMk/>
          <pc:sldMk cId="150373764" sldId="273"/>
        </pc:sldMkLst>
        <pc:spChg chg="mod">
          <ac:chgData name="Utilisateur invité" userId="S::urn:spo:anon#30bb92604560e110b893cad314aab58280edeeef3e04f8a8bf010fb496f36e0b::" providerId="AD" clId="Web-{12300475-4312-4B29-A29A-768787C44762}" dt="2022-12-04T22:23:27.202" v="390"/>
          <ac:spMkLst>
            <pc:docMk/>
            <pc:sldMk cId="150373764" sldId="273"/>
            <ac:spMk id="2" creationId="{BA3E6D6E-548C-983E-16E9-8C02E4F43A99}"/>
          </ac:spMkLst>
        </pc:spChg>
        <pc:spChg chg="mod ord">
          <ac:chgData name="Utilisateur invité" userId="S::urn:spo:anon#30bb92604560e110b893cad314aab58280edeeef3e04f8a8bf010fb496f36e0b::" providerId="AD" clId="Web-{12300475-4312-4B29-A29A-768787C44762}" dt="2022-12-04T22:23:43.218" v="395" actId="20577"/>
          <ac:spMkLst>
            <pc:docMk/>
            <pc:sldMk cId="150373764" sldId="273"/>
            <ac:spMk id="3" creationId="{0823C481-A6C1-BF1D-390E-9834CA30B3A5}"/>
          </ac:spMkLst>
        </pc:spChg>
        <pc:spChg chg="add del">
          <ac:chgData name="Utilisateur invité" userId="S::urn:spo:anon#30bb92604560e110b893cad314aab58280edeeef3e04f8a8bf010fb496f36e0b::" providerId="AD" clId="Web-{12300475-4312-4B29-A29A-768787C44762}" dt="2022-12-04T22:23:27.202" v="391"/>
          <ac:spMkLst>
            <pc:docMk/>
            <pc:sldMk cId="150373764" sldId="273"/>
            <ac:spMk id="15" creationId="{48C110B4-D26A-44C6-8576-236CA24E98C1}"/>
          </ac:spMkLst>
        </pc:spChg>
        <pc:spChg chg="add del">
          <ac:chgData name="Utilisateur invité" userId="S::urn:spo:anon#30bb92604560e110b893cad314aab58280edeeef3e04f8a8bf010fb496f36e0b::" providerId="AD" clId="Web-{12300475-4312-4B29-A29A-768787C44762}" dt="2022-12-04T22:23:27.202" v="391"/>
          <ac:spMkLst>
            <pc:docMk/>
            <pc:sldMk cId="150373764" sldId="273"/>
            <ac:spMk id="17" creationId="{5BFD4DBB-3229-4DF6-A68A-CD91F8325879}"/>
          </ac:spMkLst>
        </pc:spChg>
        <pc:spChg chg="add del">
          <ac:chgData name="Utilisateur invité" userId="S::urn:spo:anon#30bb92604560e110b893cad314aab58280edeeef3e04f8a8bf010fb496f36e0b::" providerId="AD" clId="Web-{12300475-4312-4B29-A29A-768787C44762}" dt="2022-12-04T22:23:27.202" v="391"/>
          <ac:spMkLst>
            <pc:docMk/>
            <pc:sldMk cId="150373764" sldId="273"/>
            <ac:spMk id="19" creationId="{792979E5-1F93-4CE3-975E-3CAEC618BFB3}"/>
          </ac:spMkLst>
        </pc:spChg>
        <pc:spChg chg="add del">
          <ac:chgData name="Utilisateur invité" userId="S::urn:spo:anon#30bb92604560e110b893cad314aab58280edeeef3e04f8a8bf010fb496f36e0b::" providerId="AD" clId="Web-{12300475-4312-4B29-A29A-768787C44762}" dt="2022-12-04T22:23:27.202" v="390"/>
          <ac:spMkLst>
            <pc:docMk/>
            <pc:sldMk cId="150373764" sldId="273"/>
            <ac:spMk id="24" creationId="{8E2B8A2D-F46F-4DA5-8AFF-BC57461C281A}"/>
          </ac:spMkLst>
        </pc:spChg>
        <pc:spChg chg="add del">
          <ac:chgData name="Utilisateur invité" userId="S::urn:spo:anon#30bb92604560e110b893cad314aab58280edeeef3e04f8a8bf010fb496f36e0b::" providerId="AD" clId="Web-{12300475-4312-4B29-A29A-768787C44762}" dt="2022-12-04T22:23:27.202" v="390"/>
          <ac:spMkLst>
            <pc:docMk/>
            <pc:sldMk cId="150373764" sldId="273"/>
            <ac:spMk id="26" creationId="{292BAD85-00E4-4D0A-993C-8372E78E1ADD}"/>
          </ac:spMkLst>
        </pc:spChg>
        <pc:spChg chg="add">
          <ac:chgData name="Utilisateur invité" userId="S::urn:spo:anon#30bb92604560e110b893cad314aab58280edeeef3e04f8a8bf010fb496f36e0b::" providerId="AD" clId="Web-{12300475-4312-4B29-A29A-768787C44762}" dt="2022-12-04T22:23:27.202" v="391"/>
          <ac:spMkLst>
            <pc:docMk/>
            <pc:sldMk cId="150373764" sldId="273"/>
            <ac:spMk id="28" creationId="{792979E5-1F93-4CE3-975E-3CAEC618BFB3}"/>
          </ac:spMkLst>
        </pc:spChg>
        <pc:spChg chg="add">
          <ac:chgData name="Utilisateur invité" userId="S::urn:spo:anon#30bb92604560e110b893cad314aab58280edeeef3e04f8a8bf010fb496f36e0b::" providerId="AD" clId="Web-{12300475-4312-4B29-A29A-768787C44762}" dt="2022-12-04T22:23:27.202" v="391"/>
          <ac:spMkLst>
            <pc:docMk/>
            <pc:sldMk cId="150373764" sldId="273"/>
            <ac:spMk id="29" creationId="{48C110B4-D26A-44C6-8576-236CA24E98C1}"/>
          </ac:spMkLst>
        </pc:spChg>
        <pc:spChg chg="add">
          <ac:chgData name="Utilisateur invité" userId="S::urn:spo:anon#30bb92604560e110b893cad314aab58280edeeef3e04f8a8bf010fb496f36e0b::" providerId="AD" clId="Web-{12300475-4312-4B29-A29A-768787C44762}" dt="2022-12-04T22:23:27.202" v="391"/>
          <ac:spMkLst>
            <pc:docMk/>
            <pc:sldMk cId="150373764" sldId="273"/>
            <ac:spMk id="30" creationId="{5BFD4DBB-3229-4DF6-A68A-CD91F8325879}"/>
          </ac:spMkLst>
        </pc:spChg>
        <pc:picChg chg="del">
          <ac:chgData name="Utilisateur invité" userId="S::urn:spo:anon#30bb92604560e110b893cad314aab58280edeeef3e04f8a8bf010fb496f36e0b::" providerId="AD" clId="Web-{12300475-4312-4B29-A29A-768787C44762}" dt="2022-12-04T22:22:06.027" v="346"/>
          <ac:picMkLst>
            <pc:docMk/>
            <pc:sldMk cId="150373764" sldId="273"/>
            <ac:picMk id="4" creationId="{F216FBA5-1584-E662-C376-8DA248609C68}"/>
          </ac:picMkLst>
        </pc:picChg>
        <pc:picChg chg="add mod ord">
          <ac:chgData name="Utilisateur invité" userId="S::urn:spo:anon#30bb92604560e110b893cad314aab58280edeeef3e04f8a8bf010fb496f36e0b::" providerId="AD" clId="Web-{12300475-4312-4B29-A29A-768787C44762}" dt="2022-12-04T22:23:33.077" v="392" actId="14100"/>
          <ac:picMkLst>
            <pc:docMk/>
            <pc:sldMk cId="150373764" sldId="273"/>
            <ac:picMk id="5" creationId="{6869F6CA-78C7-7BDC-BD81-1C3E66BDC8A2}"/>
          </ac:picMkLst>
        </pc:picChg>
        <pc:picChg chg="del">
          <ac:chgData name="Utilisateur invité" userId="S::urn:spo:anon#30bb92604560e110b893cad314aab58280edeeef3e04f8a8bf010fb496f36e0b::" providerId="AD" clId="Web-{12300475-4312-4B29-A29A-768787C44762}" dt="2022-12-04T22:23:16.529" v="387"/>
          <ac:picMkLst>
            <pc:docMk/>
            <pc:sldMk cId="150373764" sldId="273"/>
            <ac:picMk id="6" creationId="{7B7D4CD5-655C-A454-3DC7-2E084F40EBD1}"/>
          </ac:picMkLst>
        </pc:picChg>
        <pc:picChg chg="add mod">
          <ac:chgData name="Utilisateur invité" userId="S::urn:spo:anon#30bb92604560e110b893cad314aab58280edeeef3e04f8a8bf010fb496f36e0b::" providerId="AD" clId="Web-{12300475-4312-4B29-A29A-768787C44762}" dt="2022-12-04T22:23:27.202" v="391"/>
          <ac:picMkLst>
            <pc:docMk/>
            <pc:sldMk cId="150373764" sldId="273"/>
            <ac:picMk id="7" creationId="{93DFD1C6-CFB7-459D-052D-AA406EC07CED}"/>
          </ac:picMkLst>
        </pc:picChg>
      </pc:sldChg>
      <pc:sldChg chg="addSp delSp modSp">
        <pc:chgData name="Utilisateur invité" userId="S::urn:spo:anon#30bb92604560e110b893cad314aab58280edeeef3e04f8a8bf010fb496f36e0b::" providerId="AD" clId="Web-{12300475-4312-4B29-A29A-768787C44762}" dt="2022-12-04T22:24:29.563" v="400" actId="20577"/>
        <pc:sldMkLst>
          <pc:docMk/>
          <pc:sldMk cId="949622785" sldId="274"/>
        </pc:sldMkLst>
        <pc:spChg chg="mod">
          <ac:chgData name="Utilisateur invité" userId="S::urn:spo:anon#30bb92604560e110b893cad314aab58280edeeef3e04f8a8bf010fb496f36e0b::" providerId="AD" clId="Web-{12300475-4312-4B29-A29A-768787C44762}" dt="2022-12-04T22:24:21.219" v="398"/>
          <ac:spMkLst>
            <pc:docMk/>
            <pc:sldMk cId="949622785" sldId="274"/>
            <ac:spMk id="2" creationId="{BA3E6D6E-548C-983E-16E9-8C02E4F43A99}"/>
          </ac:spMkLst>
        </pc:spChg>
        <pc:spChg chg="mod ord">
          <ac:chgData name="Utilisateur invité" userId="S::urn:spo:anon#30bb92604560e110b893cad314aab58280edeeef3e04f8a8bf010fb496f36e0b::" providerId="AD" clId="Web-{12300475-4312-4B29-A29A-768787C44762}" dt="2022-12-04T22:24:29.563" v="400" actId="20577"/>
          <ac:spMkLst>
            <pc:docMk/>
            <pc:sldMk cId="949622785" sldId="274"/>
            <ac:spMk id="3" creationId="{0823C481-A6C1-BF1D-390E-9834CA30B3A5}"/>
          </ac:spMkLst>
        </pc:spChg>
        <pc:spChg chg="add">
          <ac:chgData name="Utilisateur invité" userId="S::urn:spo:anon#30bb92604560e110b893cad314aab58280edeeef3e04f8a8bf010fb496f36e0b::" providerId="AD" clId="Web-{12300475-4312-4B29-A29A-768787C44762}" dt="2022-12-04T22:24:21.219" v="398"/>
          <ac:spMkLst>
            <pc:docMk/>
            <pc:sldMk cId="949622785" sldId="274"/>
            <ac:spMk id="9" creationId="{A67E2D8A-19BE-48A0-889C-CCAC02348C99}"/>
          </ac:spMkLst>
        </pc:spChg>
        <pc:picChg chg="add mod">
          <ac:chgData name="Utilisateur invité" userId="S::urn:spo:anon#30bb92604560e110b893cad314aab58280edeeef3e04f8a8bf010fb496f36e0b::" providerId="AD" clId="Web-{12300475-4312-4B29-A29A-768787C44762}" dt="2022-12-04T22:24:21.219" v="398"/>
          <ac:picMkLst>
            <pc:docMk/>
            <pc:sldMk cId="949622785" sldId="274"/>
            <ac:picMk id="4" creationId="{74D635D0-9926-30E1-81BB-EEFC3EF05DCC}"/>
          </ac:picMkLst>
        </pc:picChg>
        <pc:picChg chg="del">
          <ac:chgData name="Utilisateur invité" userId="S::urn:spo:anon#30bb92604560e110b893cad314aab58280edeeef3e04f8a8bf010fb496f36e0b::" providerId="AD" clId="Web-{12300475-4312-4B29-A29A-768787C44762}" dt="2022-12-04T22:24:12.406" v="396"/>
          <ac:picMkLst>
            <pc:docMk/>
            <pc:sldMk cId="949622785" sldId="274"/>
            <ac:picMk id="5" creationId="{D2A1EA87-D33D-47FA-340F-46A17FF5E2E7}"/>
          </ac:picMkLst>
        </pc:picChg>
      </pc:sldChg>
      <pc:sldChg chg="addSp delSp modSp">
        <pc:chgData name="Utilisateur invité" userId="S::urn:spo:anon#30bb92604560e110b893cad314aab58280edeeef3e04f8a8bf010fb496f36e0b::" providerId="AD" clId="Web-{12300475-4312-4B29-A29A-768787C44762}" dt="2022-12-04T22:27:23.507" v="452" actId="14100"/>
        <pc:sldMkLst>
          <pc:docMk/>
          <pc:sldMk cId="2321737038" sldId="275"/>
        </pc:sldMkLst>
        <pc:spChg chg="mod">
          <ac:chgData name="Utilisateur invité" userId="S::urn:spo:anon#30bb92604560e110b893cad314aab58280edeeef3e04f8a8bf010fb496f36e0b::" providerId="AD" clId="Web-{12300475-4312-4B29-A29A-768787C44762}" dt="2022-12-04T22:27:23.507" v="452" actId="14100"/>
          <ac:spMkLst>
            <pc:docMk/>
            <pc:sldMk cId="2321737038" sldId="275"/>
            <ac:spMk id="3" creationId="{0823C481-A6C1-BF1D-390E-9834CA30B3A5}"/>
          </ac:spMkLst>
        </pc:spChg>
        <pc:picChg chg="del">
          <ac:chgData name="Utilisateur invité" userId="S::urn:spo:anon#30bb92604560e110b893cad314aab58280edeeef3e04f8a8bf010fb496f36e0b::" providerId="AD" clId="Web-{12300475-4312-4B29-A29A-768787C44762}" dt="2022-12-04T22:25:13.784" v="401"/>
          <ac:picMkLst>
            <pc:docMk/>
            <pc:sldMk cId="2321737038" sldId="275"/>
            <ac:picMk id="4" creationId="{16C5F900-0E51-675F-0A53-478C295D21E2}"/>
          </ac:picMkLst>
        </pc:picChg>
        <pc:picChg chg="add mod">
          <ac:chgData name="Utilisateur invité" userId="S::urn:spo:anon#30bb92604560e110b893cad314aab58280edeeef3e04f8a8bf010fb496f36e0b::" providerId="AD" clId="Web-{12300475-4312-4B29-A29A-768787C44762}" dt="2022-12-04T22:27:14.507" v="449"/>
          <ac:picMkLst>
            <pc:docMk/>
            <pc:sldMk cId="2321737038" sldId="275"/>
            <ac:picMk id="5" creationId="{08066A5B-5F80-855C-16CC-167C1AE1F51B}"/>
          </ac:picMkLst>
        </pc:picChg>
      </pc:sldChg>
      <pc:sldChg chg="addSp delSp modSp">
        <pc:chgData name="Utilisateur invité" userId="S::urn:spo:anon#30bb92604560e110b893cad314aab58280edeeef3e04f8a8bf010fb496f36e0b::" providerId="AD" clId="Web-{12300475-4312-4B29-A29A-768787C44762}" dt="2022-12-04T22:28:44.572" v="476" actId="20577"/>
        <pc:sldMkLst>
          <pc:docMk/>
          <pc:sldMk cId="181237197" sldId="276"/>
        </pc:sldMkLst>
        <pc:spChg chg="mod ord">
          <ac:chgData name="Utilisateur invité" userId="S::urn:spo:anon#30bb92604560e110b893cad314aab58280edeeef3e04f8a8bf010fb496f36e0b::" providerId="AD" clId="Web-{12300475-4312-4B29-A29A-768787C44762}" dt="2022-12-04T22:28:44.572" v="476" actId="20577"/>
          <ac:spMkLst>
            <pc:docMk/>
            <pc:sldMk cId="181237197" sldId="276"/>
            <ac:spMk id="3" creationId="{0823C481-A6C1-BF1D-390E-9834CA30B3A5}"/>
          </ac:spMkLst>
        </pc:spChg>
        <pc:spChg chg="del">
          <ac:chgData name="Utilisateur invité" userId="S::urn:spo:anon#30bb92604560e110b893cad314aab58280edeeef3e04f8a8bf010fb496f36e0b::" providerId="AD" clId="Web-{12300475-4312-4B29-A29A-768787C44762}" dt="2022-12-04T22:28:18.774" v="457"/>
          <ac:spMkLst>
            <pc:docMk/>
            <pc:sldMk cId="181237197" sldId="276"/>
            <ac:spMk id="10" creationId="{48C110B4-D26A-44C6-8576-236CA24E98C1}"/>
          </ac:spMkLst>
        </pc:spChg>
        <pc:spChg chg="del">
          <ac:chgData name="Utilisateur invité" userId="S::urn:spo:anon#30bb92604560e110b893cad314aab58280edeeef3e04f8a8bf010fb496f36e0b::" providerId="AD" clId="Web-{12300475-4312-4B29-A29A-768787C44762}" dt="2022-12-04T22:28:18.774" v="457"/>
          <ac:spMkLst>
            <pc:docMk/>
            <pc:sldMk cId="181237197" sldId="276"/>
            <ac:spMk id="12" creationId="{5BFD4DBB-3229-4DF6-A68A-CD91F8325879}"/>
          </ac:spMkLst>
        </pc:spChg>
        <pc:spChg chg="del">
          <ac:chgData name="Utilisateur invité" userId="S::urn:spo:anon#30bb92604560e110b893cad314aab58280edeeef3e04f8a8bf010fb496f36e0b::" providerId="AD" clId="Web-{12300475-4312-4B29-A29A-768787C44762}" dt="2022-12-04T22:28:18.774" v="457"/>
          <ac:spMkLst>
            <pc:docMk/>
            <pc:sldMk cId="181237197" sldId="276"/>
            <ac:spMk id="14" creationId="{792979E5-1F93-4CE3-975E-3CAEC618BFB3}"/>
          </ac:spMkLst>
        </pc:spChg>
        <pc:spChg chg="add">
          <ac:chgData name="Utilisateur invité" userId="S::urn:spo:anon#30bb92604560e110b893cad314aab58280edeeef3e04f8a8bf010fb496f36e0b::" providerId="AD" clId="Web-{12300475-4312-4B29-A29A-768787C44762}" dt="2022-12-04T22:28:18.774" v="457"/>
          <ac:spMkLst>
            <pc:docMk/>
            <pc:sldMk cId="181237197" sldId="276"/>
            <ac:spMk id="19" creationId="{48C110B4-D26A-44C6-8576-236CA24E98C1}"/>
          </ac:spMkLst>
        </pc:spChg>
        <pc:spChg chg="add">
          <ac:chgData name="Utilisateur invité" userId="S::urn:spo:anon#30bb92604560e110b893cad314aab58280edeeef3e04f8a8bf010fb496f36e0b::" providerId="AD" clId="Web-{12300475-4312-4B29-A29A-768787C44762}" dt="2022-12-04T22:28:18.774" v="457"/>
          <ac:spMkLst>
            <pc:docMk/>
            <pc:sldMk cId="181237197" sldId="276"/>
            <ac:spMk id="21" creationId="{5BFD4DBB-3229-4DF6-A68A-CD91F8325879}"/>
          </ac:spMkLst>
        </pc:spChg>
        <pc:spChg chg="add">
          <ac:chgData name="Utilisateur invité" userId="S::urn:spo:anon#30bb92604560e110b893cad314aab58280edeeef3e04f8a8bf010fb496f36e0b::" providerId="AD" clId="Web-{12300475-4312-4B29-A29A-768787C44762}" dt="2022-12-04T22:28:18.774" v="457"/>
          <ac:spMkLst>
            <pc:docMk/>
            <pc:sldMk cId="181237197" sldId="276"/>
            <ac:spMk id="23" creationId="{792979E5-1F93-4CE3-975E-3CAEC618BFB3}"/>
          </ac:spMkLst>
        </pc:spChg>
        <pc:picChg chg="del">
          <ac:chgData name="Utilisateur invité" userId="S::urn:spo:anon#30bb92604560e110b893cad314aab58280edeeef3e04f8a8bf010fb496f36e0b::" providerId="AD" clId="Web-{12300475-4312-4B29-A29A-768787C44762}" dt="2022-12-04T22:27:49.664" v="453"/>
          <ac:picMkLst>
            <pc:docMk/>
            <pc:sldMk cId="181237197" sldId="276"/>
            <ac:picMk id="4" creationId="{F505D503-A62E-DE32-384A-00EF75C8D95B}"/>
          </ac:picMkLst>
        </pc:picChg>
        <pc:picChg chg="del">
          <ac:chgData name="Utilisateur invité" userId="S::urn:spo:anon#30bb92604560e110b893cad314aab58280edeeef3e04f8a8bf010fb496f36e0b::" providerId="AD" clId="Web-{12300475-4312-4B29-A29A-768787C44762}" dt="2022-12-04T22:28:14.790" v="455"/>
          <ac:picMkLst>
            <pc:docMk/>
            <pc:sldMk cId="181237197" sldId="276"/>
            <ac:picMk id="5" creationId="{C27447E6-593C-1016-1D50-243DF2CDE89C}"/>
          </ac:picMkLst>
        </pc:picChg>
        <pc:picChg chg="add mod">
          <ac:chgData name="Utilisateur invité" userId="S::urn:spo:anon#30bb92604560e110b893cad314aab58280edeeef3e04f8a8bf010fb496f36e0b::" providerId="AD" clId="Web-{12300475-4312-4B29-A29A-768787C44762}" dt="2022-12-04T22:28:18.774" v="457"/>
          <ac:picMkLst>
            <pc:docMk/>
            <pc:sldMk cId="181237197" sldId="276"/>
            <ac:picMk id="6" creationId="{C0A55806-89C9-79BD-3122-0A7D8D9EBFCA}"/>
          </ac:picMkLst>
        </pc:picChg>
        <pc:picChg chg="add mod">
          <ac:chgData name="Utilisateur invité" userId="S::urn:spo:anon#30bb92604560e110b893cad314aab58280edeeef3e04f8a8bf010fb496f36e0b::" providerId="AD" clId="Web-{12300475-4312-4B29-A29A-768787C44762}" dt="2022-12-04T22:28:18.774" v="457"/>
          <ac:picMkLst>
            <pc:docMk/>
            <pc:sldMk cId="181237197" sldId="276"/>
            <ac:picMk id="7" creationId="{04886D79-BA0E-5CD2-D1A5-C34C492D996C}"/>
          </ac:picMkLst>
        </pc:picChg>
      </pc:sldChg>
    </pc:docChg>
  </pc:docChgLst>
  <pc:docChgLst>
    <pc:chgData name="Utilisateur invité" userId="S::urn:spo:anon#feb54e1ad466c4356e17b8b476b40cf1490954c31b65a35cde2b5ab8f01b3105::" providerId="AD" clId="Web-{DA5A6E49-9BF0-0612-4CBF-9935E9DF14CE}"/>
    <pc:docChg chg="addSld delSld modSld sldOrd addMainMaster modMainMaster">
      <pc:chgData name="Utilisateur invité" userId="S::urn:spo:anon#feb54e1ad466c4356e17b8b476b40cf1490954c31b65a35cde2b5ab8f01b3105::" providerId="AD" clId="Web-{DA5A6E49-9BF0-0612-4CBF-9935E9DF14CE}" dt="2022-12-06T03:22:34.579" v="1597" actId="20577"/>
      <pc:docMkLst>
        <pc:docMk/>
      </pc:docMkLst>
      <pc:sldChg chg="addSp delSp modSp add del mod modShow">
        <pc:chgData name="Utilisateur invité" userId="S::urn:spo:anon#feb54e1ad466c4356e17b8b476b40cf1490954c31b65a35cde2b5ab8f01b3105::" providerId="AD" clId="Web-{DA5A6E49-9BF0-0612-4CBF-9935E9DF14CE}" dt="2022-12-06T00:14:53.135" v="6"/>
        <pc:sldMkLst>
          <pc:docMk/>
          <pc:sldMk cId="3908622435" sldId="256"/>
        </pc:sldMkLst>
        <pc:picChg chg="add del mod">
          <ac:chgData name="Utilisateur invité" userId="S::urn:spo:anon#feb54e1ad466c4356e17b8b476b40cf1490954c31b65a35cde2b5ab8f01b3105::" providerId="AD" clId="Web-{DA5A6E49-9BF0-0612-4CBF-9935E9DF14CE}" dt="2022-12-06T00:14:32.712" v="2"/>
          <ac:picMkLst>
            <pc:docMk/>
            <pc:sldMk cId="3908622435" sldId="256"/>
            <ac:picMk id="6" creationId="{38BC0C3C-8A24-EC98-3B21-70E0AAF22A3A}"/>
          </ac:picMkLst>
        </pc:picChg>
      </pc:sldChg>
      <pc:sldChg chg="modSp mod ord modClrScheme modShow chgLayout">
        <pc:chgData name="Utilisateur invité" userId="S::urn:spo:anon#feb54e1ad466c4356e17b8b476b40cf1490954c31b65a35cde2b5ab8f01b3105::" providerId="AD" clId="Web-{DA5A6E49-9BF0-0612-4CBF-9935E9DF14CE}" dt="2022-12-06T00:21:58.682" v="103"/>
        <pc:sldMkLst>
          <pc:docMk/>
          <pc:sldMk cId="148367901" sldId="257"/>
        </pc:sldMkLst>
        <pc:spChg chg="mod ord">
          <ac:chgData name="Utilisateur invité" userId="S::urn:spo:anon#feb54e1ad466c4356e17b8b476b40cf1490954c31b65a35cde2b5ab8f01b3105::" providerId="AD" clId="Web-{DA5A6E49-9BF0-0612-4CBF-9935E9DF14CE}" dt="2022-12-06T00:20:22.366" v="91"/>
          <ac:spMkLst>
            <pc:docMk/>
            <pc:sldMk cId="148367901" sldId="257"/>
            <ac:spMk id="2" creationId="{CCA3A6D9-0B41-6350-B603-B781063F0B25}"/>
          </ac:spMkLst>
        </pc:spChg>
        <pc:spChg chg="mod ord">
          <ac:chgData name="Utilisateur invité" userId="S::urn:spo:anon#feb54e1ad466c4356e17b8b476b40cf1490954c31b65a35cde2b5ab8f01b3105::" providerId="AD" clId="Web-{DA5A6E49-9BF0-0612-4CBF-9935E9DF14CE}" dt="2022-12-06T00:20:22.366" v="91"/>
          <ac:spMkLst>
            <pc:docMk/>
            <pc:sldMk cId="148367901" sldId="257"/>
            <ac:spMk id="3" creationId="{76FBB973-64E3-510B-AF38-779AE30B4A80}"/>
          </ac:spMkLst>
        </pc:spChg>
      </pc:sldChg>
      <pc:sldChg chg="modSp mod ord modClrScheme chgLayout">
        <pc:chgData name="Utilisateur invité" userId="S::urn:spo:anon#feb54e1ad466c4356e17b8b476b40cf1490954c31b65a35cde2b5ab8f01b3105::" providerId="AD" clId="Web-{DA5A6E49-9BF0-0612-4CBF-9935E9DF14CE}" dt="2022-12-06T00:22:04.010" v="104"/>
        <pc:sldMkLst>
          <pc:docMk/>
          <pc:sldMk cId="887985944" sldId="258"/>
        </pc:sldMkLst>
        <pc:spChg chg="mod ord">
          <ac:chgData name="Utilisateur invité" userId="S::urn:spo:anon#feb54e1ad466c4356e17b8b476b40cf1490954c31b65a35cde2b5ab8f01b3105::" providerId="AD" clId="Web-{DA5A6E49-9BF0-0612-4CBF-9935E9DF14CE}" dt="2022-12-06T00:21:50.791" v="102"/>
          <ac:spMkLst>
            <pc:docMk/>
            <pc:sldMk cId="887985944" sldId="258"/>
            <ac:spMk id="2" creationId="{B8360960-A319-7E58-3F52-1EBFAB258554}"/>
          </ac:spMkLst>
        </pc:spChg>
        <pc:spChg chg="mod ord">
          <ac:chgData name="Utilisateur invité" userId="S::urn:spo:anon#feb54e1ad466c4356e17b8b476b40cf1490954c31b65a35cde2b5ab8f01b3105::" providerId="AD" clId="Web-{DA5A6E49-9BF0-0612-4CBF-9935E9DF14CE}" dt="2022-12-06T00:21:50.791" v="102"/>
          <ac:spMkLst>
            <pc:docMk/>
            <pc:sldMk cId="887985944" sldId="258"/>
            <ac:spMk id="3" creationId="{D5139510-2F3D-8E2D-85AF-B18D14F63CA1}"/>
          </ac:spMkLst>
        </pc:spChg>
      </pc:sldChg>
      <pc:sldChg chg="ord">
        <pc:chgData name="Utilisateur invité" userId="S::urn:spo:anon#feb54e1ad466c4356e17b8b476b40cf1490954c31b65a35cde2b5ab8f01b3105::" providerId="AD" clId="Web-{DA5A6E49-9BF0-0612-4CBF-9935E9DF14CE}" dt="2022-12-06T01:36:52.243" v="650"/>
        <pc:sldMkLst>
          <pc:docMk/>
          <pc:sldMk cId="3460261349" sldId="262"/>
        </pc:sldMkLst>
      </pc:sldChg>
      <pc:sldChg chg="ord">
        <pc:chgData name="Utilisateur invité" userId="S::urn:spo:anon#feb54e1ad466c4356e17b8b476b40cf1490954c31b65a35cde2b5ab8f01b3105::" providerId="AD" clId="Web-{DA5A6E49-9BF0-0612-4CBF-9935E9DF14CE}" dt="2022-12-06T01:54:33.428" v="749"/>
        <pc:sldMkLst>
          <pc:docMk/>
          <pc:sldMk cId="290089034" sldId="264"/>
        </pc:sldMkLst>
      </pc:sldChg>
      <pc:sldChg chg="ord">
        <pc:chgData name="Utilisateur invité" userId="S::urn:spo:anon#feb54e1ad466c4356e17b8b476b40cf1490954c31b65a35cde2b5ab8f01b3105::" providerId="AD" clId="Web-{DA5A6E49-9BF0-0612-4CBF-9935E9DF14CE}" dt="2022-12-06T01:59:10.182" v="798"/>
        <pc:sldMkLst>
          <pc:docMk/>
          <pc:sldMk cId="1989906449" sldId="265"/>
        </pc:sldMkLst>
      </pc:sldChg>
      <pc:sldChg chg="ord">
        <pc:chgData name="Utilisateur invité" userId="S::urn:spo:anon#feb54e1ad466c4356e17b8b476b40cf1490954c31b65a35cde2b5ab8f01b3105::" providerId="AD" clId="Web-{DA5A6E49-9BF0-0612-4CBF-9935E9DF14CE}" dt="2022-12-06T02:55:11.315" v="1140"/>
        <pc:sldMkLst>
          <pc:docMk/>
          <pc:sldMk cId="2354391522" sldId="267"/>
        </pc:sldMkLst>
      </pc:sldChg>
      <pc:sldChg chg="modSp ord">
        <pc:chgData name="Utilisateur invité" userId="S::urn:spo:anon#feb54e1ad466c4356e17b8b476b40cf1490954c31b65a35cde2b5ab8f01b3105::" providerId="AD" clId="Web-{DA5A6E49-9BF0-0612-4CBF-9935E9DF14CE}" dt="2022-12-06T03:02:11.864" v="1184"/>
        <pc:sldMkLst>
          <pc:docMk/>
          <pc:sldMk cId="345205614" sldId="269"/>
        </pc:sldMkLst>
        <pc:spChg chg="mod">
          <ac:chgData name="Utilisateur invité" userId="S::urn:spo:anon#feb54e1ad466c4356e17b8b476b40cf1490954c31b65a35cde2b5ab8f01b3105::" providerId="AD" clId="Web-{DA5A6E49-9BF0-0612-4CBF-9935E9DF14CE}" dt="2022-12-06T02:56:29.495" v="1152" actId="20577"/>
          <ac:spMkLst>
            <pc:docMk/>
            <pc:sldMk cId="345205614" sldId="269"/>
            <ac:spMk id="3" creationId="{0823C481-A6C1-BF1D-390E-9834CA30B3A5}"/>
          </ac:spMkLst>
        </pc:spChg>
      </pc:sldChg>
      <pc:sldChg chg="ord">
        <pc:chgData name="Utilisateur invité" userId="S::urn:spo:anon#feb54e1ad466c4356e17b8b476b40cf1490954c31b65a35cde2b5ab8f01b3105::" providerId="AD" clId="Web-{DA5A6E49-9BF0-0612-4CBF-9935E9DF14CE}" dt="2022-12-06T03:05:48.005" v="1247"/>
        <pc:sldMkLst>
          <pc:docMk/>
          <pc:sldMk cId="2118683785" sldId="271"/>
        </pc:sldMkLst>
      </pc:sldChg>
      <pc:sldChg chg="ord">
        <pc:chgData name="Utilisateur invité" userId="S::urn:spo:anon#feb54e1ad466c4356e17b8b476b40cf1490954c31b65a35cde2b5ab8f01b3105::" providerId="AD" clId="Web-{DA5A6E49-9BF0-0612-4CBF-9935E9DF14CE}" dt="2022-12-06T03:10:06.352" v="1294"/>
        <pc:sldMkLst>
          <pc:docMk/>
          <pc:sldMk cId="150373764" sldId="273"/>
        </pc:sldMkLst>
      </pc:sldChg>
      <pc:sldChg chg="ord">
        <pc:chgData name="Utilisateur invité" userId="S::urn:spo:anon#feb54e1ad466c4356e17b8b476b40cf1490954c31b65a35cde2b5ab8f01b3105::" providerId="AD" clId="Web-{DA5A6E49-9BF0-0612-4CBF-9935E9DF14CE}" dt="2022-12-06T03:14:52.108" v="1412"/>
        <pc:sldMkLst>
          <pc:docMk/>
          <pc:sldMk cId="949622785" sldId="274"/>
        </pc:sldMkLst>
      </pc:sldChg>
      <pc:sldChg chg="addSp delSp modSp mod modClrScheme delDesignElem chgLayout">
        <pc:chgData name="Utilisateur invité" userId="S::urn:spo:anon#feb54e1ad466c4356e17b8b476b40cf1490954c31b65a35cde2b5ab8f01b3105::" providerId="AD" clId="Web-{DA5A6E49-9BF0-0612-4CBF-9935E9DF14CE}" dt="2022-12-06T03:22:34.579" v="1597" actId="20577"/>
        <pc:sldMkLst>
          <pc:docMk/>
          <pc:sldMk cId="181237197" sldId="276"/>
        </pc:sldMkLst>
        <pc:spChg chg="del mod ord">
          <ac:chgData name="Utilisateur invité" userId="S::urn:spo:anon#feb54e1ad466c4356e17b8b476b40cf1490954c31b65a35cde2b5ab8f01b3105::" providerId="AD" clId="Web-{DA5A6E49-9BF0-0612-4CBF-9935E9DF14CE}" dt="2022-12-06T03:15:36.064" v="1414"/>
          <ac:spMkLst>
            <pc:docMk/>
            <pc:sldMk cId="181237197" sldId="276"/>
            <ac:spMk id="2" creationId="{BA3E6D6E-548C-983E-16E9-8C02E4F43A99}"/>
          </ac:spMkLst>
        </pc:spChg>
        <pc:spChg chg="del mod ord">
          <ac:chgData name="Utilisateur invité" userId="S::urn:spo:anon#feb54e1ad466c4356e17b8b476b40cf1490954c31b65a35cde2b5ab8f01b3105::" providerId="AD" clId="Web-{DA5A6E49-9BF0-0612-4CBF-9935E9DF14CE}" dt="2022-12-06T03:18:11.372" v="1453"/>
          <ac:spMkLst>
            <pc:docMk/>
            <pc:sldMk cId="181237197" sldId="276"/>
            <ac:spMk id="3" creationId="{0823C481-A6C1-BF1D-390E-9834CA30B3A5}"/>
          </ac:spMkLst>
        </pc:spChg>
        <pc:spChg chg="add del mod">
          <ac:chgData name="Utilisateur invité" userId="S::urn:spo:anon#feb54e1ad466c4356e17b8b476b40cf1490954c31b65a35cde2b5ab8f01b3105::" providerId="AD" clId="Web-{DA5A6E49-9BF0-0612-4CBF-9935E9DF14CE}" dt="2022-12-06T03:15:57.050" v="1420"/>
          <ac:spMkLst>
            <pc:docMk/>
            <pc:sldMk cId="181237197" sldId="276"/>
            <ac:spMk id="4" creationId="{DCD53830-BF96-2269-8507-11E3BFAEA582}"/>
          </ac:spMkLst>
        </pc:spChg>
        <pc:spChg chg="add mod">
          <ac:chgData name="Utilisateur invité" userId="S::urn:spo:anon#feb54e1ad466c4356e17b8b476b40cf1490954c31b65a35cde2b5ab8f01b3105::" providerId="AD" clId="Web-{DA5A6E49-9BF0-0612-4CBF-9935E9DF14CE}" dt="2022-12-06T03:16:15.473" v="1429" actId="20577"/>
          <ac:spMkLst>
            <pc:docMk/>
            <pc:sldMk cId="181237197" sldId="276"/>
            <ac:spMk id="8" creationId="{E3E709EE-6070-3C42-78F9-164334B86BE7}"/>
          </ac:spMkLst>
        </pc:spChg>
        <pc:spChg chg="add mod">
          <ac:chgData name="Utilisateur invité" userId="S::urn:spo:anon#feb54e1ad466c4356e17b8b476b40cf1490954c31b65a35cde2b5ab8f01b3105::" providerId="AD" clId="Web-{DA5A6E49-9BF0-0612-4CBF-9935E9DF14CE}" dt="2022-12-06T03:17:46.449" v="1448" actId="14100"/>
          <ac:spMkLst>
            <pc:docMk/>
            <pc:sldMk cId="181237197" sldId="276"/>
            <ac:spMk id="11" creationId="{F0F4F2F8-653D-C44E-55D9-4BBB4032CE59}"/>
          </ac:spMkLst>
        </pc:spChg>
        <pc:spChg chg="add mod">
          <ac:chgData name="Utilisateur invité" userId="S::urn:spo:anon#feb54e1ad466c4356e17b8b476b40cf1490954c31b65a35cde2b5ab8f01b3105::" providerId="AD" clId="Web-{DA5A6E49-9BF0-0612-4CBF-9935E9DF14CE}" dt="2022-12-06T03:22:34.579" v="1597" actId="20577"/>
          <ac:spMkLst>
            <pc:docMk/>
            <pc:sldMk cId="181237197" sldId="276"/>
            <ac:spMk id="13" creationId="{20708091-F4D7-5D86-33B3-A080DBC27B4D}"/>
          </ac:spMkLst>
        </pc:spChg>
        <pc:spChg chg="del">
          <ac:chgData name="Utilisateur invité" userId="S::urn:spo:anon#feb54e1ad466c4356e17b8b476b40cf1490954c31b65a35cde2b5ab8f01b3105::" providerId="AD" clId="Web-{DA5A6E49-9BF0-0612-4CBF-9935E9DF14CE}" dt="2022-12-06T03:15:29.251" v="1413"/>
          <ac:spMkLst>
            <pc:docMk/>
            <pc:sldMk cId="181237197" sldId="276"/>
            <ac:spMk id="19" creationId="{48C110B4-D26A-44C6-8576-236CA24E98C1}"/>
          </ac:spMkLst>
        </pc:spChg>
        <pc:spChg chg="del">
          <ac:chgData name="Utilisateur invité" userId="S::urn:spo:anon#feb54e1ad466c4356e17b8b476b40cf1490954c31b65a35cde2b5ab8f01b3105::" providerId="AD" clId="Web-{DA5A6E49-9BF0-0612-4CBF-9935E9DF14CE}" dt="2022-12-06T03:15:29.251" v="1413"/>
          <ac:spMkLst>
            <pc:docMk/>
            <pc:sldMk cId="181237197" sldId="276"/>
            <ac:spMk id="21" creationId="{5BFD4DBB-3229-4DF6-A68A-CD91F8325879}"/>
          </ac:spMkLst>
        </pc:spChg>
        <pc:spChg chg="del">
          <ac:chgData name="Utilisateur invité" userId="S::urn:spo:anon#feb54e1ad466c4356e17b8b476b40cf1490954c31b65a35cde2b5ab8f01b3105::" providerId="AD" clId="Web-{DA5A6E49-9BF0-0612-4CBF-9935E9DF14CE}" dt="2022-12-06T03:15:29.251" v="1413"/>
          <ac:spMkLst>
            <pc:docMk/>
            <pc:sldMk cId="181237197" sldId="276"/>
            <ac:spMk id="23" creationId="{792979E5-1F93-4CE3-975E-3CAEC618BFB3}"/>
          </ac:spMkLst>
        </pc:spChg>
        <pc:picChg chg="del mod">
          <ac:chgData name="Utilisateur invité" userId="S::urn:spo:anon#feb54e1ad466c4356e17b8b476b40cf1490954c31b65a35cde2b5ab8f01b3105::" providerId="AD" clId="Web-{DA5A6E49-9BF0-0612-4CBF-9935E9DF14CE}" dt="2022-12-06T03:15:40.846" v="1416"/>
          <ac:picMkLst>
            <pc:docMk/>
            <pc:sldMk cId="181237197" sldId="276"/>
            <ac:picMk id="6" creationId="{C0A55806-89C9-79BD-3122-0A7D8D9EBFCA}"/>
          </ac:picMkLst>
        </pc:picChg>
        <pc:picChg chg="del mod">
          <ac:chgData name="Utilisateur invité" userId="S::urn:spo:anon#feb54e1ad466c4356e17b8b476b40cf1490954c31b65a35cde2b5ab8f01b3105::" providerId="AD" clId="Web-{DA5A6E49-9BF0-0612-4CBF-9935E9DF14CE}" dt="2022-12-06T03:16:35.459" v="1432"/>
          <ac:picMkLst>
            <pc:docMk/>
            <pc:sldMk cId="181237197" sldId="276"/>
            <ac:picMk id="7" creationId="{04886D79-BA0E-5CD2-D1A5-C34C492D996C}"/>
          </ac:picMkLst>
        </pc:picChg>
        <pc:picChg chg="add mod">
          <ac:chgData name="Utilisateur invité" userId="S::urn:spo:anon#feb54e1ad466c4356e17b8b476b40cf1490954c31b65a35cde2b5ab8f01b3105::" providerId="AD" clId="Web-{DA5A6E49-9BF0-0612-4CBF-9935E9DF14CE}" dt="2022-12-06T03:17:18.775" v="1440" actId="1076"/>
          <ac:picMkLst>
            <pc:docMk/>
            <pc:sldMk cId="181237197" sldId="276"/>
            <ac:picMk id="9" creationId="{FC6C3C36-0884-5100-B121-96405DCB53D4}"/>
          </ac:picMkLst>
        </pc:picChg>
      </pc:sldChg>
      <pc:sldChg chg="modSp ord">
        <pc:chgData name="Utilisateur invité" userId="S::urn:spo:anon#feb54e1ad466c4356e17b8b476b40cf1490954c31b65a35cde2b5ab8f01b3105::" providerId="AD" clId="Web-{DA5A6E49-9BF0-0612-4CBF-9935E9DF14CE}" dt="2022-12-06T00:23:49.061" v="128"/>
        <pc:sldMkLst>
          <pc:docMk/>
          <pc:sldMk cId="3469907797" sldId="278"/>
        </pc:sldMkLst>
        <pc:picChg chg="mod">
          <ac:chgData name="Utilisateur invité" userId="S::urn:spo:anon#feb54e1ad466c4356e17b8b476b40cf1490954c31b65a35cde2b5ab8f01b3105::" providerId="AD" clId="Web-{DA5A6E49-9BF0-0612-4CBF-9935E9DF14CE}" dt="2022-12-06T00:04:15.563" v="0" actId="1076"/>
          <ac:picMkLst>
            <pc:docMk/>
            <pc:sldMk cId="3469907797" sldId="278"/>
            <ac:picMk id="5" creationId="{8CA64213-996F-3F08-DBD2-DE027D8159C1}"/>
          </ac:picMkLst>
        </pc:picChg>
      </pc:sldChg>
      <pc:sldChg chg="ord">
        <pc:chgData name="Utilisateur invité" userId="S::urn:spo:anon#feb54e1ad466c4356e17b8b476b40cf1490954c31b65a35cde2b5ab8f01b3105::" providerId="AD" clId="Web-{DA5A6E49-9BF0-0612-4CBF-9935E9DF14CE}" dt="2022-12-06T00:24:42.141" v="134"/>
        <pc:sldMkLst>
          <pc:docMk/>
          <pc:sldMk cId="3780502653" sldId="279"/>
        </pc:sldMkLst>
      </pc:sldChg>
      <pc:sldChg chg="ord">
        <pc:chgData name="Utilisateur invité" userId="S::urn:spo:anon#feb54e1ad466c4356e17b8b476b40cf1490954c31b65a35cde2b5ab8f01b3105::" providerId="AD" clId="Web-{DA5A6E49-9BF0-0612-4CBF-9935E9DF14CE}" dt="2022-12-06T00:25:52.502" v="147"/>
        <pc:sldMkLst>
          <pc:docMk/>
          <pc:sldMk cId="4184682461" sldId="280"/>
        </pc:sldMkLst>
      </pc:sldChg>
      <pc:sldChg chg="ord">
        <pc:chgData name="Utilisateur invité" userId="S::urn:spo:anon#feb54e1ad466c4356e17b8b476b40cf1490954c31b65a35cde2b5ab8f01b3105::" providerId="AD" clId="Web-{DA5A6E49-9BF0-0612-4CBF-9935E9DF14CE}" dt="2022-12-06T00:46:09.191" v="165"/>
        <pc:sldMkLst>
          <pc:docMk/>
          <pc:sldMk cId="1689316889" sldId="281"/>
        </pc:sldMkLst>
      </pc:sldChg>
      <pc:sldChg chg="modSp mod ord modClrScheme chgLayout">
        <pc:chgData name="Utilisateur invité" userId="S::urn:spo:anon#feb54e1ad466c4356e17b8b476b40cf1490954c31b65a35cde2b5ab8f01b3105::" providerId="AD" clId="Web-{DA5A6E49-9BF0-0612-4CBF-9935E9DF14CE}" dt="2022-12-06T01:14:25.925" v="412"/>
        <pc:sldMkLst>
          <pc:docMk/>
          <pc:sldMk cId="211718769" sldId="282"/>
        </pc:sldMkLst>
        <pc:spChg chg="mod ord">
          <ac:chgData name="Utilisateur invité" userId="S::urn:spo:anon#feb54e1ad466c4356e17b8b476b40cf1490954c31b65a35cde2b5ab8f01b3105::" providerId="AD" clId="Web-{DA5A6E49-9BF0-0612-4CBF-9935E9DF14CE}" dt="2022-12-06T01:14:13.268" v="407"/>
          <ac:spMkLst>
            <pc:docMk/>
            <pc:sldMk cId="211718769" sldId="282"/>
            <ac:spMk id="2" creationId="{B8360960-A319-7E58-3F52-1EBFAB258554}"/>
          </ac:spMkLst>
        </pc:spChg>
        <pc:spChg chg="mod ord">
          <ac:chgData name="Utilisateur invité" userId="S::urn:spo:anon#feb54e1ad466c4356e17b8b476b40cf1490954c31b65a35cde2b5ab8f01b3105::" providerId="AD" clId="Web-{DA5A6E49-9BF0-0612-4CBF-9935E9DF14CE}" dt="2022-12-06T01:14:13.268" v="407"/>
          <ac:spMkLst>
            <pc:docMk/>
            <pc:sldMk cId="211718769" sldId="282"/>
            <ac:spMk id="3" creationId="{D5139510-2F3D-8E2D-85AF-B18D14F63CA1}"/>
          </ac:spMkLst>
        </pc:spChg>
      </pc:sldChg>
      <pc:sldChg chg="addSp delSp modSp mod modClrScheme chgLayout">
        <pc:chgData name="Utilisateur invité" userId="S::urn:spo:anon#feb54e1ad466c4356e17b8b476b40cf1490954c31b65a35cde2b5ab8f01b3105::" providerId="AD" clId="Web-{DA5A6E49-9BF0-0612-4CBF-9935E9DF14CE}" dt="2022-12-06T03:19:13.674" v="1465" actId="20577"/>
        <pc:sldMkLst>
          <pc:docMk/>
          <pc:sldMk cId="1096987022" sldId="283"/>
        </pc:sldMkLst>
        <pc:spChg chg="mod ord">
          <ac:chgData name="Utilisateur invité" userId="S::urn:spo:anon#feb54e1ad466c4356e17b8b476b40cf1490954c31b65a35cde2b5ab8f01b3105::" providerId="AD" clId="Web-{DA5A6E49-9BF0-0612-4CBF-9935E9DF14CE}" dt="2022-12-06T01:29:52.137" v="574" actId="1076"/>
          <ac:spMkLst>
            <pc:docMk/>
            <pc:sldMk cId="1096987022" sldId="283"/>
            <ac:spMk id="2" creationId="{B8360960-A319-7E58-3F52-1EBFAB258554}"/>
          </ac:spMkLst>
        </pc:spChg>
        <pc:spChg chg="mod ord">
          <ac:chgData name="Utilisateur invité" userId="S::urn:spo:anon#feb54e1ad466c4356e17b8b476b40cf1490954c31b65a35cde2b5ab8f01b3105::" providerId="AD" clId="Web-{DA5A6E49-9BF0-0612-4CBF-9935E9DF14CE}" dt="2022-12-06T01:29:56.277" v="575" actId="14100"/>
          <ac:spMkLst>
            <pc:docMk/>
            <pc:sldMk cId="1096987022" sldId="283"/>
            <ac:spMk id="3" creationId="{D5139510-2F3D-8E2D-85AF-B18D14F63CA1}"/>
          </ac:spMkLst>
        </pc:spChg>
        <pc:spChg chg="add del">
          <ac:chgData name="Utilisateur invité" userId="S::urn:spo:anon#feb54e1ad466c4356e17b8b476b40cf1490954c31b65a35cde2b5ab8f01b3105::" providerId="AD" clId="Web-{DA5A6E49-9BF0-0612-4CBF-9935E9DF14CE}" dt="2022-12-06T01:31:51.163" v="592"/>
          <ac:spMkLst>
            <pc:docMk/>
            <pc:sldMk cId="1096987022" sldId="283"/>
            <ac:spMk id="9" creationId="{FE2754FC-390B-AC49-0CDE-523EC6E94B60}"/>
          </ac:spMkLst>
        </pc:spChg>
        <pc:spChg chg="add mod">
          <ac:chgData name="Utilisateur invité" userId="S::urn:spo:anon#feb54e1ad466c4356e17b8b476b40cf1490954c31b65a35cde2b5ab8f01b3105::" providerId="AD" clId="Web-{DA5A6E49-9BF0-0612-4CBF-9935E9DF14CE}" dt="2022-12-06T01:35:53.210" v="644"/>
          <ac:spMkLst>
            <pc:docMk/>
            <pc:sldMk cId="1096987022" sldId="283"/>
            <ac:spMk id="10" creationId="{B022CDB3-3CB0-F12B-8D25-4F22A30E396C}"/>
          </ac:spMkLst>
        </pc:spChg>
        <pc:spChg chg="add mod">
          <ac:chgData name="Utilisateur invité" userId="S::urn:spo:anon#feb54e1ad466c4356e17b8b476b40cf1490954c31b65a35cde2b5ab8f01b3105::" providerId="AD" clId="Web-{DA5A6E49-9BF0-0612-4CBF-9935E9DF14CE}" dt="2022-12-06T03:19:07.626" v="1464" actId="20577"/>
          <ac:spMkLst>
            <pc:docMk/>
            <pc:sldMk cId="1096987022" sldId="283"/>
            <ac:spMk id="11" creationId="{AD59D109-7C95-33ED-7FF2-8F67D8D4A318}"/>
          </ac:spMkLst>
        </pc:spChg>
        <pc:spChg chg="add mod">
          <ac:chgData name="Utilisateur invité" userId="S::urn:spo:anon#feb54e1ad466c4356e17b8b476b40cf1490954c31b65a35cde2b5ab8f01b3105::" providerId="AD" clId="Web-{DA5A6E49-9BF0-0612-4CBF-9935E9DF14CE}" dt="2022-12-06T03:19:13.674" v="1465" actId="20577"/>
          <ac:spMkLst>
            <pc:docMk/>
            <pc:sldMk cId="1096987022" sldId="283"/>
            <ac:spMk id="12" creationId="{6582E255-FD2F-6362-9AC4-7F0074C16EB1}"/>
          </ac:spMkLst>
        </pc:spChg>
        <pc:picChg chg="add mod">
          <ac:chgData name="Utilisateur invité" userId="S::urn:spo:anon#feb54e1ad466c4356e17b8b476b40cf1490954c31b65a35cde2b5ab8f01b3105::" providerId="AD" clId="Web-{DA5A6E49-9BF0-0612-4CBF-9935E9DF14CE}" dt="2022-12-06T01:34:29.266" v="632" actId="1076"/>
          <ac:picMkLst>
            <pc:docMk/>
            <pc:sldMk cId="1096987022" sldId="283"/>
            <ac:picMk id="6" creationId="{8E9B722E-DC5E-C9BE-625B-6E62D5B83FC7}"/>
          </ac:picMkLst>
        </pc:picChg>
        <pc:picChg chg="add mod modCrop">
          <ac:chgData name="Utilisateur invité" userId="S::urn:spo:anon#feb54e1ad466c4356e17b8b476b40cf1490954c31b65a35cde2b5ab8f01b3105::" providerId="AD" clId="Web-{DA5A6E49-9BF0-0612-4CBF-9935E9DF14CE}" dt="2022-12-06T01:34:31.704" v="633" actId="1076"/>
          <ac:picMkLst>
            <pc:docMk/>
            <pc:sldMk cId="1096987022" sldId="283"/>
            <ac:picMk id="13" creationId="{7A90E919-1212-8BBC-AF4F-386B055887FC}"/>
          </ac:picMkLst>
        </pc:picChg>
        <pc:picChg chg="add mod">
          <ac:chgData name="Utilisateur invité" userId="S::urn:spo:anon#feb54e1ad466c4356e17b8b476b40cf1490954c31b65a35cde2b5ab8f01b3105::" providerId="AD" clId="Web-{DA5A6E49-9BF0-0612-4CBF-9935E9DF14CE}" dt="2022-12-06T01:34:59.458" v="637" actId="14100"/>
          <ac:picMkLst>
            <pc:docMk/>
            <pc:sldMk cId="1096987022" sldId="283"/>
            <ac:picMk id="14" creationId="{D5D7BF0F-39E3-2DFA-10FA-C7F3C04E2584}"/>
          </ac:picMkLst>
        </pc:picChg>
        <pc:picChg chg="add mod">
          <ac:chgData name="Utilisateur invité" userId="S::urn:spo:anon#feb54e1ad466c4356e17b8b476b40cf1490954c31b65a35cde2b5ab8f01b3105::" providerId="AD" clId="Web-{DA5A6E49-9BF0-0612-4CBF-9935E9DF14CE}" dt="2022-12-06T01:35:35.194" v="643" actId="14100"/>
          <ac:picMkLst>
            <pc:docMk/>
            <pc:sldMk cId="1096987022" sldId="283"/>
            <ac:picMk id="15" creationId="{3CA8359C-B9A1-9E8B-F63B-E1311EEFF081}"/>
          </ac:picMkLst>
        </pc:picChg>
        <pc:cxnChg chg="add del">
          <ac:chgData name="Utilisateur invité" userId="S::urn:spo:anon#feb54e1ad466c4356e17b8b476b40cf1490954c31b65a35cde2b5ab8f01b3105::" providerId="AD" clId="Web-{DA5A6E49-9BF0-0612-4CBF-9935E9DF14CE}" dt="2022-12-06T01:30:53.358" v="583"/>
          <ac:cxnSpMkLst>
            <pc:docMk/>
            <pc:sldMk cId="1096987022" sldId="283"/>
            <ac:cxnSpMk id="7" creationId="{6FF49838-BCB6-5063-C87F-6F38357C0A4D}"/>
          </ac:cxnSpMkLst>
        </pc:cxnChg>
        <pc:cxnChg chg="add del mod">
          <ac:chgData name="Utilisateur invité" userId="S::urn:spo:anon#feb54e1ad466c4356e17b8b476b40cf1490954c31b65a35cde2b5ab8f01b3105::" providerId="AD" clId="Web-{DA5A6E49-9BF0-0612-4CBF-9935E9DF14CE}" dt="2022-12-06T01:31:53.273" v="593"/>
          <ac:cxnSpMkLst>
            <pc:docMk/>
            <pc:sldMk cId="1096987022" sldId="283"/>
            <ac:cxnSpMk id="8" creationId="{B16AAADC-2499-BD56-AC0E-DEFC4FAD24FF}"/>
          </ac:cxnSpMkLst>
        </pc:cxnChg>
      </pc:sldChg>
      <pc:sldChg chg="modSp add">
        <pc:chgData name="Utilisateur invité" userId="S::urn:spo:anon#feb54e1ad466c4356e17b8b476b40cf1490954c31b65a35cde2b5ab8f01b3105::" providerId="AD" clId="Web-{DA5A6E49-9BF0-0612-4CBF-9935E9DF14CE}" dt="2022-12-06T00:17:35.672" v="16" actId="20577"/>
        <pc:sldMkLst>
          <pc:docMk/>
          <pc:sldMk cId="1113737453" sldId="284"/>
        </pc:sldMkLst>
        <pc:spChg chg="mod">
          <ac:chgData name="Utilisateur invité" userId="S::urn:spo:anon#feb54e1ad466c4356e17b8b476b40cf1490954c31b65a35cde2b5ab8f01b3105::" providerId="AD" clId="Web-{DA5A6E49-9BF0-0612-4CBF-9935E9DF14CE}" dt="2022-12-06T00:17:10.515" v="13" actId="20577"/>
          <ac:spMkLst>
            <pc:docMk/>
            <pc:sldMk cId="1113737453" sldId="284"/>
            <ac:spMk id="2" creationId="{A4E697D7-3D42-2993-841B-DDE488382ECC}"/>
          </ac:spMkLst>
        </pc:spChg>
        <pc:spChg chg="mod">
          <ac:chgData name="Utilisateur invité" userId="S::urn:spo:anon#feb54e1ad466c4356e17b8b476b40cf1490954c31b65a35cde2b5ab8f01b3105::" providerId="AD" clId="Web-{DA5A6E49-9BF0-0612-4CBF-9935E9DF14CE}" dt="2022-12-06T00:17:27.687" v="15" actId="20577"/>
          <ac:spMkLst>
            <pc:docMk/>
            <pc:sldMk cId="1113737453" sldId="284"/>
            <ac:spMk id="319" creationId="{00000000-0000-0000-0000-000000000000}"/>
          </ac:spMkLst>
        </pc:spChg>
        <pc:spChg chg="mod">
          <ac:chgData name="Utilisateur invité" userId="S::urn:spo:anon#feb54e1ad466c4356e17b8b476b40cf1490954c31b65a35cde2b5ab8f01b3105::" providerId="AD" clId="Web-{DA5A6E49-9BF0-0612-4CBF-9935E9DF14CE}" dt="2022-12-06T00:17:35.672" v="16" actId="20577"/>
          <ac:spMkLst>
            <pc:docMk/>
            <pc:sldMk cId="1113737453" sldId="284"/>
            <ac:spMk id="320" creationId="{00000000-0000-0000-0000-000000000000}"/>
          </ac:spMkLst>
        </pc:spChg>
      </pc:sldChg>
      <pc:sldChg chg="modSp add">
        <pc:chgData name="Utilisateur invité" userId="S::urn:spo:anon#feb54e1ad466c4356e17b8b476b40cf1490954c31b65a35cde2b5ab8f01b3105::" providerId="AD" clId="Web-{DA5A6E49-9BF0-0612-4CBF-9935E9DF14CE}" dt="2022-12-06T01:14:45.644" v="413" actId="1076"/>
        <pc:sldMkLst>
          <pc:docMk/>
          <pc:sldMk cId="2862812513" sldId="285"/>
        </pc:sldMkLst>
        <pc:spChg chg="mod">
          <ac:chgData name="Utilisateur invité" userId="S::urn:spo:anon#feb54e1ad466c4356e17b8b476b40cf1490954c31b65a35cde2b5ab8f01b3105::" providerId="AD" clId="Web-{DA5A6E49-9BF0-0612-4CBF-9935E9DF14CE}" dt="2022-12-06T00:50:11.012" v="226"/>
          <ac:spMkLst>
            <pc:docMk/>
            <pc:sldMk cId="2862812513" sldId="285"/>
            <ac:spMk id="13" creationId="{BF0C2412-0A8E-FE39-9116-1F27E228F619}"/>
          </ac:spMkLst>
        </pc:spChg>
        <pc:spChg chg="mod">
          <ac:chgData name="Utilisateur invité" userId="S::urn:spo:anon#feb54e1ad466c4356e17b8b476b40cf1490954c31b65a35cde2b5ab8f01b3105::" providerId="AD" clId="Web-{DA5A6E49-9BF0-0612-4CBF-9935E9DF14CE}" dt="2022-12-06T00:50:11.028" v="227"/>
          <ac:spMkLst>
            <pc:docMk/>
            <pc:sldMk cId="2862812513" sldId="285"/>
            <ac:spMk id="14" creationId="{508E8E93-D059-D1A7-9D67-A64828F78D78}"/>
          </ac:spMkLst>
        </pc:spChg>
        <pc:spChg chg="mod">
          <ac:chgData name="Utilisateur invité" userId="S::urn:spo:anon#feb54e1ad466c4356e17b8b476b40cf1490954c31b65a35cde2b5ab8f01b3105::" providerId="AD" clId="Web-{DA5A6E49-9BF0-0612-4CBF-9935E9DF14CE}" dt="2022-12-06T01:14:45.644" v="413" actId="1076"/>
          <ac:spMkLst>
            <pc:docMk/>
            <pc:sldMk cId="2862812513" sldId="285"/>
            <ac:spMk id="332" creationId="{00000000-0000-0000-0000-000000000000}"/>
          </ac:spMkLst>
        </pc:spChg>
        <pc:spChg chg="mod">
          <ac:chgData name="Utilisateur invité" userId="S::urn:spo:anon#feb54e1ad466c4356e17b8b476b40cf1490954c31b65a35cde2b5ab8f01b3105::" providerId="AD" clId="Web-{DA5A6E49-9BF0-0612-4CBF-9935E9DF14CE}" dt="2022-12-06T00:50:09.324" v="169"/>
          <ac:spMkLst>
            <pc:docMk/>
            <pc:sldMk cId="2862812513" sldId="285"/>
            <ac:spMk id="333" creationId="{00000000-0000-0000-0000-000000000000}"/>
          </ac:spMkLst>
        </pc:spChg>
        <pc:spChg chg="mod">
          <ac:chgData name="Utilisateur invité" userId="S::urn:spo:anon#feb54e1ad466c4356e17b8b476b40cf1490954c31b65a35cde2b5ab8f01b3105::" providerId="AD" clId="Web-{DA5A6E49-9BF0-0612-4CBF-9935E9DF14CE}" dt="2022-12-06T00:50:09.340" v="170"/>
          <ac:spMkLst>
            <pc:docMk/>
            <pc:sldMk cId="2862812513" sldId="285"/>
            <ac:spMk id="335" creationId="{00000000-0000-0000-0000-000000000000}"/>
          </ac:spMkLst>
        </pc:spChg>
        <pc:spChg chg="mod">
          <ac:chgData name="Utilisateur invité" userId="S::urn:spo:anon#feb54e1ad466c4356e17b8b476b40cf1490954c31b65a35cde2b5ab8f01b3105::" providerId="AD" clId="Web-{DA5A6E49-9BF0-0612-4CBF-9935E9DF14CE}" dt="2022-12-06T00:50:09.356" v="171"/>
          <ac:spMkLst>
            <pc:docMk/>
            <pc:sldMk cId="2862812513" sldId="285"/>
            <ac:spMk id="336" creationId="{00000000-0000-0000-0000-000000000000}"/>
          </ac:spMkLst>
        </pc:spChg>
        <pc:spChg chg="mod">
          <ac:chgData name="Utilisateur invité" userId="S::urn:spo:anon#feb54e1ad466c4356e17b8b476b40cf1490954c31b65a35cde2b5ab8f01b3105::" providerId="AD" clId="Web-{DA5A6E49-9BF0-0612-4CBF-9935E9DF14CE}" dt="2022-12-06T00:50:09.356" v="172"/>
          <ac:spMkLst>
            <pc:docMk/>
            <pc:sldMk cId="2862812513" sldId="285"/>
            <ac:spMk id="338" creationId="{00000000-0000-0000-0000-000000000000}"/>
          </ac:spMkLst>
        </pc:spChg>
        <pc:spChg chg="mod">
          <ac:chgData name="Utilisateur invité" userId="S::urn:spo:anon#feb54e1ad466c4356e17b8b476b40cf1490954c31b65a35cde2b5ab8f01b3105::" providerId="AD" clId="Web-{DA5A6E49-9BF0-0612-4CBF-9935E9DF14CE}" dt="2022-12-06T00:50:09.371" v="173"/>
          <ac:spMkLst>
            <pc:docMk/>
            <pc:sldMk cId="2862812513" sldId="285"/>
            <ac:spMk id="339" creationId="{00000000-0000-0000-0000-000000000000}"/>
          </ac:spMkLst>
        </pc:spChg>
        <pc:spChg chg="mod">
          <ac:chgData name="Utilisateur invité" userId="S::urn:spo:anon#feb54e1ad466c4356e17b8b476b40cf1490954c31b65a35cde2b5ab8f01b3105::" providerId="AD" clId="Web-{DA5A6E49-9BF0-0612-4CBF-9935E9DF14CE}" dt="2022-12-06T00:50:09.387" v="174"/>
          <ac:spMkLst>
            <pc:docMk/>
            <pc:sldMk cId="2862812513" sldId="285"/>
            <ac:spMk id="341" creationId="{00000000-0000-0000-0000-000000000000}"/>
          </ac:spMkLst>
        </pc:spChg>
        <pc:spChg chg="mod">
          <ac:chgData name="Utilisateur invité" userId="S::urn:spo:anon#feb54e1ad466c4356e17b8b476b40cf1490954c31b65a35cde2b5ab8f01b3105::" providerId="AD" clId="Web-{DA5A6E49-9BF0-0612-4CBF-9935E9DF14CE}" dt="2022-12-06T00:50:09.387" v="175"/>
          <ac:spMkLst>
            <pc:docMk/>
            <pc:sldMk cId="2862812513" sldId="285"/>
            <ac:spMk id="342" creationId="{00000000-0000-0000-0000-000000000000}"/>
          </ac:spMkLst>
        </pc:spChg>
        <pc:spChg chg="mod">
          <ac:chgData name="Utilisateur invité" userId="S::urn:spo:anon#feb54e1ad466c4356e17b8b476b40cf1490954c31b65a35cde2b5ab8f01b3105::" providerId="AD" clId="Web-{DA5A6E49-9BF0-0612-4CBF-9935E9DF14CE}" dt="2022-12-06T00:50:09.403" v="176"/>
          <ac:spMkLst>
            <pc:docMk/>
            <pc:sldMk cId="2862812513" sldId="285"/>
            <ac:spMk id="344" creationId="{00000000-0000-0000-0000-000000000000}"/>
          </ac:spMkLst>
        </pc:spChg>
        <pc:spChg chg="mod">
          <ac:chgData name="Utilisateur invité" userId="S::urn:spo:anon#feb54e1ad466c4356e17b8b476b40cf1490954c31b65a35cde2b5ab8f01b3105::" providerId="AD" clId="Web-{DA5A6E49-9BF0-0612-4CBF-9935E9DF14CE}" dt="2022-12-06T00:50:09.434" v="177"/>
          <ac:spMkLst>
            <pc:docMk/>
            <pc:sldMk cId="2862812513" sldId="285"/>
            <ac:spMk id="346" creationId="{00000000-0000-0000-0000-000000000000}"/>
          </ac:spMkLst>
        </pc:spChg>
        <pc:spChg chg="mod">
          <ac:chgData name="Utilisateur invité" userId="S::urn:spo:anon#feb54e1ad466c4356e17b8b476b40cf1490954c31b65a35cde2b5ab8f01b3105::" providerId="AD" clId="Web-{DA5A6E49-9BF0-0612-4CBF-9935E9DF14CE}" dt="2022-12-06T00:50:09.465" v="178"/>
          <ac:spMkLst>
            <pc:docMk/>
            <pc:sldMk cId="2862812513" sldId="285"/>
            <ac:spMk id="347" creationId="{00000000-0000-0000-0000-000000000000}"/>
          </ac:spMkLst>
        </pc:spChg>
        <pc:spChg chg="mod">
          <ac:chgData name="Utilisateur invité" userId="S::urn:spo:anon#feb54e1ad466c4356e17b8b476b40cf1490954c31b65a35cde2b5ab8f01b3105::" providerId="AD" clId="Web-{DA5A6E49-9BF0-0612-4CBF-9935E9DF14CE}" dt="2022-12-06T00:50:09.496" v="179"/>
          <ac:spMkLst>
            <pc:docMk/>
            <pc:sldMk cId="2862812513" sldId="285"/>
            <ac:spMk id="348" creationId="{00000000-0000-0000-0000-000000000000}"/>
          </ac:spMkLst>
        </pc:spChg>
        <pc:spChg chg="mod">
          <ac:chgData name="Utilisateur invité" userId="S::urn:spo:anon#feb54e1ad466c4356e17b8b476b40cf1490954c31b65a35cde2b5ab8f01b3105::" providerId="AD" clId="Web-{DA5A6E49-9BF0-0612-4CBF-9935E9DF14CE}" dt="2022-12-06T00:50:09.528" v="180"/>
          <ac:spMkLst>
            <pc:docMk/>
            <pc:sldMk cId="2862812513" sldId="285"/>
            <ac:spMk id="349" creationId="{00000000-0000-0000-0000-000000000000}"/>
          </ac:spMkLst>
        </pc:spChg>
        <pc:spChg chg="mod">
          <ac:chgData name="Utilisateur invité" userId="S::urn:spo:anon#feb54e1ad466c4356e17b8b476b40cf1490954c31b65a35cde2b5ab8f01b3105::" providerId="AD" clId="Web-{DA5A6E49-9BF0-0612-4CBF-9935E9DF14CE}" dt="2022-12-06T00:50:09.574" v="181"/>
          <ac:spMkLst>
            <pc:docMk/>
            <pc:sldMk cId="2862812513" sldId="285"/>
            <ac:spMk id="350" creationId="{00000000-0000-0000-0000-000000000000}"/>
          </ac:spMkLst>
        </pc:spChg>
        <pc:spChg chg="mod">
          <ac:chgData name="Utilisateur invité" userId="S::urn:spo:anon#feb54e1ad466c4356e17b8b476b40cf1490954c31b65a35cde2b5ab8f01b3105::" providerId="AD" clId="Web-{DA5A6E49-9BF0-0612-4CBF-9935E9DF14CE}" dt="2022-12-06T00:50:09.606" v="182"/>
          <ac:spMkLst>
            <pc:docMk/>
            <pc:sldMk cId="2862812513" sldId="285"/>
            <ac:spMk id="351" creationId="{00000000-0000-0000-0000-000000000000}"/>
          </ac:spMkLst>
        </pc:spChg>
        <pc:spChg chg="mod">
          <ac:chgData name="Utilisateur invité" userId="S::urn:spo:anon#feb54e1ad466c4356e17b8b476b40cf1490954c31b65a35cde2b5ab8f01b3105::" providerId="AD" clId="Web-{DA5A6E49-9BF0-0612-4CBF-9935E9DF14CE}" dt="2022-12-06T00:50:09.637" v="183"/>
          <ac:spMkLst>
            <pc:docMk/>
            <pc:sldMk cId="2862812513" sldId="285"/>
            <ac:spMk id="352" creationId="{00000000-0000-0000-0000-000000000000}"/>
          </ac:spMkLst>
        </pc:spChg>
        <pc:spChg chg="mod">
          <ac:chgData name="Utilisateur invité" userId="S::urn:spo:anon#feb54e1ad466c4356e17b8b476b40cf1490954c31b65a35cde2b5ab8f01b3105::" providerId="AD" clId="Web-{DA5A6E49-9BF0-0612-4CBF-9935E9DF14CE}" dt="2022-12-06T00:50:09.668" v="184"/>
          <ac:spMkLst>
            <pc:docMk/>
            <pc:sldMk cId="2862812513" sldId="285"/>
            <ac:spMk id="353" creationId="{00000000-0000-0000-0000-000000000000}"/>
          </ac:spMkLst>
        </pc:spChg>
        <pc:spChg chg="mod">
          <ac:chgData name="Utilisateur invité" userId="S::urn:spo:anon#feb54e1ad466c4356e17b8b476b40cf1490954c31b65a35cde2b5ab8f01b3105::" providerId="AD" clId="Web-{DA5A6E49-9BF0-0612-4CBF-9935E9DF14CE}" dt="2022-12-06T00:50:09.699" v="185"/>
          <ac:spMkLst>
            <pc:docMk/>
            <pc:sldMk cId="2862812513" sldId="285"/>
            <ac:spMk id="354" creationId="{00000000-0000-0000-0000-000000000000}"/>
          </ac:spMkLst>
        </pc:spChg>
        <pc:spChg chg="mod">
          <ac:chgData name="Utilisateur invité" userId="S::urn:spo:anon#feb54e1ad466c4356e17b8b476b40cf1490954c31b65a35cde2b5ab8f01b3105::" providerId="AD" clId="Web-{DA5A6E49-9BF0-0612-4CBF-9935E9DF14CE}" dt="2022-12-06T00:50:09.746" v="186"/>
          <ac:spMkLst>
            <pc:docMk/>
            <pc:sldMk cId="2862812513" sldId="285"/>
            <ac:spMk id="355" creationId="{00000000-0000-0000-0000-000000000000}"/>
          </ac:spMkLst>
        </pc:spChg>
        <pc:spChg chg="mod">
          <ac:chgData name="Utilisateur invité" userId="S::urn:spo:anon#feb54e1ad466c4356e17b8b476b40cf1490954c31b65a35cde2b5ab8f01b3105::" providerId="AD" clId="Web-{DA5A6E49-9BF0-0612-4CBF-9935E9DF14CE}" dt="2022-12-06T00:50:09.778" v="187"/>
          <ac:spMkLst>
            <pc:docMk/>
            <pc:sldMk cId="2862812513" sldId="285"/>
            <ac:spMk id="356" creationId="{00000000-0000-0000-0000-000000000000}"/>
          </ac:spMkLst>
        </pc:spChg>
        <pc:spChg chg="mod">
          <ac:chgData name="Utilisateur invité" userId="S::urn:spo:anon#feb54e1ad466c4356e17b8b476b40cf1490954c31b65a35cde2b5ab8f01b3105::" providerId="AD" clId="Web-{DA5A6E49-9BF0-0612-4CBF-9935E9DF14CE}" dt="2022-12-06T00:50:09.809" v="188"/>
          <ac:spMkLst>
            <pc:docMk/>
            <pc:sldMk cId="2862812513" sldId="285"/>
            <ac:spMk id="357" creationId="{00000000-0000-0000-0000-000000000000}"/>
          </ac:spMkLst>
        </pc:spChg>
        <pc:spChg chg="mod">
          <ac:chgData name="Utilisateur invité" userId="S::urn:spo:anon#feb54e1ad466c4356e17b8b476b40cf1490954c31b65a35cde2b5ab8f01b3105::" providerId="AD" clId="Web-{DA5A6E49-9BF0-0612-4CBF-9935E9DF14CE}" dt="2022-12-06T00:50:09.840" v="189"/>
          <ac:spMkLst>
            <pc:docMk/>
            <pc:sldMk cId="2862812513" sldId="285"/>
            <ac:spMk id="358" creationId="{00000000-0000-0000-0000-000000000000}"/>
          </ac:spMkLst>
        </pc:spChg>
        <pc:spChg chg="mod">
          <ac:chgData name="Utilisateur invité" userId="S::urn:spo:anon#feb54e1ad466c4356e17b8b476b40cf1490954c31b65a35cde2b5ab8f01b3105::" providerId="AD" clId="Web-{DA5A6E49-9BF0-0612-4CBF-9935E9DF14CE}" dt="2022-12-06T00:50:09.871" v="190"/>
          <ac:spMkLst>
            <pc:docMk/>
            <pc:sldMk cId="2862812513" sldId="285"/>
            <ac:spMk id="359" creationId="{00000000-0000-0000-0000-000000000000}"/>
          </ac:spMkLst>
        </pc:spChg>
        <pc:spChg chg="mod">
          <ac:chgData name="Utilisateur invité" userId="S::urn:spo:anon#feb54e1ad466c4356e17b8b476b40cf1490954c31b65a35cde2b5ab8f01b3105::" providerId="AD" clId="Web-{DA5A6E49-9BF0-0612-4CBF-9935E9DF14CE}" dt="2022-12-06T00:50:09.918" v="191"/>
          <ac:spMkLst>
            <pc:docMk/>
            <pc:sldMk cId="2862812513" sldId="285"/>
            <ac:spMk id="360" creationId="{00000000-0000-0000-0000-000000000000}"/>
          </ac:spMkLst>
        </pc:spChg>
        <pc:spChg chg="mod">
          <ac:chgData name="Utilisateur invité" userId="S::urn:spo:anon#feb54e1ad466c4356e17b8b476b40cf1490954c31b65a35cde2b5ab8f01b3105::" providerId="AD" clId="Web-{DA5A6E49-9BF0-0612-4CBF-9935E9DF14CE}" dt="2022-12-06T00:50:09.949" v="192"/>
          <ac:spMkLst>
            <pc:docMk/>
            <pc:sldMk cId="2862812513" sldId="285"/>
            <ac:spMk id="361" creationId="{00000000-0000-0000-0000-000000000000}"/>
          </ac:spMkLst>
        </pc:spChg>
        <pc:spChg chg="mod">
          <ac:chgData name="Utilisateur invité" userId="S::urn:spo:anon#feb54e1ad466c4356e17b8b476b40cf1490954c31b65a35cde2b5ab8f01b3105::" providerId="AD" clId="Web-{DA5A6E49-9BF0-0612-4CBF-9935E9DF14CE}" dt="2022-12-06T00:50:09.981" v="193"/>
          <ac:spMkLst>
            <pc:docMk/>
            <pc:sldMk cId="2862812513" sldId="285"/>
            <ac:spMk id="362" creationId="{00000000-0000-0000-0000-000000000000}"/>
          </ac:spMkLst>
        </pc:spChg>
        <pc:spChg chg="mod">
          <ac:chgData name="Utilisateur invité" userId="S::urn:spo:anon#feb54e1ad466c4356e17b8b476b40cf1490954c31b65a35cde2b5ab8f01b3105::" providerId="AD" clId="Web-{DA5A6E49-9BF0-0612-4CBF-9935E9DF14CE}" dt="2022-12-06T00:50:10.012" v="194"/>
          <ac:spMkLst>
            <pc:docMk/>
            <pc:sldMk cId="2862812513" sldId="285"/>
            <ac:spMk id="363" creationId="{00000000-0000-0000-0000-000000000000}"/>
          </ac:spMkLst>
        </pc:spChg>
        <pc:spChg chg="mod">
          <ac:chgData name="Utilisateur invité" userId="S::urn:spo:anon#feb54e1ad466c4356e17b8b476b40cf1490954c31b65a35cde2b5ab8f01b3105::" providerId="AD" clId="Web-{DA5A6E49-9BF0-0612-4CBF-9935E9DF14CE}" dt="2022-12-06T00:50:10.043" v="195"/>
          <ac:spMkLst>
            <pc:docMk/>
            <pc:sldMk cId="2862812513" sldId="285"/>
            <ac:spMk id="365" creationId="{00000000-0000-0000-0000-000000000000}"/>
          </ac:spMkLst>
        </pc:spChg>
        <pc:spChg chg="mod">
          <ac:chgData name="Utilisateur invité" userId="S::urn:spo:anon#feb54e1ad466c4356e17b8b476b40cf1490954c31b65a35cde2b5ab8f01b3105::" providerId="AD" clId="Web-{DA5A6E49-9BF0-0612-4CBF-9935E9DF14CE}" dt="2022-12-06T00:50:10.074" v="196"/>
          <ac:spMkLst>
            <pc:docMk/>
            <pc:sldMk cId="2862812513" sldId="285"/>
            <ac:spMk id="366" creationId="{00000000-0000-0000-0000-000000000000}"/>
          </ac:spMkLst>
        </pc:spChg>
        <pc:spChg chg="mod">
          <ac:chgData name="Utilisateur invité" userId="S::urn:spo:anon#feb54e1ad466c4356e17b8b476b40cf1490954c31b65a35cde2b5ab8f01b3105::" providerId="AD" clId="Web-{DA5A6E49-9BF0-0612-4CBF-9935E9DF14CE}" dt="2022-12-06T00:50:10.106" v="197"/>
          <ac:spMkLst>
            <pc:docMk/>
            <pc:sldMk cId="2862812513" sldId="285"/>
            <ac:spMk id="367" creationId="{00000000-0000-0000-0000-000000000000}"/>
          </ac:spMkLst>
        </pc:spChg>
        <pc:spChg chg="mod">
          <ac:chgData name="Utilisateur invité" userId="S::urn:spo:anon#feb54e1ad466c4356e17b8b476b40cf1490954c31b65a35cde2b5ab8f01b3105::" providerId="AD" clId="Web-{DA5A6E49-9BF0-0612-4CBF-9935E9DF14CE}" dt="2022-12-06T00:50:10.137" v="198"/>
          <ac:spMkLst>
            <pc:docMk/>
            <pc:sldMk cId="2862812513" sldId="285"/>
            <ac:spMk id="368" creationId="{00000000-0000-0000-0000-000000000000}"/>
          </ac:spMkLst>
        </pc:spChg>
        <pc:spChg chg="mod">
          <ac:chgData name="Utilisateur invité" userId="S::urn:spo:anon#feb54e1ad466c4356e17b8b476b40cf1490954c31b65a35cde2b5ab8f01b3105::" providerId="AD" clId="Web-{DA5A6E49-9BF0-0612-4CBF-9935E9DF14CE}" dt="2022-12-06T00:50:10.153" v="199"/>
          <ac:spMkLst>
            <pc:docMk/>
            <pc:sldMk cId="2862812513" sldId="285"/>
            <ac:spMk id="369" creationId="{00000000-0000-0000-0000-000000000000}"/>
          </ac:spMkLst>
        </pc:spChg>
        <pc:spChg chg="mod">
          <ac:chgData name="Utilisateur invité" userId="S::urn:spo:anon#feb54e1ad466c4356e17b8b476b40cf1490954c31b65a35cde2b5ab8f01b3105::" providerId="AD" clId="Web-{DA5A6E49-9BF0-0612-4CBF-9935E9DF14CE}" dt="2022-12-06T00:50:10.184" v="200"/>
          <ac:spMkLst>
            <pc:docMk/>
            <pc:sldMk cId="2862812513" sldId="285"/>
            <ac:spMk id="370" creationId="{00000000-0000-0000-0000-000000000000}"/>
          </ac:spMkLst>
        </pc:spChg>
        <pc:spChg chg="mod">
          <ac:chgData name="Utilisateur invité" userId="S::urn:spo:anon#feb54e1ad466c4356e17b8b476b40cf1490954c31b65a35cde2b5ab8f01b3105::" providerId="AD" clId="Web-{DA5A6E49-9BF0-0612-4CBF-9935E9DF14CE}" dt="2022-12-06T00:50:10.215" v="201"/>
          <ac:spMkLst>
            <pc:docMk/>
            <pc:sldMk cId="2862812513" sldId="285"/>
            <ac:spMk id="371" creationId="{00000000-0000-0000-0000-000000000000}"/>
          </ac:spMkLst>
        </pc:spChg>
        <pc:spChg chg="mod">
          <ac:chgData name="Utilisateur invité" userId="S::urn:spo:anon#feb54e1ad466c4356e17b8b476b40cf1490954c31b65a35cde2b5ab8f01b3105::" providerId="AD" clId="Web-{DA5A6E49-9BF0-0612-4CBF-9935E9DF14CE}" dt="2022-12-06T00:50:10.246" v="202"/>
          <ac:spMkLst>
            <pc:docMk/>
            <pc:sldMk cId="2862812513" sldId="285"/>
            <ac:spMk id="372" creationId="{00000000-0000-0000-0000-000000000000}"/>
          </ac:spMkLst>
        </pc:spChg>
        <pc:spChg chg="mod">
          <ac:chgData name="Utilisateur invité" userId="S::urn:spo:anon#feb54e1ad466c4356e17b8b476b40cf1490954c31b65a35cde2b5ab8f01b3105::" providerId="AD" clId="Web-{DA5A6E49-9BF0-0612-4CBF-9935E9DF14CE}" dt="2022-12-06T00:50:10.278" v="203"/>
          <ac:spMkLst>
            <pc:docMk/>
            <pc:sldMk cId="2862812513" sldId="285"/>
            <ac:spMk id="373" creationId="{00000000-0000-0000-0000-000000000000}"/>
          </ac:spMkLst>
        </pc:spChg>
        <pc:spChg chg="mod">
          <ac:chgData name="Utilisateur invité" userId="S::urn:spo:anon#feb54e1ad466c4356e17b8b476b40cf1490954c31b65a35cde2b5ab8f01b3105::" providerId="AD" clId="Web-{DA5A6E49-9BF0-0612-4CBF-9935E9DF14CE}" dt="2022-12-06T00:50:10.309" v="204"/>
          <ac:spMkLst>
            <pc:docMk/>
            <pc:sldMk cId="2862812513" sldId="285"/>
            <ac:spMk id="374" creationId="{00000000-0000-0000-0000-000000000000}"/>
          </ac:spMkLst>
        </pc:spChg>
        <pc:spChg chg="mod">
          <ac:chgData name="Utilisateur invité" userId="S::urn:spo:anon#feb54e1ad466c4356e17b8b476b40cf1490954c31b65a35cde2b5ab8f01b3105::" providerId="AD" clId="Web-{DA5A6E49-9BF0-0612-4CBF-9935E9DF14CE}" dt="2022-12-06T00:50:10.340" v="205"/>
          <ac:spMkLst>
            <pc:docMk/>
            <pc:sldMk cId="2862812513" sldId="285"/>
            <ac:spMk id="375" creationId="{00000000-0000-0000-0000-000000000000}"/>
          </ac:spMkLst>
        </pc:spChg>
        <pc:spChg chg="mod">
          <ac:chgData name="Utilisateur invité" userId="S::urn:spo:anon#feb54e1ad466c4356e17b8b476b40cf1490954c31b65a35cde2b5ab8f01b3105::" providerId="AD" clId="Web-{DA5A6E49-9BF0-0612-4CBF-9935E9DF14CE}" dt="2022-12-06T00:50:10.356" v="206"/>
          <ac:spMkLst>
            <pc:docMk/>
            <pc:sldMk cId="2862812513" sldId="285"/>
            <ac:spMk id="376" creationId="{00000000-0000-0000-0000-000000000000}"/>
          </ac:spMkLst>
        </pc:spChg>
        <pc:spChg chg="mod">
          <ac:chgData name="Utilisateur invité" userId="S::urn:spo:anon#feb54e1ad466c4356e17b8b476b40cf1490954c31b65a35cde2b5ab8f01b3105::" providerId="AD" clId="Web-{DA5A6E49-9BF0-0612-4CBF-9935E9DF14CE}" dt="2022-12-06T00:50:10.387" v="207"/>
          <ac:spMkLst>
            <pc:docMk/>
            <pc:sldMk cId="2862812513" sldId="285"/>
            <ac:spMk id="377" creationId="{00000000-0000-0000-0000-000000000000}"/>
          </ac:spMkLst>
        </pc:spChg>
        <pc:spChg chg="mod">
          <ac:chgData name="Utilisateur invité" userId="S::urn:spo:anon#feb54e1ad466c4356e17b8b476b40cf1490954c31b65a35cde2b5ab8f01b3105::" providerId="AD" clId="Web-{DA5A6E49-9BF0-0612-4CBF-9935E9DF14CE}" dt="2022-12-06T00:50:10.418" v="208"/>
          <ac:spMkLst>
            <pc:docMk/>
            <pc:sldMk cId="2862812513" sldId="285"/>
            <ac:spMk id="378" creationId="{00000000-0000-0000-0000-000000000000}"/>
          </ac:spMkLst>
        </pc:spChg>
        <pc:spChg chg="mod">
          <ac:chgData name="Utilisateur invité" userId="S::urn:spo:anon#feb54e1ad466c4356e17b8b476b40cf1490954c31b65a35cde2b5ab8f01b3105::" providerId="AD" clId="Web-{DA5A6E49-9BF0-0612-4CBF-9935E9DF14CE}" dt="2022-12-06T00:50:10.449" v="209"/>
          <ac:spMkLst>
            <pc:docMk/>
            <pc:sldMk cId="2862812513" sldId="285"/>
            <ac:spMk id="380" creationId="{00000000-0000-0000-0000-000000000000}"/>
          </ac:spMkLst>
        </pc:spChg>
        <pc:spChg chg="mod">
          <ac:chgData name="Utilisateur invité" userId="S::urn:spo:anon#feb54e1ad466c4356e17b8b476b40cf1490954c31b65a35cde2b5ab8f01b3105::" providerId="AD" clId="Web-{DA5A6E49-9BF0-0612-4CBF-9935E9DF14CE}" dt="2022-12-06T00:50:10.481" v="210"/>
          <ac:spMkLst>
            <pc:docMk/>
            <pc:sldMk cId="2862812513" sldId="285"/>
            <ac:spMk id="381" creationId="{00000000-0000-0000-0000-000000000000}"/>
          </ac:spMkLst>
        </pc:spChg>
        <pc:spChg chg="mod">
          <ac:chgData name="Utilisateur invité" userId="S::urn:spo:anon#feb54e1ad466c4356e17b8b476b40cf1490954c31b65a35cde2b5ab8f01b3105::" providerId="AD" clId="Web-{DA5A6E49-9BF0-0612-4CBF-9935E9DF14CE}" dt="2022-12-06T00:50:10.528" v="211"/>
          <ac:spMkLst>
            <pc:docMk/>
            <pc:sldMk cId="2862812513" sldId="285"/>
            <ac:spMk id="382" creationId="{00000000-0000-0000-0000-000000000000}"/>
          </ac:spMkLst>
        </pc:spChg>
        <pc:spChg chg="mod">
          <ac:chgData name="Utilisateur invité" userId="S::urn:spo:anon#feb54e1ad466c4356e17b8b476b40cf1490954c31b65a35cde2b5ab8f01b3105::" providerId="AD" clId="Web-{DA5A6E49-9BF0-0612-4CBF-9935E9DF14CE}" dt="2022-12-06T00:50:10.559" v="212"/>
          <ac:spMkLst>
            <pc:docMk/>
            <pc:sldMk cId="2862812513" sldId="285"/>
            <ac:spMk id="383" creationId="{00000000-0000-0000-0000-000000000000}"/>
          </ac:spMkLst>
        </pc:spChg>
        <pc:spChg chg="mod">
          <ac:chgData name="Utilisateur invité" userId="S::urn:spo:anon#feb54e1ad466c4356e17b8b476b40cf1490954c31b65a35cde2b5ab8f01b3105::" providerId="AD" clId="Web-{DA5A6E49-9BF0-0612-4CBF-9935E9DF14CE}" dt="2022-12-06T00:50:10.590" v="213"/>
          <ac:spMkLst>
            <pc:docMk/>
            <pc:sldMk cId="2862812513" sldId="285"/>
            <ac:spMk id="384" creationId="{00000000-0000-0000-0000-000000000000}"/>
          </ac:spMkLst>
        </pc:spChg>
        <pc:spChg chg="mod">
          <ac:chgData name="Utilisateur invité" userId="S::urn:spo:anon#feb54e1ad466c4356e17b8b476b40cf1490954c31b65a35cde2b5ab8f01b3105::" providerId="AD" clId="Web-{DA5A6E49-9BF0-0612-4CBF-9935E9DF14CE}" dt="2022-12-06T00:50:10.621" v="214"/>
          <ac:spMkLst>
            <pc:docMk/>
            <pc:sldMk cId="2862812513" sldId="285"/>
            <ac:spMk id="385" creationId="{00000000-0000-0000-0000-000000000000}"/>
          </ac:spMkLst>
        </pc:spChg>
        <pc:spChg chg="mod">
          <ac:chgData name="Utilisateur invité" userId="S::urn:spo:anon#feb54e1ad466c4356e17b8b476b40cf1490954c31b65a35cde2b5ab8f01b3105::" providerId="AD" clId="Web-{DA5A6E49-9BF0-0612-4CBF-9935E9DF14CE}" dt="2022-12-06T00:50:10.653" v="215"/>
          <ac:spMkLst>
            <pc:docMk/>
            <pc:sldMk cId="2862812513" sldId="285"/>
            <ac:spMk id="386" creationId="{00000000-0000-0000-0000-000000000000}"/>
          </ac:spMkLst>
        </pc:spChg>
        <pc:spChg chg="mod">
          <ac:chgData name="Utilisateur invité" userId="S::urn:spo:anon#feb54e1ad466c4356e17b8b476b40cf1490954c31b65a35cde2b5ab8f01b3105::" providerId="AD" clId="Web-{DA5A6E49-9BF0-0612-4CBF-9935E9DF14CE}" dt="2022-12-06T00:50:10.699" v="216"/>
          <ac:spMkLst>
            <pc:docMk/>
            <pc:sldMk cId="2862812513" sldId="285"/>
            <ac:spMk id="387" creationId="{00000000-0000-0000-0000-000000000000}"/>
          </ac:spMkLst>
        </pc:spChg>
        <pc:spChg chg="mod">
          <ac:chgData name="Utilisateur invité" userId="S::urn:spo:anon#feb54e1ad466c4356e17b8b476b40cf1490954c31b65a35cde2b5ab8f01b3105::" providerId="AD" clId="Web-{DA5A6E49-9BF0-0612-4CBF-9935E9DF14CE}" dt="2022-12-06T00:50:10.731" v="217"/>
          <ac:spMkLst>
            <pc:docMk/>
            <pc:sldMk cId="2862812513" sldId="285"/>
            <ac:spMk id="388" creationId="{00000000-0000-0000-0000-000000000000}"/>
          </ac:spMkLst>
        </pc:spChg>
        <pc:spChg chg="mod">
          <ac:chgData name="Utilisateur invité" userId="S::urn:spo:anon#feb54e1ad466c4356e17b8b476b40cf1490954c31b65a35cde2b5ab8f01b3105::" providerId="AD" clId="Web-{DA5A6E49-9BF0-0612-4CBF-9935E9DF14CE}" dt="2022-12-06T00:50:10.762" v="218"/>
          <ac:spMkLst>
            <pc:docMk/>
            <pc:sldMk cId="2862812513" sldId="285"/>
            <ac:spMk id="389" creationId="{00000000-0000-0000-0000-000000000000}"/>
          </ac:spMkLst>
        </pc:spChg>
        <pc:spChg chg="mod">
          <ac:chgData name="Utilisateur invité" userId="S::urn:spo:anon#feb54e1ad466c4356e17b8b476b40cf1490954c31b65a35cde2b5ab8f01b3105::" providerId="AD" clId="Web-{DA5A6E49-9BF0-0612-4CBF-9935E9DF14CE}" dt="2022-12-06T00:50:10.793" v="219"/>
          <ac:spMkLst>
            <pc:docMk/>
            <pc:sldMk cId="2862812513" sldId="285"/>
            <ac:spMk id="390" creationId="{00000000-0000-0000-0000-000000000000}"/>
          </ac:spMkLst>
        </pc:spChg>
        <pc:spChg chg="mod">
          <ac:chgData name="Utilisateur invité" userId="S::urn:spo:anon#feb54e1ad466c4356e17b8b476b40cf1490954c31b65a35cde2b5ab8f01b3105::" providerId="AD" clId="Web-{DA5A6E49-9BF0-0612-4CBF-9935E9DF14CE}" dt="2022-12-06T00:50:10.824" v="220"/>
          <ac:spMkLst>
            <pc:docMk/>
            <pc:sldMk cId="2862812513" sldId="285"/>
            <ac:spMk id="391" creationId="{00000000-0000-0000-0000-000000000000}"/>
          </ac:spMkLst>
        </pc:spChg>
        <pc:spChg chg="mod">
          <ac:chgData name="Utilisateur invité" userId="S::urn:spo:anon#feb54e1ad466c4356e17b8b476b40cf1490954c31b65a35cde2b5ab8f01b3105::" providerId="AD" clId="Web-{DA5A6E49-9BF0-0612-4CBF-9935E9DF14CE}" dt="2022-12-06T00:50:10.871" v="221"/>
          <ac:spMkLst>
            <pc:docMk/>
            <pc:sldMk cId="2862812513" sldId="285"/>
            <ac:spMk id="392" creationId="{00000000-0000-0000-0000-000000000000}"/>
          </ac:spMkLst>
        </pc:spChg>
        <pc:spChg chg="mod">
          <ac:chgData name="Utilisateur invité" userId="S::urn:spo:anon#feb54e1ad466c4356e17b8b476b40cf1490954c31b65a35cde2b5ab8f01b3105::" providerId="AD" clId="Web-{DA5A6E49-9BF0-0612-4CBF-9935E9DF14CE}" dt="2022-12-06T00:50:10.903" v="222"/>
          <ac:spMkLst>
            <pc:docMk/>
            <pc:sldMk cId="2862812513" sldId="285"/>
            <ac:spMk id="393" creationId="{00000000-0000-0000-0000-000000000000}"/>
          </ac:spMkLst>
        </pc:spChg>
        <pc:spChg chg="mod">
          <ac:chgData name="Utilisateur invité" userId="S::urn:spo:anon#feb54e1ad466c4356e17b8b476b40cf1490954c31b65a35cde2b5ab8f01b3105::" providerId="AD" clId="Web-{DA5A6E49-9BF0-0612-4CBF-9935E9DF14CE}" dt="2022-12-06T00:50:10.934" v="223"/>
          <ac:spMkLst>
            <pc:docMk/>
            <pc:sldMk cId="2862812513" sldId="285"/>
            <ac:spMk id="394" creationId="{00000000-0000-0000-0000-000000000000}"/>
          </ac:spMkLst>
        </pc:spChg>
        <pc:spChg chg="mod">
          <ac:chgData name="Utilisateur invité" userId="S::urn:spo:anon#feb54e1ad466c4356e17b8b476b40cf1490954c31b65a35cde2b5ab8f01b3105::" providerId="AD" clId="Web-{DA5A6E49-9BF0-0612-4CBF-9935E9DF14CE}" dt="2022-12-06T00:50:10.965" v="224"/>
          <ac:spMkLst>
            <pc:docMk/>
            <pc:sldMk cId="2862812513" sldId="285"/>
            <ac:spMk id="395" creationId="{00000000-0000-0000-0000-000000000000}"/>
          </ac:spMkLst>
        </pc:spChg>
        <pc:spChg chg="mod">
          <ac:chgData name="Utilisateur invité" userId="S::urn:spo:anon#feb54e1ad466c4356e17b8b476b40cf1490954c31b65a35cde2b5ab8f01b3105::" providerId="AD" clId="Web-{DA5A6E49-9BF0-0612-4CBF-9935E9DF14CE}" dt="2022-12-06T00:50:10.996" v="225"/>
          <ac:spMkLst>
            <pc:docMk/>
            <pc:sldMk cId="2862812513" sldId="285"/>
            <ac:spMk id="396" creationId="{00000000-0000-0000-0000-000000000000}"/>
          </ac:spMkLst>
        </pc:spChg>
      </pc:sldChg>
      <pc:sldChg chg="modSp add">
        <pc:chgData name="Utilisateur invité" userId="S::urn:spo:anon#feb54e1ad466c4356e17b8b476b40cf1490954c31b65a35cde2b5ab8f01b3105::" providerId="AD" clId="Web-{DA5A6E49-9BF0-0612-4CBF-9935E9DF14CE}" dt="2022-12-06T00:22:41.121" v="112" actId="1076"/>
        <pc:sldMkLst>
          <pc:docMk/>
          <pc:sldMk cId="1073282315" sldId="286"/>
        </pc:sldMkLst>
        <pc:spChg chg="mod">
          <ac:chgData name="Utilisateur invité" userId="S::urn:spo:anon#feb54e1ad466c4356e17b8b476b40cf1490954c31b65a35cde2b5ab8f01b3105::" providerId="AD" clId="Web-{DA5A6E49-9BF0-0612-4CBF-9935E9DF14CE}" dt="2022-12-06T00:22:22.807" v="108" actId="20577"/>
          <ac:spMkLst>
            <pc:docMk/>
            <pc:sldMk cId="1073282315" sldId="286"/>
            <ac:spMk id="2" creationId="{A2E2F66C-8924-DD4A-1318-B3C4AF97A6B2}"/>
          </ac:spMkLst>
        </pc:spChg>
        <pc:spChg chg="mod">
          <ac:chgData name="Utilisateur invité" userId="S::urn:spo:anon#feb54e1ad466c4356e17b8b476b40cf1490954c31b65a35cde2b5ab8f01b3105::" providerId="AD" clId="Web-{DA5A6E49-9BF0-0612-4CBF-9935E9DF14CE}" dt="2022-12-06T00:22:22.839" v="109" actId="20577"/>
          <ac:spMkLst>
            <pc:docMk/>
            <pc:sldMk cId="1073282315" sldId="286"/>
            <ac:spMk id="3" creationId="{D2FDC910-4B19-7EED-1759-E2512C87A05F}"/>
          </ac:spMkLst>
        </pc:spChg>
        <pc:spChg chg="mod">
          <ac:chgData name="Utilisateur invité" userId="S::urn:spo:anon#feb54e1ad466c4356e17b8b476b40cf1490954c31b65a35cde2b5ab8f01b3105::" providerId="AD" clId="Web-{DA5A6E49-9BF0-0612-4CBF-9935E9DF14CE}" dt="2022-12-06T00:22:22.792" v="106" actId="20577"/>
          <ac:spMkLst>
            <pc:docMk/>
            <pc:sldMk cId="1073282315" sldId="286"/>
            <ac:spMk id="326" creationId="{00000000-0000-0000-0000-000000000000}"/>
          </ac:spMkLst>
        </pc:spChg>
        <pc:spChg chg="mod">
          <ac:chgData name="Utilisateur invité" userId="S::urn:spo:anon#feb54e1ad466c4356e17b8b476b40cf1490954c31b65a35cde2b5ab8f01b3105::" providerId="AD" clId="Web-{DA5A6E49-9BF0-0612-4CBF-9935E9DF14CE}" dt="2022-12-06T00:22:41.121" v="112" actId="1076"/>
          <ac:spMkLst>
            <pc:docMk/>
            <pc:sldMk cId="1073282315" sldId="286"/>
            <ac:spMk id="327" creationId="{00000000-0000-0000-0000-000000000000}"/>
          </ac:spMkLst>
        </pc:spChg>
      </pc:sldChg>
      <pc:sldChg chg="modSp add mod replId modClrScheme chgLayout">
        <pc:chgData name="Utilisateur invité" userId="S::urn:spo:anon#feb54e1ad466c4356e17b8b476b40cf1490954c31b65a35cde2b5ab8f01b3105::" providerId="AD" clId="Web-{DA5A6E49-9BF0-0612-4CBF-9935E9DF14CE}" dt="2022-12-06T00:50:58.951" v="228" actId="1076"/>
        <pc:sldMkLst>
          <pc:docMk/>
          <pc:sldMk cId="1626363633" sldId="287"/>
        </pc:sldMkLst>
        <pc:spChg chg="mod ord">
          <ac:chgData name="Utilisateur invité" userId="S::urn:spo:anon#feb54e1ad466c4356e17b8b476b40cf1490954c31b65a35cde2b5ab8f01b3105::" providerId="AD" clId="Web-{DA5A6E49-9BF0-0612-4CBF-9935E9DF14CE}" dt="2022-12-06T00:25:06.454" v="137" actId="1076"/>
          <ac:spMkLst>
            <pc:docMk/>
            <pc:sldMk cId="1626363633" sldId="287"/>
            <ac:spMk id="2" creationId="{B8360960-A319-7E58-3F52-1EBFAB258554}"/>
          </ac:spMkLst>
        </pc:spChg>
        <pc:spChg chg="mod ord">
          <ac:chgData name="Utilisateur invité" userId="S::urn:spo:anon#feb54e1ad466c4356e17b8b476b40cf1490954c31b65a35cde2b5ab8f01b3105::" providerId="AD" clId="Web-{DA5A6E49-9BF0-0612-4CBF-9935E9DF14CE}" dt="2022-12-06T00:50:58.951" v="228" actId="1076"/>
          <ac:spMkLst>
            <pc:docMk/>
            <pc:sldMk cId="1626363633" sldId="287"/>
            <ac:spMk id="3" creationId="{D5139510-2F3D-8E2D-85AF-B18D14F63CA1}"/>
          </ac:spMkLst>
        </pc:spChg>
        <pc:picChg chg="mod">
          <ac:chgData name="Utilisateur invité" userId="S::urn:spo:anon#feb54e1ad466c4356e17b8b476b40cf1490954c31b65a35cde2b5ab8f01b3105::" providerId="AD" clId="Web-{DA5A6E49-9BF0-0612-4CBF-9935E9DF14CE}" dt="2022-12-06T00:23:36.966" v="125" actId="14100"/>
          <ac:picMkLst>
            <pc:docMk/>
            <pc:sldMk cId="1626363633" sldId="287"/>
            <ac:picMk id="5" creationId="{8CA64213-996F-3F08-DBD2-DE027D8159C1}"/>
          </ac:picMkLst>
        </pc:picChg>
      </pc:sldChg>
      <pc:sldChg chg="modSp add mod replId modClrScheme chgLayout">
        <pc:chgData name="Utilisateur invité" userId="S::urn:spo:anon#feb54e1ad466c4356e17b8b476b40cf1490954c31b65a35cde2b5ab8f01b3105::" providerId="AD" clId="Web-{DA5A6E49-9BF0-0612-4CBF-9935E9DF14CE}" dt="2022-12-06T00:29:22.588" v="161" actId="1076"/>
        <pc:sldMkLst>
          <pc:docMk/>
          <pc:sldMk cId="786785555" sldId="288"/>
        </pc:sldMkLst>
        <pc:spChg chg="mod ord">
          <ac:chgData name="Utilisateur invité" userId="S::urn:spo:anon#feb54e1ad466c4356e17b8b476b40cf1490954c31b65a35cde2b5ab8f01b3105::" providerId="AD" clId="Web-{DA5A6E49-9BF0-0612-4CBF-9935E9DF14CE}" dt="2022-12-06T00:25:14.345" v="138" actId="1076"/>
          <ac:spMkLst>
            <pc:docMk/>
            <pc:sldMk cId="786785555" sldId="288"/>
            <ac:spMk id="2" creationId="{B8360960-A319-7E58-3F52-1EBFAB258554}"/>
          </ac:spMkLst>
        </pc:spChg>
        <pc:spChg chg="mod ord">
          <ac:chgData name="Utilisateur invité" userId="S::urn:spo:anon#feb54e1ad466c4356e17b8b476b40cf1490954c31b65a35cde2b5ab8f01b3105::" providerId="AD" clId="Web-{DA5A6E49-9BF0-0612-4CBF-9935E9DF14CE}" dt="2022-12-06T00:29:22.588" v="161" actId="1076"/>
          <ac:spMkLst>
            <pc:docMk/>
            <pc:sldMk cId="786785555" sldId="288"/>
            <ac:spMk id="3" creationId="{D5139510-2F3D-8E2D-85AF-B18D14F63CA1}"/>
          </ac:spMkLst>
        </pc:spChg>
        <pc:picChg chg="mod">
          <ac:chgData name="Utilisateur invité" userId="S::urn:spo:anon#feb54e1ad466c4356e17b8b476b40cf1490954c31b65a35cde2b5ab8f01b3105::" providerId="AD" clId="Web-{DA5A6E49-9BF0-0612-4CBF-9935E9DF14CE}" dt="2022-12-06T00:25:39.096" v="143" actId="1076"/>
          <ac:picMkLst>
            <pc:docMk/>
            <pc:sldMk cId="786785555" sldId="288"/>
            <ac:picMk id="8" creationId="{E75CFB2F-2D41-11D1-8D86-25F219EC3F55}"/>
          </ac:picMkLst>
        </pc:picChg>
        <pc:picChg chg="mod">
          <ac:chgData name="Utilisateur invité" userId="S::urn:spo:anon#feb54e1ad466c4356e17b8b476b40cf1490954c31b65a35cde2b5ab8f01b3105::" providerId="AD" clId="Web-{DA5A6E49-9BF0-0612-4CBF-9935E9DF14CE}" dt="2022-12-06T00:25:42.127" v="144" actId="1076"/>
          <ac:picMkLst>
            <pc:docMk/>
            <pc:sldMk cId="786785555" sldId="288"/>
            <ac:picMk id="10" creationId="{E75389B0-8867-519B-72E2-703BF804543F}"/>
          </ac:picMkLst>
        </pc:picChg>
      </pc:sldChg>
      <pc:sldChg chg="modSp add mod replId modClrScheme chgLayout">
        <pc:chgData name="Utilisateur invité" userId="S::urn:spo:anon#feb54e1ad466c4356e17b8b476b40cf1490954c31b65a35cde2b5ab8f01b3105::" providerId="AD" clId="Web-{DA5A6E49-9BF0-0612-4CBF-9935E9DF14CE}" dt="2022-12-06T00:29:18.307" v="160" actId="1076"/>
        <pc:sldMkLst>
          <pc:docMk/>
          <pc:sldMk cId="3447130218" sldId="289"/>
        </pc:sldMkLst>
        <pc:spChg chg="mod ord">
          <ac:chgData name="Utilisateur invité" userId="S::urn:spo:anon#feb54e1ad466c4356e17b8b476b40cf1490954c31b65a35cde2b5ab8f01b3105::" providerId="AD" clId="Web-{DA5A6E49-9BF0-0612-4CBF-9935E9DF14CE}" dt="2022-12-06T00:26:12.878" v="149" actId="1076"/>
          <ac:spMkLst>
            <pc:docMk/>
            <pc:sldMk cId="3447130218" sldId="289"/>
            <ac:spMk id="2" creationId="{B8360960-A319-7E58-3F52-1EBFAB258554}"/>
          </ac:spMkLst>
        </pc:spChg>
        <pc:spChg chg="mod ord">
          <ac:chgData name="Utilisateur invité" userId="S::urn:spo:anon#feb54e1ad466c4356e17b8b476b40cf1490954c31b65a35cde2b5ab8f01b3105::" providerId="AD" clId="Web-{DA5A6E49-9BF0-0612-4CBF-9935E9DF14CE}" dt="2022-12-06T00:29:18.307" v="160" actId="1076"/>
          <ac:spMkLst>
            <pc:docMk/>
            <pc:sldMk cId="3447130218" sldId="289"/>
            <ac:spMk id="3" creationId="{D5139510-2F3D-8E2D-85AF-B18D14F63CA1}"/>
          </ac:spMkLst>
        </pc:spChg>
        <pc:spChg chg="mod">
          <ac:chgData name="Utilisateur invité" userId="S::urn:spo:anon#feb54e1ad466c4356e17b8b476b40cf1490954c31b65a35cde2b5ab8f01b3105::" providerId="AD" clId="Web-{DA5A6E49-9BF0-0612-4CBF-9935E9DF14CE}" dt="2022-12-06T00:26:43.379" v="158" actId="1076"/>
          <ac:spMkLst>
            <pc:docMk/>
            <pc:sldMk cId="3447130218" sldId="289"/>
            <ac:spMk id="13" creationId="{FB96EBE3-ACF1-F482-CC22-E17015AD1A00}"/>
          </ac:spMkLst>
        </pc:spChg>
        <pc:picChg chg="mod">
          <ac:chgData name="Utilisateur invité" userId="S::urn:spo:anon#feb54e1ad466c4356e17b8b476b40cf1490954c31b65a35cde2b5ab8f01b3105::" providerId="AD" clId="Web-{DA5A6E49-9BF0-0612-4CBF-9935E9DF14CE}" dt="2022-12-06T00:26:39.223" v="156" actId="1076"/>
          <ac:picMkLst>
            <pc:docMk/>
            <pc:sldMk cId="3447130218" sldId="289"/>
            <ac:picMk id="9" creationId="{4A4C2D64-CC02-3038-5620-3AEADD9AF19D}"/>
          </ac:picMkLst>
        </pc:picChg>
        <pc:picChg chg="mod">
          <ac:chgData name="Utilisateur invité" userId="S::urn:spo:anon#feb54e1ad466c4356e17b8b476b40cf1490954c31b65a35cde2b5ab8f01b3105::" providerId="AD" clId="Web-{DA5A6E49-9BF0-0612-4CBF-9935E9DF14CE}" dt="2022-12-06T00:26:48.176" v="159" actId="1076"/>
          <ac:picMkLst>
            <pc:docMk/>
            <pc:sldMk cId="3447130218" sldId="289"/>
            <ac:picMk id="11" creationId="{82131989-425B-478A-F7B3-48FB6EC0AD13}"/>
          </ac:picMkLst>
        </pc:picChg>
        <pc:picChg chg="mod">
          <ac:chgData name="Utilisateur invité" userId="S::urn:spo:anon#feb54e1ad466c4356e17b8b476b40cf1490954c31b65a35cde2b5ab8f01b3105::" providerId="AD" clId="Web-{DA5A6E49-9BF0-0612-4CBF-9935E9DF14CE}" dt="2022-12-06T00:26:30.473" v="153" actId="1076"/>
          <ac:picMkLst>
            <pc:docMk/>
            <pc:sldMk cId="3447130218" sldId="289"/>
            <ac:picMk id="12" creationId="{2B53DBDB-CBC3-C94E-1695-6E9F4FA3C7CB}"/>
          </ac:picMkLst>
        </pc:picChg>
      </pc:sldChg>
      <pc:sldChg chg="addSp delSp modSp add mod replId modClrScheme chgLayout">
        <pc:chgData name="Utilisateur invité" userId="S::urn:spo:anon#feb54e1ad466c4356e17b8b476b40cf1490954c31b65a35cde2b5ab8f01b3105::" providerId="AD" clId="Web-{DA5A6E49-9BF0-0612-4CBF-9935E9DF14CE}" dt="2022-12-06T03:18:48.266" v="1461" actId="20577"/>
        <pc:sldMkLst>
          <pc:docMk/>
          <pc:sldMk cId="1753850804" sldId="290"/>
        </pc:sldMkLst>
        <pc:spChg chg="mod ord">
          <ac:chgData name="Utilisateur invité" userId="S::urn:spo:anon#feb54e1ad466c4356e17b8b476b40cf1490954c31b65a35cde2b5ab8f01b3105::" providerId="AD" clId="Web-{DA5A6E49-9BF0-0612-4CBF-9935E9DF14CE}" dt="2022-12-06T00:51:40.437" v="233" actId="14100"/>
          <ac:spMkLst>
            <pc:docMk/>
            <pc:sldMk cId="1753850804" sldId="290"/>
            <ac:spMk id="2" creationId="{B8360960-A319-7E58-3F52-1EBFAB258554}"/>
          </ac:spMkLst>
        </pc:spChg>
        <pc:spChg chg="mod ord">
          <ac:chgData name="Utilisateur invité" userId="S::urn:spo:anon#feb54e1ad466c4356e17b8b476b40cf1490954c31b65a35cde2b5ab8f01b3105::" providerId="AD" clId="Web-{DA5A6E49-9BF0-0612-4CBF-9935E9DF14CE}" dt="2022-12-06T01:01:33.568" v="278" actId="20577"/>
          <ac:spMkLst>
            <pc:docMk/>
            <pc:sldMk cId="1753850804" sldId="290"/>
            <ac:spMk id="3" creationId="{D5139510-2F3D-8E2D-85AF-B18D14F63CA1}"/>
          </ac:spMkLst>
        </pc:spChg>
        <pc:spChg chg="add del">
          <ac:chgData name="Utilisateur invité" userId="S::urn:spo:anon#feb54e1ad466c4356e17b8b476b40cf1490954c31b65a35cde2b5ab8f01b3105::" providerId="AD" clId="Web-{DA5A6E49-9BF0-0612-4CBF-9935E9DF14CE}" dt="2022-12-06T01:02:07.319" v="281"/>
          <ac:spMkLst>
            <pc:docMk/>
            <pc:sldMk cId="1753850804" sldId="290"/>
            <ac:spMk id="10" creationId="{8CF8354D-CD4C-2344-B5C5-37F3A9ACAE99}"/>
          </ac:spMkLst>
        </pc:spChg>
        <pc:spChg chg="add del mod ord">
          <ac:chgData name="Utilisateur invité" userId="S::urn:spo:anon#feb54e1ad466c4356e17b8b476b40cf1490954c31b65a35cde2b5ab8f01b3105::" providerId="AD" clId="Web-{DA5A6E49-9BF0-0612-4CBF-9935E9DF14CE}" dt="2022-12-06T01:02:53.290" v="286"/>
          <ac:spMkLst>
            <pc:docMk/>
            <pc:sldMk cId="1753850804" sldId="290"/>
            <ac:spMk id="11" creationId="{A11292A3-B2A8-8561-1885-78EE8CEB0510}"/>
          </ac:spMkLst>
        </pc:spChg>
        <pc:spChg chg="add del">
          <ac:chgData name="Utilisateur invité" userId="S::urn:spo:anon#feb54e1ad466c4356e17b8b476b40cf1490954c31b65a35cde2b5ab8f01b3105::" providerId="AD" clId="Web-{DA5A6E49-9BF0-0612-4CBF-9935E9DF14CE}" dt="2022-12-06T01:04:05.902" v="288"/>
          <ac:spMkLst>
            <pc:docMk/>
            <pc:sldMk cId="1753850804" sldId="290"/>
            <ac:spMk id="12" creationId="{0739FB2F-4BA1-FF37-EB4A-F502F2972E3D}"/>
          </ac:spMkLst>
        </pc:spChg>
        <pc:spChg chg="add">
          <ac:chgData name="Utilisateur invité" userId="S::urn:spo:anon#feb54e1ad466c4356e17b8b476b40cf1490954c31b65a35cde2b5ab8f01b3105::" providerId="AD" clId="Web-{DA5A6E49-9BF0-0612-4CBF-9935E9DF14CE}" dt="2022-12-06T01:04:46.497" v="289"/>
          <ac:spMkLst>
            <pc:docMk/>
            <pc:sldMk cId="1753850804" sldId="290"/>
            <ac:spMk id="13" creationId="{341779DF-679C-2B62-D612-DE803982BB91}"/>
          </ac:spMkLst>
        </pc:spChg>
        <pc:spChg chg="add del mod ord">
          <ac:chgData name="Utilisateur invité" userId="S::urn:spo:anon#feb54e1ad466c4356e17b8b476b40cf1490954c31b65a35cde2b5ab8f01b3105::" providerId="AD" clId="Web-{DA5A6E49-9BF0-0612-4CBF-9935E9DF14CE}" dt="2022-12-06T01:06:01.609" v="296"/>
          <ac:spMkLst>
            <pc:docMk/>
            <pc:sldMk cId="1753850804" sldId="290"/>
            <ac:spMk id="14" creationId="{3D1898FE-C899-E52C-552E-F7EB01128610}"/>
          </ac:spMkLst>
        </pc:spChg>
        <pc:spChg chg="add mod">
          <ac:chgData name="Utilisateur invité" userId="S::urn:spo:anon#feb54e1ad466c4356e17b8b476b40cf1490954c31b65a35cde2b5ab8f01b3105::" providerId="AD" clId="Web-{DA5A6E49-9BF0-0612-4CBF-9935E9DF14CE}" dt="2022-12-06T01:06:40.204" v="301" actId="14100"/>
          <ac:spMkLst>
            <pc:docMk/>
            <pc:sldMk cId="1753850804" sldId="290"/>
            <ac:spMk id="15" creationId="{0BCE06F2-0910-BD8F-F550-89786919EA5E}"/>
          </ac:spMkLst>
        </pc:spChg>
        <pc:spChg chg="add mod">
          <ac:chgData name="Utilisateur invité" userId="S::urn:spo:anon#feb54e1ad466c4356e17b8b476b40cf1490954c31b65a35cde2b5ab8f01b3105::" providerId="AD" clId="Web-{DA5A6E49-9BF0-0612-4CBF-9935E9DF14CE}" dt="2022-12-06T01:07:14.846" v="306" actId="14100"/>
          <ac:spMkLst>
            <pc:docMk/>
            <pc:sldMk cId="1753850804" sldId="290"/>
            <ac:spMk id="16" creationId="{8BDF1978-7CF7-EAED-FC7C-F4609DAD0D3C}"/>
          </ac:spMkLst>
        </pc:spChg>
        <pc:spChg chg="add mod">
          <ac:chgData name="Utilisateur invité" userId="S::urn:spo:anon#feb54e1ad466c4356e17b8b476b40cf1490954c31b65a35cde2b5ab8f01b3105::" providerId="AD" clId="Web-{DA5A6E49-9BF0-0612-4CBF-9935E9DF14CE}" dt="2022-12-06T01:07:52.910" v="308" actId="1076"/>
          <ac:spMkLst>
            <pc:docMk/>
            <pc:sldMk cId="1753850804" sldId="290"/>
            <ac:spMk id="17" creationId="{ED88766C-F542-DCC8-433A-1CC2F8DBDF8F}"/>
          </ac:spMkLst>
        </pc:spChg>
        <pc:spChg chg="add mod">
          <ac:chgData name="Utilisateur invité" userId="S::urn:spo:anon#feb54e1ad466c4356e17b8b476b40cf1490954c31b65a35cde2b5ab8f01b3105::" providerId="AD" clId="Web-{DA5A6E49-9BF0-0612-4CBF-9935E9DF14CE}" dt="2022-12-06T01:08:04.707" v="311" actId="14100"/>
          <ac:spMkLst>
            <pc:docMk/>
            <pc:sldMk cId="1753850804" sldId="290"/>
            <ac:spMk id="18" creationId="{087261C1-FDAA-B343-5A44-D223975D8F45}"/>
          </ac:spMkLst>
        </pc:spChg>
        <pc:spChg chg="add mod">
          <ac:chgData name="Utilisateur invité" userId="S::urn:spo:anon#feb54e1ad466c4356e17b8b476b40cf1490954c31b65a35cde2b5ab8f01b3105::" providerId="AD" clId="Web-{DA5A6E49-9BF0-0612-4CBF-9935E9DF14CE}" dt="2022-12-06T01:08:14.676" v="314" actId="14100"/>
          <ac:spMkLst>
            <pc:docMk/>
            <pc:sldMk cId="1753850804" sldId="290"/>
            <ac:spMk id="19" creationId="{5433E898-3967-B69A-BAB3-68DCC3DFF462}"/>
          </ac:spMkLst>
        </pc:spChg>
        <pc:spChg chg="add mod">
          <ac:chgData name="Utilisateur invité" userId="S::urn:spo:anon#feb54e1ad466c4356e17b8b476b40cf1490954c31b65a35cde2b5ab8f01b3105::" providerId="AD" clId="Web-{DA5A6E49-9BF0-0612-4CBF-9935E9DF14CE}" dt="2022-12-06T03:18:43.078" v="1459" actId="20577"/>
          <ac:spMkLst>
            <pc:docMk/>
            <pc:sldMk cId="1753850804" sldId="290"/>
            <ac:spMk id="20" creationId="{264C4D71-C672-70DD-68A1-02BF615C777D}"/>
          </ac:spMkLst>
        </pc:spChg>
        <pc:spChg chg="add del">
          <ac:chgData name="Utilisateur invité" userId="S::urn:spo:anon#feb54e1ad466c4356e17b8b476b40cf1490954c31b65a35cde2b5ab8f01b3105::" providerId="AD" clId="Web-{DA5A6E49-9BF0-0612-4CBF-9935E9DF14CE}" dt="2022-12-06T01:11:01.042" v="353"/>
          <ac:spMkLst>
            <pc:docMk/>
            <pc:sldMk cId="1753850804" sldId="290"/>
            <ac:spMk id="21" creationId="{935E55BA-EAFF-0598-B8DE-70AD9AF77E2A}"/>
          </ac:spMkLst>
        </pc:spChg>
        <pc:spChg chg="add mod">
          <ac:chgData name="Utilisateur invité" userId="S::urn:spo:anon#feb54e1ad466c4356e17b8b476b40cf1490954c31b65a35cde2b5ab8f01b3105::" providerId="AD" clId="Web-{DA5A6E49-9BF0-0612-4CBF-9935E9DF14CE}" dt="2022-12-06T03:18:48.266" v="1461" actId="20577"/>
          <ac:spMkLst>
            <pc:docMk/>
            <pc:sldMk cId="1753850804" sldId="290"/>
            <ac:spMk id="22" creationId="{47EFE70E-EE7B-72C6-FD1D-505668014BF9}"/>
          </ac:spMkLst>
        </pc:spChg>
        <pc:picChg chg="add del mod">
          <ac:chgData name="Utilisateur invité" userId="S::urn:spo:anon#feb54e1ad466c4356e17b8b476b40cf1490954c31b65a35cde2b5ab8f01b3105::" providerId="AD" clId="Web-{DA5A6E49-9BF0-0612-4CBF-9935E9DF14CE}" dt="2022-12-06T00:51:22.483" v="230"/>
          <ac:picMkLst>
            <pc:docMk/>
            <pc:sldMk cId="1753850804" sldId="290"/>
            <ac:picMk id="6" creationId="{A86498D0-BAB5-10C2-FA5C-0350478D7737}"/>
          </ac:picMkLst>
        </pc:picChg>
        <pc:picChg chg="add del mod">
          <ac:chgData name="Utilisateur invité" userId="S::urn:spo:anon#feb54e1ad466c4356e17b8b476b40cf1490954c31b65a35cde2b5ab8f01b3105::" providerId="AD" clId="Web-{DA5A6E49-9BF0-0612-4CBF-9935E9DF14CE}" dt="2022-12-06T00:53:59.819" v="242"/>
          <ac:picMkLst>
            <pc:docMk/>
            <pc:sldMk cId="1753850804" sldId="290"/>
            <ac:picMk id="7" creationId="{9DB76622-52B5-8F08-60C7-1B406054E2A4}"/>
          </ac:picMkLst>
        </pc:picChg>
        <pc:picChg chg="add mod">
          <ac:chgData name="Utilisateur invité" userId="S::urn:spo:anon#feb54e1ad466c4356e17b8b476b40cf1490954c31b65a35cde2b5ab8f01b3105::" providerId="AD" clId="Web-{DA5A6E49-9BF0-0612-4CBF-9935E9DF14CE}" dt="2022-12-06T01:01:40.865" v="279" actId="1076"/>
          <ac:picMkLst>
            <pc:docMk/>
            <pc:sldMk cId="1753850804" sldId="290"/>
            <ac:picMk id="8" creationId="{A419DE74-87E2-A861-843A-7DD439DD2FA8}"/>
          </ac:picMkLst>
        </pc:picChg>
        <pc:picChg chg="add mod">
          <ac:chgData name="Utilisateur invité" userId="S::urn:spo:anon#feb54e1ad466c4356e17b8b476b40cf1490954c31b65a35cde2b5ab8f01b3105::" providerId="AD" clId="Web-{DA5A6E49-9BF0-0612-4CBF-9935E9DF14CE}" dt="2022-12-06T01:01:27.255" v="275" actId="1076"/>
          <ac:picMkLst>
            <pc:docMk/>
            <pc:sldMk cId="1753850804" sldId="290"/>
            <ac:picMk id="9" creationId="{16D5313A-E8E3-AC3C-FE31-FCDF63A8EDEB}"/>
          </ac:picMkLst>
        </pc:picChg>
      </pc:sldChg>
      <pc:sldChg chg="addSp modSp add mod replId modClrScheme chgLayout">
        <pc:chgData name="Utilisateur invité" userId="S::urn:spo:anon#feb54e1ad466c4356e17b8b476b40cf1490954c31b65a35cde2b5ab8f01b3105::" providerId="AD" clId="Web-{DA5A6E49-9BF0-0612-4CBF-9935E9DF14CE}" dt="2022-12-06T01:28:56.525" v="566" actId="14100"/>
        <pc:sldMkLst>
          <pc:docMk/>
          <pc:sldMk cId="1616973861" sldId="291"/>
        </pc:sldMkLst>
        <pc:spChg chg="mod ord">
          <ac:chgData name="Utilisateur invité" userId="S::urn:spo:anon#feb54e1ad466c4356e17b8b476b40cf1490954c31b65a35cde2b5ab8f01b3105::" providerId="AD" clId="Web-{DA5A6E49-9BF0-0612-4CBF-9935E9DF14CE}" dt="2022-12-06T01:25:55.253" v="537" actId="1076"/>
          <ac:spMkLst>
            <pc:docMk/>
            <pc:sldMk cId="1616973861" sldId="291"/>
            <ac:spMk id="2" creationId="{B8360960-A319-7E58-3F52-1EBFAB258554}"/>
          </ac:spMkLst>
        </pc:spChg>
        <pc:spChg chg="mod ord">
          <ac:chgData name="Utilisateur invité" userId="S::urn:spo:anon#feb54e1ad466c4356e17b8b476b40cf1490954c31b65a35cde2b5ab8f01b3105::" providerId="AD" clId="Web-{DA5A6E49-9BF0-0612-4CBF-9935E9DF14CE}" dt="2022-12-06T01:26:58.771" v="550" actId="1076"/>
          <ac:spMkLst>
            <pc:docMk/>
            <pc:sldMk cId="1616973861" sldId="291"/>
            <ac:spMk id="3" creationId="{D5139510-2F3D-8E2D-85AF-B18D14F63CA1}"/>
          </ac:spMkLst>
        </pc:spChg>
        <pc:spChg chg="add mod">
          <ac:chgData name="Utilisateur invité" userId="S::urn:spo:anon#feb54e1ad466c4356e17b8b476b40cf1490954c31b65a35cde2b5ab8f01b3105::" providerId="AD" clId="Web-{DA5A6E49-9BF0-0612-4CBF-9935E9DF14CE}" dt="2022-12-06T01:28:56.525" v="566" actId="14100"/>
          <ac:spMkLst>
            <pc:docMk/>
            <pc:sldMk cId="1616973861" sldId="291"/>
            <ac:spMk id="8" creationId="{51DDB755-A805-8937-74B1-2ACED8E3FFBD}"/>
          </ac:spMkLst>
        </pc:spChg>
        <pc:picChg chg="add mod">
          <ac:chgData name="Utilisateur invité" userId="S::urn:spo:anon#feb54e1ad466c4356e17b8b476b40cf1490954c31b65a35cde2b5ab8f01b3105::" providerId="AD" clId="Web-{DA5A6E49-9BF0-0612-4CBF-9935E9DF14CE}" dt="2022-12-06T01:28:31.806" v="560" actId="1076"/>
          <ac:picMkLst>
            <pc:docMk/>
            <pc:sldMk cId="1616973861" sldId="291"/>
            <ac:picMk id="6" creationId="{134A4D2C-A8DC-897A-3F6E-FEDE77355E84}"/>
          </ac:picMkLst>
        </pc:picChg>
      </pc:sldChg>
      <pc:sldChg chg="addSp delSp modSp add replId">
        <pc:chgData name="Utilisateur invité" userId="S::urn:spo:anon#feb54e1ad466c4356e17b8b476b40cf1490954c31b65a35cde2b5ab8f01b3105::" providerId="AD" clId="Web-{DA5A6E49-9BF0-0612-4CBF-9935E9DF14CE}" dt="2022-12-06T03:18:59.829" v="1463" actId="20577"/>
        <pc:sldMkLst>
          <pc:docMk/>
          <pc:sldMk cId="1014105397" sldId="292"/>
        </pc:sldMkLst>
        <pc:spChg chg="del">
          <ac:chgData name="Utilisateur invité" userId="S::urn:spo:anon#feb54e1ad466c4356e17b8b476b40cf1490954c31b65a35cde2b5ab8f01b3105::" providerId="AD" clId="Web-{DA5A6E49-9BF0-0612-4CBF-9935E9DF14CE}" dt="2022-12-06T01:16:13.304" v="417"/>
          <ac:spMkLst>
            <pc:docMk/>
            <pc:sldMk cId="1014105397" sldId="292"/>
            <ac:spMk id="3" creationId="{D5139510-2F3D-8E2D-85AF-B18D14F63CA1}"/>
          </ac:spMkLst>
        </pc:spChg>
        <pc:spChg chg="add mod">
          <ac:chgData name="Utilisateur invité" userId="S::urn:spo:anon#feb54e1ad466c4356e17b8b476b40cf1490954c31b65a35cde2b5ab8f01b3105::" providerId="AD" clId="Web-{DA5A6E49-9BF0-0612-4CBF-9935E9DF14CE}" dt="2022-12-06T01:21:05.861" v="488" actId="14100"/>
          <ac:spMkLst>
            <pc:docMk/>
            <pc:sldMk cId="1014105397" sldId="292"/>
            <ac:spMk id="11" creationId="{07C41E1A-2325-522B-61E6-6E8CC6D16155}"/>
          </ac:spMkLst>
        </pc:spChg>
        <pc:spChg chg="add mod">
          <ac:chgData name="Utilisateur invité" userId="S::urn:spo:anon#feb54e1ad466c4356e17b8b476b40cf1490954c31b65a35cde2b5ab8f01b3105::" providerId="AD" clId="Web-{DA5A6E49-9BF0-0612-4CBF-9935E9DF14CE}" dt="2022-12-06T01:21:18.679" v="492" actId="14100"/>
          <ac:spMkLst>
            <pc:docMk/>
            <pc:sldMk cId="1014105397" sldId="292"/>
            <ac:spMk id="12" creationId="{39BAC1BE-E5CD-B67A-3E02-E4C8D82F2D97}"/>
          </ac:spMkLst>
        </pc:spChg>
        <pc:spChg chg="add mod">
          <ac:chgData name="Utilisateur invité" userId="S::urn:spo:anon#feb54e1ad466c4356e17b8b476b40cf1490954c31b65a35cde2b5ab8f01b3105::" providerId="AD" clId="Web-{DA5A6E49-9BF0-0612-4CBF-9935E9DF14CE}" dt="2022-12-06T01:24:17.828" v="528" actId="14100"/>
          <ac:spMkLst>
            <pc:docMk/>
            <pc:sldMk cId="1014105397" sldId="292"/>
            <ac:spMk id="14" creationId="{D1D8ED77-B450-C13A-4605-4029E804DED4}"/>
          </ac:spMkLst>
        </pc:spChg>
        <pc:spChg chg="del">
          <ac:chgData name="Utilisateur invité" userId="S::urn:spo:anon#feb54e1ad466c4356e17b8b476b40cf1490954c31b65a35cde2b5ab8f01b3105::" providerId="AD" clId="Web-{DA5A6E49-9BF0-0612-4CBF-9935E9DF14CE}" dt="2022-12-06T01:15:40.677" v="416"/>
          <ac:spMkLst>
            <pc:docMk/>
            <pc:sldMk cId="1014105397" sldId="292"/>
            <ac:spMk id="15" creationId="{0BCE06F2-0910-BD8F-F550-89786919EA5E}"/>
          </ac:spMkLst>
        </pc:spChg>
        <pc:spChg chg="del">
          <ac:chgData name="Utilisateur invité" userId="S::urn:spo:anon#feb54e1ad466c4356e17b8b476b40cf1490954c31b65a35cde2b5ab8f01b3105::" providerId="AD" clId="Web-{DA5A6E49-9BF0-0612-4CBF-9935E9DF14CE}" dt="2022-12-06T01:16:55.133" v="434"/>
          <ac:spMkLst>
            <pc:docMk/>
            <pc:sldMk cId="1014105397" sldId="292"/>
            <ac:spMk id="16" creationId="{8BDF1978-7CF7-EAED-FC7C-F4609DAD0D3C}"/>
          </ac:spMkLst>
        </pc:spChg>
        <pc:spChg chg="del">
          <ac:chgData name="Utilisateur invité" userId="S::urn:spo:anon#feb54e1ad466c4356e17b8b476b40cf1490954c31b65a35cde2b5ab8f01b3105::" providerId="AD" clId="Web-{DA5A6E49-9BF0-0612-4CBF-9935E9DF14CE}" dt="2022-12-06T01:16:51.774" v="432"/>
          <ac:spMkLst>
            <pc:docMk/>
            <pc:sldMk cId="1014105397" sldId="292"/>
            <ac:spMk id="17" creationId="{ED88766C-F542-DCC8-433A-1CC2F8DBDF8F}"/>
          </ac:spMkLst>
        </pc:spChg>
        <pc:spChg chg="del">
          <ac:chgData name="Utilisateur invité" userId="S::urn:spo:anon#feb54e1ad466c4356e17b8b476b40cf1490954c31b65a35cde2b5ab8f01b3105::" providerId="AD" clId="Web-{DA5A6E49-9BF0-0612-4CBF-9935E9DF14CE}" dt="2022-12-06T01:16:49.914" v="431"/>
          <ac:spMkLst>
            <pc:docMk/>
            <pc:sldMk cId="1014105397" sldId="292"/>
            <ac:spMk id="18" creationId="{087261C1-FDAA-B343-5A44-D223975D8F45}"/>
          </ac:spMkLst>
        </pc:spChg>
        <pc:spChg chg="del">
          <ac:chgData name="Utilisateur invité" userId="S::urn:spo:anon#feb54e1ad466c4356e17b8b476b40cf1490954c31b65a35cde2b5ab8f01b3105::" providerId="AD" clId="Web-{DA5A6E49-9BF0-0612-4CBF-9935E9DF14CE}" dt="2022-12-06T01:16:53.539" v="433"/>
          <ac:spMkLst>
            <pc:docMk/>
            <pc:sldMk cId="1014105397" sldId="292"/>
            <ac:spMk id="19" creationId="{5433E898-3967-B69A-BAB3-68DCC3DFF462}"/>
          </ac:spMkLst>
        </pc:spChg>
        <pc:spChg chg="mod">
          <ac:chgData name="Utilisateur invité" userId="S::urn:spo:anon#feb54e1ad466c4356e17b8b476b40cf1490954c31b65a35cde2b5ab8f01b3105::" providerId="AD" clId="Web-{DA5A6E49-9BF0-0612-4CBF-9935E9DF14CE}" dt="2022-12-06T03:18:55.266" v="1462" actId="20577"/>
          <ac:spMkLst>
            <pc:docMk/>
            <pc:sldMk cId="1014105397" sldId="292"/>
            <ac:spMk id="20" creationId="{264C4D71-C672-70DD-68A1-02BF615C777D}"/>
          </ac:spMkLst>
        </pc:spChg>
        <pc:spChg chg="add mod">
          <ac:chgData name="Utilisateur invité" userId="S::urn:spo:anon#feb54e1ad466c4356e17b8b476b40cf1490954c31b65a35cde2b5ab8f01b3105::" providerId="AD" clId="Web-{DA5A6E49-9BF0-0612-4CBF-9935E9DF14CE}" dt="2022-12-06T01:24:43.235" v="534" actId="14100"/>
          <ac:spMkLst>
            <pc:docMk/>
            <pc:sldMk cId="1014105397" sldId="292"/>
            <ac:spMk id="21" creationId="{FAE26019-C1CB-EB57-3388-44BD81CDD8B9}"/>
          </ac:spMkLst>
        </pc:spChg>
        <pc:spChg chg="mod">
          <ac:chgData name="Utilisateur invité" userId="S::urn:spo:anon#feb54e1ad466c4356e17b8b476b40cf1490954c31b65a35cde2b5ab8f01b3105::" providerId="AD" clId="Web-{DA5A6E49-9BF0-0612-4CBF-9935E9DF14CE}" dt="2022-12-06T03:18:59.829" v="1463" actId="20577"/>
          <ac:spMkLst>
            <pc:docMk/>
            <pc:sldMk cId="1014105397" sldId="292"/>
            <ac:spMk id="22" creationId="{47EFE70E-EE7B-72C6-FD1D-505668014BF9}"/>
          </ac:spMkLst>
        </pc:spChg>
        <pc:picChg chg="add del mod">
          <ac:chgData name="Utilisateur invité" userId="S::urn:spo:anon#feb54e1ad466c4356e17b8b476b40cf1490954c31b65a35cde2b5ab8f01b3105::" providerId="AD" clId="Web-{DA5A6E49-9BF0-0612-4CBF-9935E9DF14CE}" dt="2022-12-06T01:17:46.307" v="444"/>
          <ac:picMkLst>
            <pc:docMk/>
            <pc:sldMk cId="1014105397" sldId="292"/>
            <ac:picMk id="6" creationId="{6BD2E241-006D-A984-CCBA-970DFB8C8201}"/>
          </ac:picMkLst>
        </pc:picChg>
        <pc:picChg chg="add mod">
          <ac:chgData name="Utilisateur invité" userId="S::urn:spo:anon#feb54e1ad466c4356e17b8b476b40cf1490954c31b65a35cde2b5ab8f01b3105::" providerId="AD" clId="Web-{DA5A6E49-9BF0-0612-4CBF-9935E9DF14CE}" dt="2022-12-06T01:20:17.922" v="475" actId="1076"/>
          <ac:picMkLst>
            <pc:docMk/>
            <pc:sldMk cId="1014105397" sldId="292"/>
            <ac:picMk id="7" creationId="{D8AE0C54-70FB-31BC-81F2-9DBCB995491D}"/>
          </ac:picMkLst>
        </pc:picChg>
        <pc:picChg chg="del">
          <ac:chgData name="Utilisateur invité" userId="S::urn:spo:anon#feb54e1ad466c4356e17b8b476b40cf1490954c31b65a35cde2b5ab8f01b3105::" providerId="AD" clId="Web-{DA5A6E49-9BF0-0612-4CBF-9935E9DF14CE}" dt="2022-12-06T01:15:38.959" v="415"/>
          <ac:picMkLst>
            <pc:docMk/>
            <pc:sldMk cId="1014105397" sldId="292"/>
            <ac:picMk id="8" creationId="{A419DE74-87E2-A861-843A-7DD439DD2FA8}"/>
          </ac:picMkLst>
        </pc:picChg>
        <pc:picChg chg="del">
          <ac:chgData name="Utilisateur invité" userId="S::urn:spo:anon#feb54e1ad466c4356e17b8b476b40cf1490954c31b65a35cde2b5ab8f01b3105::" providerId="AD" clId="Web-{DA5A6E49-9BF0-0612-4CBF-9935E9DF14CE}" dt="2022-12-06T01:16:41.867" v="428"/>
          <ac:picMkLst>
            <pc:docMk/>
            <pc:sldMk cId="1014105397" sldId="292"/>
            <ac:picMk id="9" creationId="{16D5313A-E8E3-AC3C-FE31-FCDF63A8EDEB}"/>
          </ac:picMkLst>
        </pc:picChg>
        <pc:picChg chg="add mod">
          <ac:chgData name="Utilisateur invité" userId="S::urn:spo:anon#feb54e1ad466c4356e17b8b476b40cf1490954c31b65a35cde2b5ab8f01b3105::" providerId="AD" clId="Web-{DA5A6E49-9BF0-0612-4CBF-9935E9DF14CE}" dt="2022-12-06T01:20:22.922" v="476" actId="14100"/>
          <ac:picMkLst>
            <pc:docMk/>
            <pc:sldMk cId="1014105397" sldId="292"/>
            <ac:picMk id="10" creationId="{BE0E8EF9-F8B6-5995-D78D-0AC08632504E}"/>
          </ac:picMkLst>
        </pc:picChg>
      </pc:sldChg>
      <pc:sldChg chg="add ord replId">
        <pc:chgData name="Utilisateur invité" userId="S::urn:spo:anon#feb54e1ad466c4356e17b8b476b40cf1490954c31b65a35cde2b5ab8f01b3105::" providerId="AD" clId="Web-{DA5A6E49-9BF0-0612-4CBF-9935E9DF14CE}" dt="2022-12-06T01:29:24.995" v="572"/>
        <pc:sldMkLst>
          <pc:docMk/>
          <pc:sldMk cId="3873816135" sldId="293"/>
        </pc:sldMkLst>
      </pc:sldChg>
      <pc:sldChg chg="addSp delSp modSp add del mod replId modClrScheme delDesignElem chgLayout">
        <pc:chgData name="Utilisateur invité" userId="S::urn:spo:anon#feb54e1ad466c4356e17b8b476b40cf1490954c31b65a35cde2b5ab8f01b3105::" providerId="AD" clId="Web-{DA5A6E49-9BF0-0612-4CBF-9935E9DF14CE}" dt="2022-12-06T01:52:14.047" v="738"/>
        <pc:sldMkLst>
          <pc:docMk/>
          <pc:sldMk cId="3455959561" sldId="294"/>
        </pc:sldMkLst>
        <pc:spChg chg="mod ord">
          <ac:chgData name="Utilisateur invité" userId="S::urn:spo:anon#feb54e1ad466c4356e17b8b476b40cf1490954c31b65a35cde2b5ab8f01b3105::" providerId="AD" clId="Web-{DA5A6E49-9BF0-0612-4CBF-9935E9DF14CE}" dt="2022-12-06T01:40:15.095" v="675" actId="20577"/>
          <ac:spMkLst>
            <pc:docMk/>
            <pc:sldMk cId="3455959561" sldId="294"/>
            <ac:spMk id="2" creationId="{BA3E6D6E-548C-983E-16E9-8C02E4F43A99}"/>
          </ac:spMkLst>
        </pc:spChg>
        <pc:spChg chg="mod ord">
          <ac:chgData name="Utilisateur invité" userId="S::urn:spo:anon#feb54e1ad466c4356e17b8b476b40cf1490954c31b65a35cde2b5ab8f01b3105::" providerId="AD" clId="Web-{DA5A6E49-9BF0-0612-4CBF-9935E9DF14CE}" dt="2022-12-06T01:39:36.296" v="673"/>
          <ac:spMkLst>
            <pc:docMk/>
            <pc:sldMk cId="3455959561" sldId="294"/>
            <ac:spMk id="3" creationId="{0823C481-A6C1-BF1D-390E-9834CA30B3A5}"/>
          </ac:spMkLst>
        </pc:spChg>
        <pc:spChg chg="add del">
          <ac:chgData name="Utilisateur invité" userId="S::urn:spo:anon#feb54e1ad466c4356e17b8b476b40cf1490954c31b65a35cde2b5ab8f01b3105::" providerId="AD" clId="Web-{DA5A6E49-9BF0-0612-4CBF-9935E9DF14CE}" dt="2022-12-06T01:38:48.185" v="663"/>
          <ac:spMkLst>
            <pc:docMk/>
            <pc:sldMk cId="3455959561" sldId="294"/>
            <ac:spMk id="27" creationId="{8E2B8A2D-F46F-4DA5-8AFF-BC57461C281A}"/>
          </ac:spMkLst>
        </pc:spChg>
        <pc:spChg chg="add del">
          <ac:chgData name="Utilisateur invité" userId="S::urn:spo:anon#feb54e1ad466c4356e17b8b476b40cf1490954c31b65a35cde2b5ab8f01b3105::" providerId="AD" clId="Web-{DA5A6E49-9BF0-0612-4CBF-9935E9DF14CE}" dt="2022-12-06T01:38:48.185" v="663"/>
          <ac:spMkLst>
            <pc:docMk/>
            <pc:sldMk cId="3455959561" sldId="294"/>
            <ac:spMk id="28" creationId="{292BAD85-00E4-4D0A-993C-8372E78E1ADD}"/>
          </ac:spMkLst>
        </pc:spChg>
        <pc:picChg chg="mod">
          <ac:chgData name="Utilisateur invité" userId="S::urn:spo:anon#feb54e1ad466c4356e17b8b476b40cf1490954c31b65a35cde2b5ab8f01b3105::" providerId="AD" clId="Web-{DA5A6E49-9BF0-0612-4CBF-9935E9DF14CE}" dt="2022-12-06T01:38:37.169" v="661" actId="1076"/>
          <ac:picMkLst>
            <pc:docMk/>
            <pc:sldMk cId="3455959561" sldId="294"/>
            <ac:picMk id="5" creationId="{E1D138C1-45A5-5547-1A8B-61CF8D28A184}"/>
          </ac:picMkLst>
        </pc:picChg>
      </pc:sldChg>
      <pc:sldChg chg="addSp delSp modSp add replId">
        <pc:chgData name="Utilisateur invité" userId="S::urn:spo:anon#feb54e1ad466c4356e17b8b476b40cf1490954c31b65a35cde2b5ab8f01b3105::" providerId="AD" clId="Web-{DA5A6E49-9BF0-0612-4CBF-9935E9DF14CE}" dt="2022-12-06T01:54:17.287" v="742" actId="14100"/>
        <pc:sldMkLst>
          <pc:docMk/>
          <pc:sldMk cId="2243970492" sldId="295"/>
        </pc:sldMkLst>
        <pc:spChg chg="mod">
          <ac:chgData name="Utilisateur invité" userId="S::urn:spo:anon#feb54e1ad466c4356e17b8b476b40cf1490954c31b65a35cde2b5ab8f01b3105::" providerId="AD" clId="Web-{DA5A6E49-9BF0-0612-4CBF-9935E9DF14CE}" dt="2022-12-06T01:40:55.409" v="685" actId="20577"/>
          <ac:spMkLst>
            <pc:docMk/>
            <pc:sldMk cId="2243970492" sldId="295"/>
            <ac:spMk id="2" creationId="{B8360960-A319-7E58-3F52-1EBFAB258554}"/>
          </ac:spMkLst>
        </pc:spChg>
        <pc:spChg chg="mod">
          <ac:chgData name="Utilisateur invité" userId="S::urn:spo:anon#feb54e1ad466c4356e17b8b476b40cf1490954c31b65a35cde2b5ab8f01b3105::" providerId="AD" clId="Web-{DA5A6E49-9BF0-0612-4CBF-9935E9DF14CE}" dt="2022-12-06T01:49:04.258" v="722" actId="14100"/>
          <ac:spMkLst>
            <pc:docMk/>
            <pc:sldMk cId="2243970492" sldId="295"/>
            <ac:spMk id="3" creationId="{D5139510-2F3D-8E2D-85AF-B18D14F63CA1}"/>
          </ac:spMkLst>
        </pc:spChg>
        <pc:spChg chg="del">
          <ac:chgData name="Utilisateur invité" userId="S::urn:spo:anon#feb54e1ad466c4356e17b8b476b40cf1490954c31b65a35cde2b5ab8f01b3105::" providerId="AD" clId="Web-{DA5A6E49-9BF0-0612-4CBF-9935E9DF14CE}" dt="2022-12-06T01:41:05.878" v="690"/>
          <ac:spMkLst>
            <pc:docMk/>
            <pc:sldMk cId="2243970492" sldId="295"/>
            <ac:spMk id="10" creationId="{B022CDB3-3CB0-F12B-8D25-4F22A30E396C}"/>
          </ac:spMkLst>
        </pc:spChg>
        <pc:spChg chg="del mod">
          <ac:chgData name="Utilisateur invité" userId="S::urn:spo:anon#feb54e1ad466c4356e17b8b476b40cf1490954c31b65a35cde2b5ab8f01b3105::" providerId="AD" clId="Web-{DA5A6E49-9BF0-0612-4CBF-9935E9DF14CE}" dt="2022-12-06T01:41:03.596" v="689"/>
          <ac:spMkLst>
            <pc:docMk/>
            <pc:sldMk cId="2243970492" sldId="295"/>
            <ac:spMk id="11" creationId="{AD59D109-7C95-33ED-7FF2-8F67D8D4A318}"/>
          </ac:spMkLst>
        </pc:spChg>
        <pc:spChg chg="del">
          <ac:chgData name="Utilisateur invité" userId="S::urn:spo:anon#feb54e1ad466c4356e17b8b476b40cf1490954c31b65a35cde2b5ab8f01b3105::" providerId="AD" clId="Web-{DA5A6E49-9BF0-0612-4CBF-9935E9DF14CE}" dt="2022-12-06T01:41:09.815" v="692"/>
          <ac:spMkLst>
            <pc:docMk/>
            <pc:sldMk cId="2243970492" sldId="295"/>
            <ac:spMk id="12" creationId="{6582E255-FD2F-6362-9AC4-7F0074C16EB1}"/>
          </ac:spMkLst>
        </pc:spChg>
        <pc:picChg chg="del">
          <ac:chgData name="Utilisateur invité" userId="S::urn:spo:anon#feb54e1ad466c4356e17b8b476b40cf1490954c31b65a35cde2b5ab8f01b3105::" providerId="AD" clId="Web-{DA5A6E49-9BF0-0612-4CBF-9935E9DF14CE}" dt="2022-12-06T01:41:00.096" v="687"/>
          <ac:picMkLst>
            <pc:docMk/>
            <pc:sldMk cId="2243970492" sldId="295"/>
            <ac:picMk id="6" creationId="{8E9B722E-DC5E-C9BE-625B-6E62D5B83FC7}"/>
          </ac:picMkLst>
        </pc:picChg>
        <pc:picChg chg="add mod">
          <ac:chgData name="Utilisateur invité" userId="S::urn:spo:anon#feb54e1ad466c4356e17b8b476b40cf1490954c31b65a35cde2b5ab8f01b3105::" providerId="AD" clId="Web-{DA5A6E49-9BF0-0612-4CBF-9935E9DF14CE}" dt="2022-12-06T01:52:04.812" v="737" actId="14100"/>
          <ac:picMkLst>
            <pc:docMk/>
            <pc:sldMk cId="2243970492" sldId="295"/>
            <ac:picMk id="7" creationId="{357AE87C-AE98-C109-3381-E9451C9C9427}"/>
          </ac:picMkLst>
        </pc:picChg>
        <pc:picChg chg="add mod">
          <ac:chgData name="Utilisateur invité" userId="S::urn:spo:anon#feb54e1ad466c4356e17b8b476b40cf1490954c31b65a35cde2b5ab8f01b3105::" providerId="AD" clId="Web-{DA5A6E49-9BF0-0612-4CBF-9935E9DF14CE}" dt="2022-12-06T01:51:58.859" v="735" actId="14100"/>
          <ac:picMkLst>
            <pc:docMk/>
            <pc:sldMk cId="2243970492" sldId="295"/>
            <ac:picMk id="8" creationId="{F52BA658-7B5C-FD8A-D223-2E26E550C334}"/>
          </ac:picMkLst>
        </pc:picChg>
        <pc:picChg chg="add mod">
          <ac:chgData name="Utilisateur invité" userId="S::urn:spo:anon#feb54e1ad466c4356e17b8b476b40cf1490954c31b65a35cde2b5ab8f01b3105::" providerId="AD" clId="Web-{DA5A6E49-9BF0-0612-4CBF-9935E9DF14CE}" dt="2022-12-06T01:54:17.287" v="742" actId="14100"/>
          <ac:picMkLst>
            <pc:docMk/>
            <pc:sldMk cId="2243970492" sldId="295"/>
            <ac:picMk id="9" creationId="{689AAC02-7D24-FD40-14D9-B8FEFFC8B708}"/>
          </ac:picMkLst>
        </pc:picChg>
        <pc:picChg chg="del">
          <ac:chgData name="Utilisateur invité" userId="S::urn:spo:anon#feb54e1ad466c4356e17b8b476b40cf1490954c31b65a35cde2b5ab8f01b3105::" providerId="AD" clId="Web-{DA5A6E49-9BF0-0612-4CBF-9935E9DF14CE}" dt="2022-12-06T01:40:59.112" v="686"/>
          <ac:picMkLst>
            <pc:docMk/>
            <pc:sldMk cId="2243970492" sldId="295"/>
            <ac:picMk id="13" creationId="{7A90E919-1212-8BBC-AF4F-386B055887FC}"/>
          </ac:picMkLst>
        </pc:picChg>
        <pc:picChg chg="del">
          <ac:chgData name="Utilisateur invité" userId="S::urn:spo:anon#feb54e1ad466c4356e17b8b476b40cf1490954c31b65a35cde2b5ab8f01b3105::" providerId="AD" clId="Web-{DA5A6E49-9BF0-0612-4CBF-9935E9DF14CE}" dt="2022-12-06T01:41:06.862" v="691"/>
          <ac:picMkLst>
            <pc:docMk/>
            <pc:sldMk cId="2243970492" sldId="295"/>
            <ac:picMk id="14" creationId="{D5D7BF0F-39E3-2DFA-10FA-C7F3C04E2584}"/>
          </ac:picMkLst>
        </pc:picChg>
        <pc:picChg chg="del">
          <ac:chgData name="Utilisateur invité" userId="S::urn:spo:anon#feb54e1ad466c4356e17b8b476b40cf1490954c31b65a35cde2b5ab8f01b3105::" providerId="AD" clId="Web-{DA5A6E49-9BF0-0612-4CBF-9935E9DF14CE}" dt="2022-12-06T01:41:10.956" v="693"/>
          <ac:picMkLst>
            <pc:docMk/>
            <pc:sldMk cId="2243970492" sldId="295"/>
            <ac:picMk id="15" creationId="{3CA8359C-B9A1-9E8B-F63B-E1311EEFF081}"/>
          </ac:picMkLst>
        </pc:picChg>
      </pc:sldChg>
      <pc:sldChg chg="modSp add del mod replId modClrScheme chgLayout">
        <pc:chgData name="Utilisateur invité" userId="S::urn:spo:anon#feb54e1ad466c4356e17b8b476b40cf1490954c31b65a35cde2b5ab8f01b3105::" providerId="AD" clId="Web-{DA5A6E49-9BF0-0612-4CBF-9935E9DF14CE}" dt="2022-12-06T01:58:41.369" v="791"/>
        <pc:sldMkLst>
          <pc:docMk/>
          <pc:sldMk cId="880628441" sldId="296"/>
        </pc:sldMkLst>
        <pc:spChg chg="mod ord">
          <ac:chgData name="Utilisateur invité" userId="S::urn:spo:anon#feb54e1ad466c4356e17b8b476b40cf1490954c31b65a35cde2b5ab8f01b3105::" providerId="AD" clId="Web-{DA5A6E49-9BF0-0612-4CBF-9935E9DF14CE}" dt="2022-12-06T01:54:48.163" v="750"/>
          <ac:spMkLst>
            <pc:docMk/>
            <pc:sldMk cId="880628441" sldId="296"/>
            <ac:spMk id="2" creationId="{BA3E6D6E-548C-983E-16E9-8C02E4F43A99}"/>
          </ac:spMkLst>
        </pc:spChg>
        <pc:spChg chg="mod ord">
          <ac:chgData name="Utilisateur invité" userId="S::urn:spo:anon#feb54e1ad466c4356e17b8b476b40cf1490954c31b65a35cde2b5ab8f01b3105::" providerId="AD" clId="Web-{DA5A6E49-9BF0-0612-4CBF-9935E9DF14CE}" dt="2022-12-06T01:54:48.163" v="750"/>
          <ac:spMkLst>
            <pc:docMk/>
            <pc:sldMk cId="880628441" sldId="296"/>
            <ac:spMk id="3" creationId="{0823C481-A6C1-BF1D-390E-9834CA30B3A5}"/>
          </ac:spMkLst>
        </pc:spChg>
      </pc:sldChg>
      <pc:sldChg chg="addSp delSp modSp add replId">
        <pc:chgData name="Utilisateur invité" userId="S::urn:spo:anon#feb54e1ad466c4356e17b8b476b40cf1490954c31b65a35cde2b5ab8f01b3105::" providerId="AD" clId="Web-{DA5A6E49-9BF0-0612-4CBF-9935E9DF14CE}" dt="2022-12-06T01:59:46.968" v="800"/>
        <pc:sldMkLst>
          <pc:docMk/>
          <pc:sldMk cId="161508369" sldId="297"/>
        </pc:sldMkLst>
        <pc:spChg chg="mod">
          <ac:chgData name="Utilisateur invité" userId="S::urn:spo:anon#feb54e1ad466c4356e17b8b476b40cf1490954c31b65a35cde2b5ab8f01b3105::" providerId="AD" clId="Web-{DA5A6E49-9BF0-0612-4CBF-9935E9DF14CE}" dt="2022-12-06T01:55:40.524" v="762" actId="20577"/>
          <ac:spMkLst>
            <pc:docMk/>
            <pc:sldMk cId="161508369" sldId="297"/>
            <ac:spMk id="2" creationId="{B8360960-A319-7E58-3F52-1EBFAB258554}"/>
          </ac:spMkLst>
        </pc:spChg>
        <pc:spChg chg="mod">
          <ac:chgData name="Utilisateur invité" userId="S::urn:spo:anon#feb54e1ad466c4356e17b8b476b40cf1490954c31b65a35cde2b5ab8f01b3105::" providerId="AD" clId="Web-{DA5A6E49-9BF0-0612-4CBF-9935E9DF14CE}" dt="2022-12-06T01:56:03.510" v="770" actId="1076"/>
          <ac:spMkLst>
            <pc:docMk/>
            <pc:sldMk cId="161508369" sldId="297"/>
            <ac:spMk id="3" creationId="{D5139510-2F3D-8E2D-85AF-B18D14F63CA1}"/>
          </ac:spMkLst>
        </pc:spChg>
        <pc:picChg chg="add del mod">
          <ac:chgData name="Utilisateur invité" userId="S::urn:spo:anon#feb54e1ad466c4356e17b8b476b40cf1490954c31b65a35cde2b5ab8f01b3105::" providerId="AD" clId="Web-{DA5A6E49-9BF0-0612-4CBF-9935E9DF14CE}" dt="2022-12-06T01:55:23.071" v="753"/>
          <ac:picMkLst>
            <pc:docMk/>
            <pc:sldMk cId="161508369" sldId="297"/>
            <ac:picMk id="6" creationId="{89C31505-F455-333F-DF99-23D586BC18EC}"/>
          </ac:picMkLst>
        </pc:picChg>
        <pc:picChg chg="del">
          <ac:chgData name="Utilisateur invité" userId="S::urn:spo:anon#feb54e1ad466c4356e17b8b476b40cf1490954c31b65a35cde2b5ab8f01b3105::" providerId="AD" clId="Web-{DA5A6E49-9BF0-0612-4CBF-9935E9DF14CE}" dt="2022-12-06T01:56:41.999" v="772"/>
          <ac:picMkLst>
            <pc:docMk/>
            <pc:sldMk cId="161508369" sldId="297"/>
            <ac:picMk id="7" creationId="{357AE87C-AE98-C109-3381-E9451C9C9427}"/>
          </ac:picMkLst>
        </pc:picChg>
        <pc:picChg chg="del">
          <ac:chgData name="Utilisateur invité" userId="S::urn:spo:anon#feb54e1ad466c4356e17b8b476b40cf1490954c31b65a35cde2b5ab8f01b3105::" providerId="AD" clId="Web-{DA5A6E49-9BF0-0612-4CBF-9935E9DF14CE}" dt="2022-12-06T01:56:41.030" v="771"/>
          <ac:picMkLst>
            <pc:docMk/>
            <pc:sldMk cId="161508369" sldId="297"/>
            <ac:picMk id="8" creationId="{F52BA658-7B5C-FD8A-D223-2E26E550C334}"/>
          </ac:picMkLst>
        </pc:picChg>
        <pc:picChg chg="del">
          <ac:chgData name="Utilisateur invité" userId="S::urn:spo:anon#feb54e1ad466c4356e17b8b476b40cf1490954c31b65a35cde2b5ab8f01b3105::" providerId="AD" clId="Web-{DA5A6E49-9BF0-0612-4CBF-9935E9DF14CE}" dt="2022-12-06T01:56:43.015" v="773"/>
          <ac:picMkLst>
            <pc:docMk/>
            <pc:sldMk cId="161508369" sldId="297"/>
            <ac:picMk id="9" creationId="{689AAC02-7D24-FD40-14D9-B8FEFFC8B708}"/>
          </ac:picMkLst>
        </pc:picChg>
        <pc:picChg chg="add mod">
          <ac:chgData name="Utilisateur invité" userId="S::urn:spo:anon#feb54e1ad466c4356e17b8b476b40cf1490954c31b65a35cde2b5ab8f01b3105::" providerId="AD" clId="Web-{DA5A6E49-9BF0-0612-4CBF-9935E9DF14CE}" dt="2022-12-06T01:58:19.931" v="788" actId="1076"/>
          <ac:picMkLst>
            <pc:docMk/>
            <pc:sldMk cId="161508369" sldId="297"/>
            <ac:picMk id="10" creationId="{1E5D2D6F-3B4D-E5F7-ABF1-BD46FBDB432C}"/>
          </ac:picMkLst>
        </pc:picChg>
        <pc:picChg chg="add mod">
          <ac:chgData name="Utilisateur invité" userId="S::urn:spo:anon#feb54e1ad466c4356e17b8b476b40cf1490954c31b65a35cde2b5ab8f01b3105::" providerId="AD" clId="Web-{DA5A6E49-9BF0-0612-4CBF-9935E9DF14CE}" dt="2022-12-06T01:58:23.618" v="789" actId="1076"/>
          <ac:picMkLst>
            <pc:docMk/>
            <pc:sldMk cId="161508369" sldId="297"/>
            <ac:picMk id="11" creationId="{2CC59C5B-BB62-1EF5-3405-16674B6A4628}"/>
          </ac:picMkLst>
        </pc:picChg>
        <pc:picChg chg="add mod modCrop">
          <ac:chgData name="Utilisateur invité" userId="S::urn:spo:anon#feb54e1ad466c4356e17b8b476b40cf1490954c31b65a35cde2b5ab8f01b3105::" providerId="AD" clId="Web-{DA5A6E49-9BF0-0612-4CBF-9935E9DF14CE}" dt="2022-12-06T01:59:46.968" v="800"/>
          <ac:picMkLst>
            <pc:docMk/>
            <pc:sldMk cId="161508369" sldId="297"/>
            <ac:picMk id="12" creationId="{31FA2C52-CE5C-90F5-030A-A64FA71F2CF5}"/>
          </ac:picMkLst>
        </pc:picChg>
      </pc:sldChg>
      <pc:sldChg chg="add del replId">
        <pc:chgData name="Utilisateur invité" userId="S::urn:spo:anon#feb54e1ad466c4356e17b8b476b40cf1490954c31b65a35cde2b5ab8f01b3105::" providerId="AD" clId="Web-{DA5A6E49-9BF0-0612-4CBF-9935E9DF14CE}" dt="2022-12-06T02:48:41.599" v="872"/>
        <pc:sldMkLst>
          <pc:docMk/>
          <pc:sldMk cId="1676861667" sldId="298"/>
        </pc:sldMkLst>
      </pc:sldChg>
      <pc:sldChg chg="addSp delSp modSp add ord replId">
        <pc:chgData name="Utilisateur invité" userId="S::urn:spo:anon#feb54e1ad466c4356e17b8b476b40cf1490954c31b65a35cde2b5ab8f01b3105::" providerId="AD" clId="Web-{DA5A6E49-9BF0-0612-4CBF-9935E9DF14CE}" dt="2022-12-06T02:04:35.213" v="871" actId="1076"/>
        <pc:sldMkLst>
          <pc:docMk/>
          <pc:sldMk cId="1116634876" sldId="299"/>
        </pc:sldMkLst>
        <pc:spChg chg="mod">
          <ac:chgData name="Utilisateur invité" userId="S::urn:spo:anon#feb54e1ad466c4356e17b8b476b40cf1490954c31b65a35cde2b5ab8f01b3105::" providerId="AD" clId="Web-{DA5A6E49-9BF0-0612-4CBF-9935E9DF14CE}" dt="2022-12-06T02:00:36.798" v="816" actId="20577"/>
          <ac:spMkLst>
            <pc:docMk/>
            <pc:sldMk cId="1116634876" sldId="299"/>
            <ac:spMk id="2" creationId="{B8360960-A319-7E58-3F52-1EBFAB258554}"/>
          </ac:spMkLst>
        </pc:spChg>
        <pc:spChg chg="mod">
          <ac:chgData name="Utilisateur invité" userId="S::urn:spo:anon#feb54e1ad466c4356e17b8b476b40cf1490954c31b65a35cde2b5ab8f01b3105::" providerId="AD" clId="Web-{DA5A6E49-9BF0-0612-4CBF-9935E9DF14CE}" dt="2022-12-06T02:04:35.213" v="871" actId="1076"/>
          <ac:spMkLst>
            <pc:docMk/>
            <pc:sldMk cId="1116634876" sldId="299"/>
            <ac:spMk id="3" creationId="{D5139510-2F3D-8E2D-85AF-B18D14F63CA1}"/>
          </ac:spMkLst>
        </pc:spChg>
        <pc:picChg chg="del">
          <ac:chgData name="Utilisateur invité" userId="S::urn:spo:anon#feb54e1ad466c4356e17b8b476b40cf1490954c31b65a35cde2b5ab8f01b3105::" providerId="AD" clId="Web-{DA5A6E49-9BF0-0612-4CBF-9935E9DF14CE}" dt="2022-12-06T02:01:04.971" v="825"/>
          <ac:picMkLst>
            <pc:docMk/>
            <pc:sldMk cId="1116634876" sldId="299"/>
            <ac:picMk id="7" creationId="{357AE87C-AE98-C109-3381-E9451C9C9427}"/>
          </ac:picMkLst>
        </pc:picChg>
        <pc:picChg chg="del">
          <ac:chgData name="Utilisateur invité" userId="S::urn:spo:anon#feb54e1ad466c4356e17b8b476b40cf1490954c31b65a35cde2b5ab8f01b3105::" providerId="AD" clId="Web-{DA5A6E49-9BF0-0612-4CBF-9935E9DF14CE}" dt="2022-12-06T02:01:03.893" v="824"/>
          <ac:picMkLst>
            <pc:docMk/>
            <pc:sldMk cId="1116634876" sldId="299"/>
            <ac:picMk id="8" creationId="{F52BA658-7B5C-FD8A-D223-2E26E550C334}"/>
          </ac:picMkLst>
        </pc:picChg>
        <pc:picChg chg="del">
          <ac:chgData name="Utilisateur invité" userId="S::urn:spo:anon#feb54e1ad466c4356e17b8b476b40cf1490954c31b65a35cde2b5ab8f01b3105::" providerId="AD" clId="Web-{DA5A6E49-9BF0-0612-4CBF-9935E9DF14CE}" dt="2022-12-06T02:01:06.315" v="826"/>
          <ac:picMkLst>
            <pc:docMk/>
            <pc:sldMk cId="1116634876" sldId="299"/>
            <ac:picMk id="9" creationId="{689AAC02-7D24-FD40-14D9-B8FEFFC8B708}"/>
          </ac:picMkLst>
        </pc:picChg>
        <pc:picChg chg="add mod modCrop">
          <ac:chgData name="Utilisateur invité" userId="S::urn:spo:anon#feb54e1ad466c4356e17b8b476b40cf1490954c31b65a35cde2b5ab8f01b3105::" providerId="AD" clId="Web-{DA5A6E49-9BF0-0612-4CBF-9935E9DF14CE}" dt="2022-12-06T02:01:46.925" v="834" actId="1076"/>
          <ac:picMkLst>
            <pc:docMk/>
            <pc:sldMk cId="1116634876" sldId="299"/>
            <ac:picMk id="10" creationId="{33848BE9-E3D7-E287-E3A9-F8FC20E109BA}"/>
          </ac:picMkLst>
        </pc:picChg>
      </pc:sldChg>
      <pc:sldChg chg="addSp delSp modSp add replId">
        <pc:chgData name="Utilisateur invité" userId="S::urn:spo:anon#feb54e1ad466c4356e17b8b476b40cf1490954c31b65a35cde2b5ab8f01b3105::" providerId="AD" clId="Web-{DA5A6E49-9BF0-0612-4CBF-9935E9DF14CE}" dt="2022-12-06T02:54:56.799" v="1134" actId="1076"/>
        <pc:sldMkLst>
          <pc:docMk/>
          <pc:sldMk cId="3947601169" sldId="300"/>
        </pc:sldMkLst>
        <pc:spChg chg="mod">
          <ac:chgData name="Utilisateur invité" userId="S::urn:spo:anon#feb54e1ad466c4356e17b8b476b40cf1490954c31b65a35cde2b5ab8f01b3105::" providerId="AD" clId="Web-{DA5A6E49-9BF0-0612-4CBF-9935E9DF14CE}" dt="2022-12-06T02:54:56.799" v="1134" actId="1076"/>
          <ac:spMkLst>
            <pc:docMk/>
            <pc:sldMk cId="3947601169" sldId="300"/>
            <ac:spMk id="3" creationId="{D5139510-2F3D-8E2D-85AF-B18D14F63CA1}"/>
          </ac:spMkLst>
        </pc:spChg>
        <pc:spChg chg="add del mod">
          <ac:chgData name="Utilisateur invité" userId="S::urn:spo:anon#feb54e1ad466c4356e17b8b476b40cf1490954c31b65a35cde2b5ab8f01b3105::" providerId="AD" clId="Web-{DA5A6E49-9BF0-0612-4CBF-9935E9DF14CE}" dt="2022-12-06T02:50:55.234" v="931"/>
          <ac:spMkLst>
            <pc:docMk/>
            <pc:sldMk cId="3947601169" sldId="300"/>
            <ac:spMk id="6" creationId="{71334226-40C3-570B-D45F-1622F37CAE4D}"/>
          </ac:spMkLst>
        </pc:spChg>
        <pc:picChg chg="add mod modCrop">
          <ac:chgData name="Utilisateur invité" userId="S::urn:spo:anon#feb54e1ad466c4356e17b8b476b40cf1490954c31b65a35cde2b5ab8f01b3105::" providerId="AD" clId="Web-{DA5A6E49-9BF0-0612-4CBF-9935E9DF14CE}" dt="2022-12-06T02:51:09.079" v="936" actId="1076"/>
          <ac:picMkLst>
            <pc:docMk/>
            <pc:sldMk cId="3947601169" sldId="300"/>
            <ac:picMk id="8" creationId="{02AB080F-4EB4-DE0E-8889-CCE1B8E3D4D4}"/>
          </ac:picMkLst>
        </pc:picChg>
        <pc:picChg chg="del">
          <ac:chgData name="Utilisateur invité" userId="S::urn:spo:anon#feb54e1ad466c4356e17b8b476b40cf1490954c31b65a35cde2b5ab8f01b3105::" providerId="AD" clId="Web-{DA5A6E49-9BF0-0612-4CBF-9935E9DF14CE}" dt="2022-12-06T02:50:44.764" v="927"/>
          <ac:picMkLst>
            <pc:docMk/>
            <pc:sldMk cId="3947601169" sldId="300"/>
            <ac:picMk id="10" creationId="{33848BE9-E3D7-E287-E3A9-F8FC20E109BA}"/>
          </ac:picMkLst>
        </pc:picChg>
      </pc:sldChg>
      <pc:sldChg chg="addSp delSp modSp add ord replId">
        <pc:chgData name="Utilisateur invité" userId="S::urn:spo:anon#feb54e1ad466c4356e17b8b476b40cf1490954c31b65a35cde2b5ab8f01b3105::" providerId="AD" clId="Web-{DA5A6E49-9BF0-0612-4CBF-9935E9DF14CE}" dt="2022-12-06T03:05:28.254" v="1240" actId="20577"/>
        <pc:sldMkLst>
          <pc:docMk/>
          <pc:sldMk cId="2383755616" sldId="301"/>
        </pc:sldMkLst>
        <pc:spChg chg="mod">
          <ac:chgData name="Utilisateur invité" userId="S::urn:spo:anon#feb54e1ad466c4356e17b8b476b40cf1490954c31b65a35cde2b5ab8f01b3105::" providerId="AD" clId="Web-{DA5A6E49-9BF0-0612-4CBF-9935E9DF14CE}" dt="2022-12-06T03:04:14.842" v="1210" actId="14100"/>
          <ac:spMkLst>
            <pc:docMk/>
            <pc:sldMk cId="2383755616" sldId="301"/>
            <ac:spMk id="3" creationId="{D5139510-2F3D-8E2D-85AF-B18D14F63CA1}"/>
          </ac:spMkLst>
        </pc:spChg>
        <pc:spChg chg="add mod">
          <ac:chgData name="Utilisateur invité" userId="S::urn:spo:anon#feb54e1ad466c4356e17b8b476b40cf1490954c31b65a35cde2b5ab8f01b3105::" providerId="AD" clId="Web-{DA5A6E49-9BF0-0612-4CBF-9935E9DF14CE}" dt="2022-12-06T03:05:28.254" v="1240" actId="20577"/>
          <ac:spMkLst>
            <pc:docMk/>
            <pc:sldMk cId="2383755616" sldId="301"/>
            <ac:spMk id="16" creationId="{B0739ED2-513F-2E9F-066A-C8AF263B06F5}"/>
          </ac:spMkLst>
        </pc:spChg>
        <pc:picChg chg="add mod modCrop">
          <ac:chgData name="Utilisateur invité" userId="S::urn:spo:anon#feb54e1ad466c4356e17b8b476b40cf1490954c31b65a35cde2b5ab8f01b3105::" providerId="AD" clId="Web-{DA5A6E49-9BF0-0612-4CBF-9935E9DF14CE}" dt="2022-12-06T03:03:15.322" v="1196" actId="14100"/>
          <ac:picMkLst>
            <pc:docMk/>
            <pc:sldMk cId="2383755616" sldId="301"/>
            <ac:picMk id="7" creationId="{08BFD52C-2B8E-7CC2-9D00-68B818AA4060}"/>
          </ac:picMkLst>
        </pc:picChg>
        <pc:picChg chg="add mod modCrop">
          <ac:chgData name="Utilisateur invité" userId="S::urn:spo:anon#feb54e1ad466c4356e17b8b476b40cf1490954c31b65a35cde2b5ab8f01b3105::" providerId="AD" clId="Web-{DA5A6E49-9BF0-0612-4CBF-9935E9DF14CE}" dt="2022-12-06T03:04:00.388" v="1206"/>
          <ac:picMkLst>
            <pc:docMk/>
            <pc:sldMk cId="2383755616" sldId="301"/>
            <ac:picMk id="9" creationId="{ABAAD622-0738-57A2-D526-1073B6D46128}"/>
          </ac:picMkLst>
        </pc:picChg>
        <pc:picChg chg="del">
          <ac:chgData name="Utilisateur invité" userId="S::urn:spo:anon#feb54e1ad466c4356e17b8b476b40cf1490954c31b65a35cde2b5ab8f01b3105::" providerId="AD" clId="Web-{DA5A6E49-9BF0-0612-4CBF-9935E9DF14CE}" dt="2022-12-06T03:01:41.721" v="1173"/>
          <ac:picMkLst>
            <pc:docMk/>
            <pc:sldMk cId="2383755616" sldId="301"/>
            <ac:picMk id="10" creationId="{33848BE9-E3D7-E287-E3A9-F8FC20E109BA}"/>
          </ac:picMkLst>
        </pc:picChg>
        <pc:picChg chg="add del">
          <ac:chgData name="Utilisateur invité" userId="S::urn:spo:anon#feb54e1ad466c4356e17b8b476b40cf1490954c31b65a35cde2b5ab8f01b3105::" providerId="AD" clId="Web-{DA5A6E49-9BF0-0612-4CBF-9935E9DF14CE}" dt="2022-12-06T03:03:51.950" v="1202"/>
          <ac:picMkLst>
            <pc:docMk/>
            <pc:sldMk cId="2383755616" sldId="301"/>
            <ac:picMk id="12" creationId="{3C3AAF54-A145-4B37-3568-8E59E3D5CE49}"/>
          </ac:picMkLst>
        </pc:picChg>
        <pc:picChg chg="add del">
          <ac:chgData name="Utilisateur invité" userId="S::urn:spo:anon#feb54e1ad466c4356e17b8b476b40cf1490954c31b65a35cde2b5ab8f01b3105::" providerId="AD" clId="Web-{DA5A6E49-9BF0-0612-4CBF-9935E9DF14CE}" dt="2022-12-06T03:04:07.529" v="1208"/>
          <ac:picMkLst>
            <pc:docMk/>
            <pc:sldMk cId="2383755616" sldId="301"/>
            <ac:picMk id="14" creationId="{CBB8C008-36AA-2D98-FA1F-D165FE18D66C}"/>
          </ac:picMkLst>
        </pc:picChg>
      </pc:sldChg>
      <pc:sldChg chg="addSp delSp modSp add ord replId">
        <pc:chgData name="Utilisateur invité" userId="S::urn:spo:anon#feb54e1ad466c4356e17b8b476b40cf1490954c31b65a35cde2b5ab8f01b3105::" providerId="AD" clId="Web-{DA5A6E49-9BF0-0612-4CBF-9935E9DF14CE}" dt="2022-12-06T03:13:04.272" v="1334" actId="20577"/>
        <pc:sldMkLst>
          <pc:docMk/>
          <pc:sldMk cId="755102682" sldId="302"/>
        </pc:sldMkLst>
        <pc:spChg chg="mod">
          <ac:chgData name="Utilisateur invité" userId="S::urn:spo:anon#feb54e1ad466c4356e17b8b476b40cf1490954c31b65a35cde2b5ab8f01b3105::" providerId="AD" clId="Web-{DA5A6E49-9BF0-0612-4CBF-9935E9DF14CE}" dt="2022-12-06T03:13:04.272" v="1334" actId="20577"/>
          <ac:spMkLst>
            <pc:docMk/>
            <pc:sldMk cId="755102682" sldId="302"/>
            <ac:spMk id="3" creationId="{D5139510-2F3D-8E2D-85AF-B18D14F63CA1}"/>
          </ac:spMkLst>
        </pc:spChg>
        <pc:picChg chg="add mod modCrop">
          <ac:chgData name="Utilisateur invité" userId="S::urn:spo:anon#feb54e1ad466c4356e17b8b476b40cf1490954c31b65a35cde2b5ab8f01b3105::" providerId="AD" clId="Web-{DA5A6E49-9BF0-0612-4CBF-9935E9DF14CE}" dt="2022-12-06T03:11:36.484" v="1298" actId="1076"/>
          <ac:picMkLst>
            <pc:docMk/>
            <pc:sldMk cId="755102682" sldId="302"/>
            <ac:picMk id="7" creationId="{1640D1A4-C455-97CA-37C4-92B2A853DB2A}"/>
          </ac:picMkLst>
        </pc:picChg>
        <pc:picChg chg="del">
          <ac:chgData name="Utilisateur invité" userId="S::urn:spo:anon#feb54e1ad466c4356e17b8b476b40cf1490954c31b65a35cde2b5ab8f01b3105::" providerId="AD" clId="Web-{DA5A6E49-9BF0-0612-4CBF-9935E9DF14CE}" dt="2022-12-06T03:09:19.052" v="1274"/>
          <ac:picMkLst>
            <pc:docMk/>
            <pc:sldMk cId="755102682" sldId="302"/>
            <ac:picMk id="8" creationId="{02AB080F-4EB4-DE0E-8889-CCE1B8E3D4D4}"/>
          </ac:picMkLst>
        </pc:picChg>
      </pc:sldChg>
      <pc:sldChg chg="addSp delSp modSp add ord replId">
        <pc:chgData name="Utilisateur invité" userId="S::urn:spo:anon#feb54e1ad466c4356e17b8b476b40cf1490954c31b65a35cde2b5ab8f01b3105::" providerId="AD" clId="Web-{DA5A6E49-9BF0-0612-4CBF-9935E9DF14CE}" dt="2022-12-06T03:14:33.231" v="1402" actId="20577"/>
        <pc:sldMkLst>
          <pc:docMk/>
          <pc:sldMk cId="1109845307" sldId="303"/>
        </pc:sldMkLst>
        <pc:spChg chg="mod">
          <ac:chgData name="Utilisateur invité" userId="S::urn:spo:anon#feb54e1ad466c4356e17b8b476b40cf1490954c31b65a35cde2b5ab8f01b3105::" providerId="AD" clId="Web-{DA5A6E49-9BF0-0612-4CBF-9935E9DF14CE}" dt="2022-12-06T03:14:33.231" v="1402" actId="20577"/>
          <ac:spMkLst>
            <pc:docMk/>
            <pc:sldMk cId="1109845307" sldId="303"/>
            <ac:spMk id="3" creationId="{D5139510-2F3D-8E2D-85AF-B18D14F63CA1}"/>
          </ac:spMkLst>
        </pc:spChg>
        <pc:picChg chg="add mod">
          <ac:chgData name="Utilisateur invité" userId="S::urn:spo:anon#feb54e1ad466c4356e17b8b476b40cf1490954c31b65a35cde2b5ab8f01b3105::" providerId="AD" clId="Web-{DA5A6E49-9BF0-0612-4CBF-9935E9DF14CE}" dt="2022-12-06T03:14:22.309" v="1398" actId="14100"/>
          <ac:picMkLst>
            <pc:docMk/>
            <pc:sldMk cId="1109845307" sldId="303"/>
            <ac:picMk id="7" creationId="{C9C5E26F-4A52-7677-105B-46A3ACF4BC5C}"/>
          </ac:picMkLst>
        </pc:picChg>
        <pc:picChg chg="del">
          <ac:chgData name="Utilisateur invité" userId="S::urn:spo:anon#feb54e1ad466c4356e17b8b476b40cf1490954c31b65a35cde2b5ab8f01b3105::" providerId="AD" clId="Web-{DA5A6E49-9BF0-0612-4CBF-9935E9DF14CE}" dt="2022-12-06T03:11:56.782" v="1301"/>
          <ac:picMkLst>
            <pc:docMk/>
            <pc:sldMk cId="1109845307" sldId="303"/>
            <ac:picMk id="8" creationId="{02AB080F-4EB4-DE0E-8889-CCE1B8E3D4D4}"/>
          </ac:picMkLst>
        </pc:picChg>
      </pc:sldChg>
      <pc:sldChg chg="add del replId">
        <pc:chgData name="Utilisateur invité" userId="S::urn:spo:anon#feb54e1ad466c4356e17b8b476b40cf1490954c31b65a35cde2b5ab8f01b3105::" providerId="AD" clId="Web-{DA5A6E49-9BF0-0612-4CBF-9935E9DF14CE}" dt="2022-12-06T03:12:00.954" v="1303"/>
        <pc:sldMkLst>
          <pc:docMk/>
          <pc:sldMk cId="3175065388" sldId="304"/>
        </pc:sldMkLst>
      </pc:sldChg>
      <pc:sldMasterChg chg="add addSldLayout">
        <pc:chgData name="Utilisateur invité" userId="S::urn:spo:anon#feb54e1ad466c4356e17b8b476b40cf1490954c31b65a35cde2b5ab8f01b3105::" providerId="AD" clId="Web-{DA5A6E49-9BF0-0612-4CBF-9935E9DF14CE}" dt="2022-12-06T00:14:41.822" v="5"/>
        <pc:sldMasterMkLst>
          <pc:docMk/>
          <pc:sldMasterMk cId="0" sldId="2147483672"/>
        </pc:sldMasterMkLst>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48"/>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49"/>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0"/>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1"/>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2"/>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3"/>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4"/>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5"/>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6"/>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7"/>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8"/>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59"/>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0"/>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1"/>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2"/>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3"/>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4"/>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5"/>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6"/>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7"/>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8"/>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69"/>
          </pc:sldLayoutMkLst>
        </pc:sldLayoutChg>
        <pc:sldLayoutChg chg="add">
          <pc:chgData name="Utilisateur invité" userId="S::urn:spo:anon#feb54e1ad466c4356e17b8b476b40cf1490954c31b65a35cde2b5ab8f01b3105::" providerId="AD" clId="Web-{DA5A6E49-9BF0-0612-4CBF-9935E9DF14CE}" dt="2022-12-06T00:14:41.822" v="5"/>
          <pc:sldLayoutMkLst>
            <pc:docMk/>
            <pc:sldMasterMk cId="0" sldId="2147483672"/>
            <pc:sldLayoutMk cId="0" sldId="2147483670"/>
          </pc:sldLayoutMkLst>
        </pc:sldLayoutChg>
      </pc:sldMasterChg>
      <pc:sldMasterChg chg="replId modSldLayout">
        <pc:chgData name="Utilisateur invité" userId="S::urn:spo:anon#feb54e1ad466c4356e17b8b476b40cf1490954c31b65a35cde2b5ab8f01b3105::" providerId="AD" clId="Web-{DA5A6E49-9BF0-0612-4CBF-9935E9DF14CE}" dt="2022-12-06T00:14:41.822" v="5"/>
        <pc:sldMasterMkLst>
          <pc:docMk/>
          <pc:sldMasterMk cId="1251890629" sldId="2147483673"/>
        </pc:sldMasterMkLst>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522603443" sldId="2147483674"/>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1099269954" sldId="2147483675"/>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605581449" sldId="2147483676"/>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2873996018" sldId="2147483677"/>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402165925" sldId="2147483678"/>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495515539" sldId="2147483679"/>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1477251742" sldId="2147483680"/>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2149954599" sldId="2147483681"/>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1250269395" sldId="2147483682"/>
          </pc:sldLayoutMkLst>
        </pc:sldLayoutChg>
        <pc:sldLayoutChg chg="replId">
          <pc:chgData name="Utilisateur invité" userId="S::urn:spo:anon#feb54e1ad466c4356e17b8b476b40cf1490954c31b65a35cde2b5ab8f01b3105::" providerId="AD" clId="Web-{DA5A6E49-9BF0-0612-4CBF-9935E9DF14CE}" dt="2022-12-06T00:14:41.822" v="5"/>
          <pc:sldLayoutMkLst>
            <pc:docMk/>
            <pc:sldMasterMk cId="1251890629" sldId="2147483673"/>
            <pc:sldLayoutMk cId="2180042279" sldId="2147483683"/>
          </pc:sldLayoutMkLst>
        </pc:sldLayoutChg>
      </pc:sldMasterChg>
    </pc:docChg>
  </pc:docChgLst>
  <pc:docChgLst>
    <pc:chgData name="Utilisateur invité" userId="S::urn:spo:anon#feb54e1ad466c4356e17b8b476b40cf1490954c31b65a35cde2b5ab8f01b3105::" providerId="AD" clId="Web-{3FE5C27D-6D43-AFB1-A98E-73F85BC9C0FA}"/>
    <pc:docChg chg="modSld">
      <pc:chgData name="Utilisateur invité" userId="S::urn:spo:anon#feb54e1ad466c4356e17b8b476b40cf1490954c31b65a35cde2b5ab8f01b3105::" providerId="AD" clId="Web-{3FE5C27D-6D43-AFB1-A98E-73F85BC9C0FA}" dt="2022-12-05T19:52:09.676" v="51" actId="20577"/>
      <pc:docMkLst>
        <pc:docMk/>
      </pc:docMkLst>
      <pc:sldChg chg="addSp delSp modSp">
        <pc:chgData name="Utilisateur invité" userId="S::urn:spo:anon#feb54e1ad466c4356e17b8b476b40cf1490954c31b65a35cde2b5ab8f01b3105::" providerId="AD" clId="Web-{3FE5C27D-6D43-AFB1-A98E-73F85BC9C0FA}" dt="2022-12-05T19:48:21.528" v="19" actId="1076"/>
        <pc:sldMkLst>
          <pc:docMk/>
          <pc:sldMk cId="3908622435" sldId="256"/>
        </pc:sldMkLst>
        <pc:picChg chg="add mod">
          <ac:chgData name="Utilisateur invité" userId="S::urn:spo:anon#feb54e1ad466c4356e17b8b476b40cf1490954c31b65a35cde2b5ab8f01b3105::" providerId="AD" clId="Web-{3FE5C27D-6D43-AFB1-A98E-73F85BC9C0FA}" dt="2022-12-05T19:48:21.528" v="19" actId="1076"/>
          <ac:picMkLst>
            <pc:docMk/>
            <pc:sldMk cId="3908622435" sldId="256"/>
            <ac:picMk id="5" creationId="{419B6CB1-B74C-AD04-86FA-B397A79D5D60}"/>
          </ac:picMkLst>
        </pc:picChg>
        <pc:picChg chg="add del mod">
          <ac:chgData name="Utilisateur invité" userId="S::urn:spo:anon#feb54e1ad466c4356e17b8b476b40cf1490954c31b65a35cde2b5ab8f01b3105::" providerId="AD" clId="Web-{3FE5C27D-6D43-AFB1-A98E-73F85BC9C0FA}" dt="2022-12-05T19:46:14.009" v="12"/>
          <ac:picMkLst>
            <pc:docMk/>
            <pc:sldMk cId="3908622435" sldId="256"/>
            <ac:picMk id="6" creationId="{00D2DD5A-10AE-8802-19E9-5D0502315C4D}"/>
          </ac:picMkLst>
        </pc:picChg>
        <pc:picChg chg="add del mod">
          <ac:chgData name="Utilisateur invité" userId="S::urn:spo:anon#feb54e1ad466c4356e17b8b476b40cf1490954c31b65a35cde2b5ab8f01b3105::" providerId="AD" clId="Web-{3FE5C27D-6D43-AFB1-A98E-73F85BC9C0FA}" dt="2022-12-05T19:48:16.106" v="18"/>
          <ac:picMkLst>
            <pc:docMk/>
            <pc:sldMk cId="3908622435" sldId="256"/>
            <ac:picMk id="7" creationId="{D3D52FE5-0C29-3A3E-3130-E19251B742ED}"/>
          </ac:picMkLst>
        </pc:picChg>
      </pc:sldChg>
      <pc:sldChg chg="modSp">
        <pc:chgData name="Utilisateur invité" userId="S::urn:spo:anon#feb54e1ad466c4356e17b8b476b40cf1490954c31b65a35cde2b5ab8f01b3105::" providerId="AD" clId="Web-{3FE5C27D-6D43-AFB1-A98E-73F85BC9C0FA}" dt="2022-12-05T19:52:09.676" v="51" actId="20577"/>
        <pc:sldMkLst>
          <pc:docMk/>
          <pc:sldMk cId="779372653" sldId="259"/>
        </pc:sldMkLst>
        <pc:spChg chg="mod">
          <ac:chgData name="Utilisateur invité" userId="S::urn:spo:anon#feb54e1ad466c4356e17b8b476b40cf1490954c31b65a35cde2b5ab8f01b3105::" providerId="AD" clId="Web-{3FE5C27D-6D43-AFB1-A98E-73F85BC9C0FA}" dt="2022-12-05T19:52:09.676" v="51" actId="20577"/>
          <ac:spMkLst>
            <pc:docMk/>
            <pc:sldMk cId="779372653" sldId="259"/>
            <ac:spMk id="3" creationId="{0823C481-A6C1-BF1D-390E-9834CA30B3A5}"/>
          </ac:spMkLst>
        </pc:spChg>
      </pc:sldChg>
    </pc:docChg>
  </pc:docChgLst>
  <pc:docChgLst>
    <pc:chgData name="Utilisateur invité" userId="S::urn:spo:anon#30bb92604560e110b893cad314aab58280edeeef3e04f8a8bf010fb496f36e0b::" providerId="AD" clId="Web-{13370595-AFC0-4460-AC24-2C55E11A2664}"/>
    <pc:docChg chg="addSld delSld modSld">
      <pc:chgData name="Utilisateur invité" userId="S::urn:spo:anon#30bb92604560e110b893cad314aab58280edeeef3e04f8a8bf010fb496f36e0b::" providerId="AD" clId="Web-{13370595-AFC0-4460-AC24-2C55E11A2664}" dt="2022-12-02T18:17:37.251" v="727" actId="20577"/>
      <pc:docMkLst>
        <pc:docMk/>
      </pc:docMkLst>
      <pc:sldChg chg="modSp add replId">
        <pc:chgData name="Utilisateur invité" userId="S::urn:spo:anon#30bb92604560e110b893cad314aab58280edeeef3e04f8a8bf010fb496f36e0b::" providerId="AD" clId="Web-{13370595-AFC0-4460-AC24-2C55E11A2664}" dt="2022-12-02T16:50:28.336" v="77" actId="20577"/>
        <pc:sldMkLst>
          <pc:docMk/>
          <pc:sldMk cId="859990752" sldId="261"/>
        </pc:sldMkLst>
        <pc:spChg chg="mod">
          <ac:chgData name="Utilisateur invité" userId="S::urn:spo:anon#30bb92604560e110b893cad314aab58280edeeef3e04f8a8bf010fb496f36e0b::" providerId="AD" clId="Web-{13370595-AFC0-4460-AC24-2C55E11A2664}" dt="2022-12-02T16:50:07.788" v="72" actId="20577"/>
          <ac:spMkLst>
            <pc:docMk/>
            <pc:sldMk cId="859990752" sldId="261"/>
            <ac:spMk id="2" creationId="{BA3E6D6E-548C-983E-16E9-8C02E4F43A99}"/>
          </ac:spMkLst>
        </pc:spChg>
        <pc:spChg chg="mod">
          <ac:chgData name="Utilisateur invité" userId="S::urn:spo:anon#30bb92604560e110b893cad314aab58280edeeef3e04f8a8bf010fb496f36e0b::" providerId="AD" clId="Web-{13370595-AFC0-4460-AC24-2C55E11A2664}" dt="2022-12-02T16:50:28.336" v="77" actId="20577"/>
          <ac:spMkLst>
            <pc:docMk/>
            <pc:sldMk cId="859990752" sldId="261"/>
            <ac:spMk id="3" creationId="{0823C481-A6C1-BF1D-390E-9834CA30B3A5}"/>
          </ac:spMkLst>
        </pc:spChg>
      </pc:sldChg>
      <pc:sldChg chg="addSp modSp add mod replId setBg">
        <pc:chgData name="Utilisateur invité" userId="S::urn:spo:anon#30bb92604560e110b893cad314aab58280edeeef3e04f8a8bf010fb496f36e0b::" providerId="AD" clId="Web-{13370595-AFC0-4460-AC24-2C55E11A2664}" dt="2022-12-02T16:57:14.989" v="128" actId="20577"/>
        <pc:sldMkLst>
          <pc:docMk/>
          <pc:sldMk cId="3460261349" sldId="262"/>
        </pc:sldMkLst>
        <pc:spChg chg="mod">
          <ac:chgData name="Utilisateur invité" userId="S::urn:spo:anon#30bb92604560e110b893cad314aab58280edeeef3e04f8a8bf010fb496f36e0b::" providerId="AD" clId="Web-{13370595-AFC0-4460-AC24-2C55E11A2664}" dt="2022-12-02T16:54:03.507" v="107"/>
          <ac:spMkLst>
            <pc:docMk/>
            <pc:sldMk cId="3460261349" sldId="262"/>
            <ac:spMk id="2" creationId="{BA3E6D6E-548C-983E-16E9-8C02E4F43A99}"/>
          </ac:spMkLst>
        </pc:spChg>
        <pc:spChg chg="mod ord">
          <ac:chgData name="Utilisateur invité" userId="S::urn:spo:anon#30bb92604560e110b893cad314aab58280edeeef3e04f8a8bf010fb496f36e0b::" providerId="AD" clId="Web-{13370595-AFC0-4460-AC24-2C55E11A2664}" dt="2022-12-02T16:57:14.989" v="128" actId="20577"/>
          <ac:spMkLst>
            <pc:docMk/>
            <pc:sldMk cId="3460261349" sldId="262"/>
            <ac:spMk id="3" creationId="{0823C481-A6C1-BF1D-390E-9834CA30B3A5}"/>
          </ac:spMkLst>
        </pc:spChg>
        <pc:spChg chg="add">
          <ac:chgData name="Utilisateur invité" userId="S::urn:spo:anon#30bb92604560e110b893cad314aab58280edeeef3e04f8a8bf010fb496f36e0b::" providerId="AD" clId="Web-{13370595-AFC0-4460-AC24-2C55E11A2664}" dt="2022-12-02T16:54:03.507" v="107"/>
          <ac:spMkLst>
            <pc:docMk/>
            <pc:sldMk cId="3460261349" sldId="262"/>
            <ac:spMk id="9" creationId="{A67E2D8A-19BE-48A0-889C-CCAC02348C99}"/>
          </ac:spMkLst>
        </pc:spChg>
        <pc:picChg chg="add mod">
          <ac:chgData name="Utilisateur invité" userId="S::urn:spo:anon#30bb92604560e110b893cad314aab58280edeeef3e04f8a8bf010fb496f36e0b::" providerId="AD" clId="Web-{13370595-AFC0-4460-AC24-2C55E11A2664}" dt="2022-12-02T16:54:03.507" v="107"/>
          <ac:picMkLst>
            <pc:docMk/>
            <pc:sldMk cId="3460261349" sldId="262"/>
            <ac:picMk id="4" creationId="{3A2A1A6E-3D01-ED20-9A4A-210DB61FF49D}"/>
          </ac:picMkLst>
        </pc:picChg>
      </pc:sldChg>
      <pc:sldChg chg="addSp delSp modSp add mod replId setClrOvrMap">
        <pc:chgData name="Utilisateur invité" userId="S::urn:spo:anon#30bb92604560e110b893cad314aab58280edeeef3e04f8a8bf010fb496f36e0b::" providerId="AD" clId="Web-{13370595-AFC0-4460-AC24-2C55E11A2664}" dt="2022-12-02T16:58:42.604" v="151" actId="20577"/>
        <pc:sldMkLst>
          <pc:docMk/>
          <pc:sldMk cId="2075616669" sldId="263"/>
        </pc:sldMkLst>
        <pc:spChg chg="mod">
          <ac:chgData name="Utilisateur invité" userId="S::urn:spo:anon#30bb92604560e110b893cad314aab58280edeeef3e04f8a8bf010fb496f36e0b::" providerId="AD" clId="Web-{13370595-AFC0-4460-AC24-2C55E11A2664}" dt="2022-12-02T16:56:35.799" v="117"/>
          <ac:spMkLst>
            <pc:docMk/>
            <pc:sldMk cId="2075616669" sldId="263"/>
            <ac:spMk id="2" creationId="{BA3E6D6E-548C-983E-16E9-8C02E4F43A99}"/>
          </ac:spMkLst>
        </pc:spChg>
        <pc:spChg chg="mod ord">
          <ac:chgData name="Utilisateur invité" userId="S::urn:spo:anon#30bb92604560e110b893cad314aab58280edeeef3e04f8a8bf010fb496f36e0b::" providerId="AD" clId="Web-{13370595-AFC0-4460-AC24-2C55E11A2664}" dt="2022-12-02T16:58:42.604" v="151" actId="20577"/>
          <ac:spMkLst>
            <pc:docMk/>
            <pc:sldMk cId="2075616669" sldId="263"/>
            <ac:spMk id="3" creationId="{0823C481-A6C1-BF1D-390E-9834CA30B3A5}"/>
          </ac:spMkLst>
        </pc:spChg>
        <pc:spChg chg="add del">
          <ac:chgData name="Utilisateur invité" userId="S::urn:spo:anon#30bb92604560e110b893cad314aab58280edeeef3e04f8a8bf010fb496f36e0b::" providerId="AD" clId="Web-{13370595-AFC0-4460-AC24-2C55E11A2664}" dt="2022-12-02T16:56:35.799" v="117"/>
          <ac:spMkLst>
            <pc:docMk/>
            <pc:sldMk cId="2075616669" sldId="263"/>
            <ac:spMk id="9" creationId="{A67E2D8A-19BE-48A0-889C-CCAC02348C99}"/>
          </ac:spMkLst>
        </pc:spChg>
        <pc:spChg chg="add del">
          <ac:chgData name="Utilisateur invité" userId="S::urn:spo:anon#30bb92604560e110b893cad314aab58280edeeef3e04f8a8bf010fb496f36e0b::" providerId="AD" clId="Web-{13370595-AFC0-4460-AC24-2C55E11A2664}" dt="2022-12-02T16:56:35.799" v="116"/>
          <ac:spMkLst>
            <pc:docMk/>
            <pc:sldMk cId="2075616669" sldId="263"/>
            <ac:spMk id="14" creationId="{1D868099-6145-4BC0-A5EA-74BEF1776BA9}"/>
          </ac:spMkLst>
        </pc:spChg>
        <pc:spChg chg="add del">
          <ac:chgData name="Utilisateur invité" userId="S::urn:spo:anon#30bb92604560e110b893cad314aab58280edeeef3e04f8a8bf010fb496f36e0b::" providerId="AD" clId="Web-{13370595-AFC0-4460-AC24-2C55E11A2664}" dt="2022-12-02T16:56:35.799" v="116"/>
          <ac:spMkLst>
            <pc:docMk/>
            <pc:sldMk cId="2075616669" sldId="263"/>
            <ac:spMk id="16" creationId="{CC1026F7-DECB-49B4-A565-518BBA445471}"/>
          </ac:spMkLst>
        </pc:spChg>
        <pc:spChg chg="add">
          <ac:chgData name="Utilisateur invité" userId="S::urn:spo:anon#30bb92604560e110b893cad314aab58280edeeef3e04f8a8bf010fb496f36e0b::" providerId="AD" clId="Web-{13370595-AFC0-4460-AC24-2C55E11A2664}" dt="2022-12-02T16:56:35.799" v="117"/>
          <ac:spMkLst>
            <pc:docMk/>
            <pc:sldMk cId="2075616669" sldId="263"/>
            <ac:spMk id="18" creationId="{1D868099-6145-4BC0-A5EA-74BEF1776BA9}"/>
          </ac:spMkLst>
        </pc:spChg>
        <pc:spChg chg="add">
          <ac:chgData name="Utilisateur invité" userId="S::urn:spo:anon#30bb92604560e110b893cad314aab58280edeeef3e04f8a8bf010fb496f36e0b::" providerId="AD" clId="Web-{13370595-AFC0-4460-AC24-2C55E11A2664}" dt="2022-12-02T16:56:35.799" v="117"/>
          <ac:spMkLst>
            <pc:docMk/>
            <pc:sldMk cId="2075616669" sldId="263"/>
            <ac:spMk id="19" creationId="{CC1026F7-DECB-49B4-A565-518BBA445471}"/>
          </ac:spMkLst>
        </pc:spChg>
        <pc:picChg chg="del">
          <ac:chgData name="Utilisateur invité" userId="S::urn:spo:anon#30bb92604560e110b893cad314aab58280edeeef3e04f8a8bf010fb496f36e0b::" providerId="AD" clId="Web-{13370595-AFC0-4460-AC24-2C55E11A2664}" dt="2022-12-02T16:56:08.500" v="113"/>
          <ac:picMkLst>
            <pc:docMk/>
            <pc:sldMk cId="2075616669" sldId="263"/>
            <ac:picMk id="4" creationId="{3A2A1A6E-3D01-ED20-9A4A-210DB61FF49D}"/>
          </ac:picMkLst>
        </pc:picChg>
        <pc:picChg chg="add mod">
          <ac:chgData name="Utilisateur invité" userId="S::urn:spo:anon#30bb92604560e110b893cad314aab58280edeeef3e04f8a8bf010fb496f36e0b::" providerId="AD" clId="Web-{13370595-AFC0-4460-AC24-2C55E11A2664}" dt="2022-12-02T16:57:52.273" v="134" actId="14100"/>
          <ac:picMkLst>
            <pc:docMk/>
            <pc:sldMk cId="2075616669" sldId="263"/>
            <ac:picMk id="5" creationId="{E02F83F1-9313-517E-1C7B-6E5551372453}"/>
          </ac:picMkLst>
        </pc:picChg>
      </pc:sldChg>
      <pc:sldChg chg="addSp delSp modSp add del replId">
        <pc:chgData name="Utilisateur invité" userId="S::urn:spo:anon#30bb92604560e110b893cad314aab58280edeeef3e04f8a8bf010fb496f36e0b::" providerId="AD" clId="Web-{13370595-AFC0-4460-AC24-2C55E11A2664}" dt="2022-12-02T17:00:58.926" v="177"/>
        <pc:sldMkLst>
          <pc:docMk/>
          <pc:sldMk cId="290089034" sldId="264"/>
        </pc:sldMkLst>
        <pc:spChg chg="mod">
          <ac:chgData name="Utilisateur invité" userId="S::urn:spo:anon#30bb92604560e110b893cad314aab58280edeeef3e04f8a8bf010fb496f36e0b::" providerId="AD" clId="Web-{13370595-AFC0-4460-AC24-2C55E11A2664}" dt="2022-12-02T16:59:58.547" v="164"/>
          <ac:spMkLst>
            <pc:docMk/>
            <pc:sldMk cId="290089034" sldId="264"/>
            <ac:spMk id="2" creationId="{BA3E6D6E-548C-983E-16E9-8C02E4F43A99}"/>
          </ac:spMkLst>
        </pc:spChg>
        <pc:spChg chg="mod ord">
          <ac:chgData name="Utilisateur invité" userId="S::urn:spo:anon#30bb92604560e110b893cad314aab58280edeeef3e04f8a8bf010fb496f36e0b::" providerId="AD" clId="Web-{13370595-AFC0-4460-AC24-2C55E11A2664}" dt="2022-12-02T16:59:58.547" v="164"/>
          <ac:spMkLst>
            <pc:docMk/>
            <pc:sldMk cId="290089034" sldId="264"/>
            <ac:spMk id="3" creationId="{0823C481-A6C1-BF1D-390E-9834CA30B3A5}"/>
          </ac:spMkLst>
        </pc:spChg>
        <pc:spChg chg="add del">
          <ac:chgData name="Utilisateur invité" userId="S::urn:spo:anon#30bb92604560e110b893cad314aab58280edeeef3e04f8a8bf010fb496f36e0b::" providerId="AD" clId="Web-{13370595-AFC0-4460-AC24-2C55E11A2664}" dt="2022-12-02T16:59:58.547" v="164"/>
          <ac:spMkLst>
            <pc:docMk/>
            <pc:sldMk cId="290089034" sldId="264"/>
            <ac:spMk id="18" creationId="{1D868099-6145-4BC0-A5EA-74BEF1776BA9}"/>
          </ac:spMkLst>
        </pc:spChg>
        <pc:spChg chg="add del">
          <ac:chgData name="Utilisateur invité" userId="S::urn:spo:anon#30bb92604560e110b893cad314aab58280edeeef3e04f8a8bf010fb496f36e0b::" providerId="AD" clId="Web-{13370595-AFC0-4460-AC24-2C55E11A2664}" dt="2022-12-02T16:59:58.547" v="164"/>
          <ac:spMkLst>
            <pc:docMk/>
            <pc:sldMk cId="290089034" sldId="264"/>
            <ac:spMk id="19" creationId="{CC1026F7-DECB-49B4-A565-518BBA445471}"/>
          </ac:spMkLst>
        </pc:spChg>
        <pc:spChg chg="add">
          <ac:chgData name="Utilisateur invité" userId="S::urn:spo:anon#30bb92604560e110b893cad314aab58280edeeef3e04f8a8bf010fb496f36e0b::" providerId="AD" clId="Web-{13370595-AFC0-4460-AC24-2C55E11A2664}" dt="2022-12-02T16:59:58.547" v="164"/>
          <ac:spMkLst>
            <pc:docMk/>
            <pc:sldMk cId="290089034" sldId="264"/>
            <ac:spMk id="24" creationId="{597649B1-EA54-4416-AAFC-FF408060C306}"/>
          </ac:spMkLst>
        </pc:spChg>
        <pc:picChg chg="add mod">
          <ac:chgData name="Utilisateur invité" userId="S::urn:spo:anon#30bb92604560e110b893cad314aab58280edeeef3e04f8a8bf010fb496f36e0b::" providerId="AD" clId="Web-{13370595-AFC0-4460-AC24-2C55E11A2664}" dt="2022-12-02T17:00:46.847" v="175" actId="1076"/>
          <ac:picMkLst>
            <pc:docMk/>
            <pc:sldMk cId="290089034" sldId="264"/>
            <ac:picMk id="4" creationId="{D040870D-2B39-43A3-38EE-5A57925772BB}"/>
          </ac:picMkLst>
        </pc:picChg>
        <pc:picChg chg="del">
          <ac:chgData name="Utilisateur invité" userId="S::urn:spo:anon#30bb92604560e110b893cad314aab58280edeeef3e04f8a8bf010fb496f36e0b::" providerId="AD" clId="Web-{13370595-AFC0-4460-AC24-2C55E11A2664}" dt="2022-12-02T16:59:51.593" v="161"/>
          <ac:picMkLst>
            <pc:docMk/>
            <pc:sldMk cId="290089034" sldId="264"/>
            <ac:picMk id="5" creationId="{E02F83F1-9313-517E-1C7B-6E5551372453}"/>
          </ac:picMkLst>
        </pc:picChg>
      </pc:sldChg>
      <pc:sldChg chg="addSp delSp modSp add replId">
        <pc:chgData name="Utilisateur invité" userId="S::urn:spo:anon#30bb92604560e110b893cad314aab58280edeeef3e04f8a8bf010fb496f36e0b::" providerId="AD" clId="Web-{13370595-AFC0-4460-AC24-2C55E11A2664}" dt="2022-12-02T17:05:26.744" v="236" actId="20577"/>
        <pc:sldMkLst>
          <pc:docMk/>
          <pc:sldMk cId="1989906449" sldId="265"/>
        </pc:sldMkLst>
        <pc:spChg chg="mod">
          <ac:chgData name="Utilisateur invité" userId="S::urn:spo:anon#30bb92604560e110b893cad314aab58280edeeef3e04f8a8bf010fb496f36e0b::" providerId="AD" clId="Web-{13370595-AFC0-4460-AC24-2C55E11A2664}" dt="2022-12-02T17:04:05.285" v="228"/>
          <ac:spMkLst>
            <pc:docMk/>
            <pc:sldMk cId="1989906449" sldId="265"/>
            <ac:spMk id="2" creationId="{BA3E6D6E-548C-983E-16E9-8C02E4F43A99}"/>
          </ac:spMkLst>
        </pc:spChg>
        <pc:spChg chg="mod ord">
          <ac:chgData name="Utilisateur invité" userId="S::urn:spo:anon#30bb92604560e110b893cad314aab58280edeeef3e04f8a8bf010fb496f36e0b::" providerId="AD" clId="Web-{13370595-AFC0-4460-AC24-2C55E11A2664}" dt="2022-12-02T17:05:26.744" v="236" actId="20577"/>
          <ac:spMkLst>
            <pc:docMk/>
            <pc:sldMk cId="1989906449" sldId="265"/>
            <ac:spMk id="3" creationId="{0823C481-A6C1-BF1D-390E-9834CA30B3A5}"/>
          </ac:spMkLst>
        </pc:spChg>
        <pc:spChg chg="add del">
          <ac:chgData name="Utilisateur invité" userId="S::urn:spo:anon#30bb92604560e110b893cad314aab58280edeeef3e04f8a8bf010fb496f36e0b::" providerId="AD" clId="Web-{13370595-AFC0-4460-AC24-2C55E11A2664}" dt="2022-12-02T17:04:05.285" v="228"/>
          <ac:spMkLst>
            <pc:docMk/>
            <pc:sldMk cId="1989906449" sldId="265"/>
            <ac:spMk id="24" creationId="{597649B1-EA54-4416-AAFC-FF408060C306}"/>
          </ac:spMkLst>
        </pc:spChg>
        <pc:spChg chg="add del">
          <ac:chgData name="Utilisateur invité" userId="S::urn:spo:anon#30bb92604560e110b893cad314aab58280edeeef3e04f8a8bf010fb496f36e0b::" providerId="AD" clId="Web-{13370595-AFC0-4460-AC24-2C55E11A2664}" dt="2022-12-02T17:04:05.285" v="227"/>
          <ac:spMkLst>
            <pc:docMk/>
            <pc:sldMk cId="1989906449" sldId="265"/>
            <ac:spMk id="29" creationId="{1D868099-6145-4BC0-A5EA-74BEF1776BA9}"/>
          </ac:spMkLst>
        </pc:spChg>
        <pc:spChg chg="add del">
          <ac:chgData name="Utilisateur invité" userId="S::urn:spo:anon#30bb92604560e110b893cad314aab58280edeeef3e04f8a8bf010fb496f36e0b::" providerId="AD" clId="Web-{13370595-AFC0-4460-AC24-2C55E11A2664}" dt="2022-12-02T17:04:05.285" v="227"/>
          <ac:spMkLst>
            <pc:docMk/>
            <pc:sldMk cId="1989906449" sldId="265"/>
            <ac:spMk id="31" creationId="{CC1026F7-DECB-49B4-A565-518BBA445471}"/>
          </ac:spMkLst>
        </pc:spChg>
        <pc:spChg chg="add">
          <ac:chgData name="Utilisateur invité" userId="S::urn:spo:anon#30bb92604560e110b893cad314aab58280edeeef3e04f8a8bf010fb496f36e0b::" providerId="AD" clId="Web-{13370595-AFC0-4460-AC24-2C55E11A2664}" dt="2022-12-02T17:04:05.285" v="228"/>
          <ac:spMkLst>
            <pc:docMk/>
            <pc:sldMk cId="1989906449" sldId="265"/>
            <ac:spMk id="33" creationId="{B9F89C22-0475-4427-B7C8-0269AD40E3EC}"/>
          </ac:spMkLst>
        </pc:spChg>
        <pc:picChg chg="del">
          <ac:chgData name="Utilisateur invité" userId="S::urn:spo:anon#30bb92604560e110b893cad314aab58280edeeef3e04f8a8bf010fb496f36e0b::" providerId="AD" clId="Web-{13370595-AFC0-4460-AC24-2C55E11A2664}" dt="2022-12-02T17:03:44.315" v="225"/>
          <ac:picMkLst>
            <pc:docMk/>
            <pc:sldMk cId="1989906449" sldId="265"/>
            <ac:picMk id="4" creationId="{D040870D-2B39-43A3-38EE-5A57925772BB}"/>
          </ac:picMkLst>
        </pc:picChg>
        <pc:picChg chg="add mod">
          <ac:chgData name="Utilisateur invité" userId="S::urn:spo:anon#30bb92604560e110b893cad314aab58280edeeef3e04f8a8bf010fb496f36e0b::" providerId="AD" clId="Web-{13370595-AFC0-4460-AC24-2C55E11A2664}" dt="2022-12-02T17:04:24.443" v="233" actId="14100"/>
          <ac:picMkLst>
            <pc:docMk/>
            <pc:sldMk cId="1989906449" sldId="265"/>
            <ac:picMk id="5" creationId="{7FDEBC00-8FB8-3DEA-6AAE-D204C344724D}"/>
          </ac:picMkLst>
        </pc:picChg>
      </pc:sldChg>
      <pc:sldChg chg="addSp delSp modSp add replId">
        <pc:chgData name="Utilisateur invité" userId="S::urn:spo:anon#30bb92604560e110b893cad314aab58280edeeef3e04f8a8bf010fb496f36e0b::" providerId="AD" clId="Web-{13370595-AFC0-4460-AC24-2C55E11A2664}" dt="2022-12-02T17:07:04.174" v="252" actId="20577"/>
        <pc:sldMkLst>
          <pc:docMk/>
          <pc:sldMk cId="1066747207" sldId="266"/>
        </pc:sldMkLst>
        <pc:spChg chg="mod">
          <ac:chgData name="Utilisateur invité" userId="S::urn:spo:anon#30bb92604560e110b893cad314aab58280edeeef3e04f8a8bf010fb496f36e0b::" providerId="AD" clId="Web-{13370595-AFC0-4460-AC24-2C55E11A2664}" dt="2022-12-02T17:06:55.454" v="250"/>
          <ac:spMkLst>
            <pc:docMk/>
            <pc:sldMk cId="1066747207" sldId="266"/>
            <ac:spMk id="2" creationId="{BA3E6D6E-548C-983E-16E9-8C02E4F43A99}"/>
          </ac:spMkLst>
        </pc:spChg>
        <pc:spChg chg="mod">
          <ac:chgData name="Utilisateur invité" userId="S::urn:spo:anon#30bb92604560e110b893cad314aab58280edeeef3e04f8a8bf010fb496f36e0b::" providerId="AD" clId="Web-{13370595-AFC0-4460-AC24-2C55E11A2664}" dt="2022-12-02T17:07:04.174" v="252" actId="20577"/>
          <ac:spMkLst>
            <pc:docMk/>
            <pc:sldMk cId="1066747207" sldId="266"/>
            <ac:spMk id="3" creationId="{0823C481-A6C1-BF1D-390E-9834CA30B3A5}"/>
          </ac:spMkLst>
        </pc:spChg>
        <pc:spChg chg="add del mod">
          <ac:chgData name="Utilisateur invité" userId="S::urn:spo:anon#30bb92604560e110b893cad314aab58280edeeef3e04f8a8bf010fb496f36e0b::" providerId="AD" clId="Web-{13370595-AFC0-4460-AC24-2C55E11A2664}" dt="2022-12-02T17:06:45.484" v="248"/>
          <ac:spMkLst>
            <pc:docMk/>
            <pc:sldMk cId="1066747207" sldId="266"/>
            <ac:spMk id="4" creationId="{06D36D4A-80FB-88EF-4456-AB0569110D25}"/>
          </ac:spMkLst>
        </pc:spChg>
        <pc:spChg chg="del">
          <ac:chgData name="Utilisateur invité" userId="S::urn:spo:anon#30bb92604560e110b893cad314aab58280edeeef3e04f8a8bf010fb496f36e0b::" providerId="AD" clId="Web-{13370595-AFC0-4460-AC24-2C55E11A2664}" dt="2022-12-02T17:06:55.454" v="250"/>
          <ac:spMkLst>
            <pc:docMk/>
            <pc:sldMk cId="1066747207" sldId="266"/>
            <ac:spMk id="33" creationId="{B9F89C22-0475-4427-B7C8-0269AD40E3EC}"/>
          </ac:spMkLst>
        </pc:spChg>
        <pc:picChg chg="del">
          <ac:chgData name="Utilisateur invité" userId="S::urn:spo:anon#30bb92604560e110b893cad314aab58280edeeef3e04f8a8bf010fb496f36e0b::" providerId="AD" clId="Web-{13370595-AFC0-4460-AC24-2C55E11A2664}" dt="2022-12-02T17:06:42.812" v="245"/>
          <ac:picMkLst>
            <pc:docMk/>
            <pc:sldMk cId="1066747207" sldId="266"/>
            <ac:picMk id="5" creationId="{7FDEBC00-8FB8-3DEA-6AAE-D204C344724D}"/>
          </ac:picMkLst>
        </pc:picChg>
        <pc:picChg chg="add mod">
          <ac:chgData name="Utilisateur invité" userId="S::urn:spo:anon#30bb92604560e110b893cad314aab58280edeeef3e04f8a8bf010fb496f36e0b::" providerId="AD" clId="Web-{13370595-AFC0-4460-AC24-2C55E11A2664}" dt="2022-12-02T17:06:55.454" v="250"/>
          <ac:picMkLst>
            <pc:docMk/>
            <pc:sldMk cId="1066747207" sldId="266"/>
            <ac:picMk id="6" creationId="{0010939A-AACE-AB81-2E4A-F7C00473ADB3}"/>
          </ac:picMkLst>
        </pc:picChg>
      </pc:sldChg>
      <pc:sldChg chg="addSp delSp modSp add replId">
        <pc:chgData name="Utilisateur invité" userId="S::urn:spo:anon#30bb92604560e110b893cad314aab58280edeeef3e04f8a8bf010fb496f36e0b::" providerId="AD" clId="Web-{13370595-AFC0-4460-AC24-2C55E11A2664}" dt="2022-12-02T17:17:13.122" v="311" actId="20577"/>
        <pc:sldMkLst>
          <pc:docMk/>
          <pc:sldMk cId="2354391522" sldId="267"/>
        </pc:sldMkLst>
        <pc:spChg chg="mod">
          <ac:chgData name="Utilisateur invité" userId="S::urn:spo:anon#30bb92604560e110b893cad314aab58280edeeef3e04f8a8bf010fb496f36e0b::" providerId="AD" clId="Web-{13370595-AFC0-4460-AC24-2C55E11A2664}" dt="2022-12-02T17:08:33.117" v="259"/>
          <ac:spMkLst>
            <pc:docMk/>
            <pc:sldMk cId="2354391522" sldId="267"/>
            <ac:spMk id="2" creationId="{BA3E6D6E-548C-983E-16E9-8C02E4F43A99}"/>
          </ac:spMkLst>
        </pc:spChg>
        <pc:spChg chg="mod">
          <ac:chgData name="Utilisateur invité" userId="S::urn:spo:anon#30bb92604560e110b893cad314aab58280edeeef3e04f8a8bf010fb496f36e0b::" providerId="AD" clId="Web-{13370595-AFC0-4460-AC24-2C55E11A2664}" dt="2022-12-02T17:17:13.122" v="311" actId="20577"/>
          <ac:spMkLst>
            <pc:docMk/>
            <pc:sldMk cId="2354391522" sldId="267"/>
            <ac:spMk id="3" creationId="{0823C481-A6C1-BF1D-390E-9834CA30B3A5}"/>
          </ac:spMkLst>
        </pc:spChg>
        <pc:spChg chg="add del">
          <ac:chgData name="Utilisateur invité" userId="S::urn:spo:anon#30bb92604560e110b893cad314aab58280edeeef3e04f8a8bf010fb496f36e0b::" providerId="AD" clId="Web-{13370595-AFC0-4460-AC24-2C55E11A2664}" dt="2022-12-02T17:09:26.965" v="265"/>
          <ac:spMkLst>
            <pc:docMk/>
            <pc:sldMk cId="2354391522" sldId="267"/>
            <ac:spMk id="11" creationId="{B9F89C22-0475-4427-B7C8-0269AD40E3EC}"/>
          </ac:spMkLst>
        </pc:spChg>
        <pc:spChg chg="add">
          <ac:chgData name="Utilisateur invité" userId="S::urn:spo:anon#30bb92604560e110b893cad314aab58280edeeef3e04f8a8bf010fb496f36e0b::" providerId="AD" clId="Web-{13370595-AFC0-4460-AC24-2C55E11A2664}" dt="2022-12-02T17:09:26.965" v="265"/>
          <ac:spMkLst>
            <pc:docMk/>
            <pc:sldMk cId="2354391522" sldId="267"/>
            <ac:spMk id="16" creationId="{B9F89C22-0475-4427-B7C8-0269AD40E3EC}"/>
          </ac:spMkLst>
        </pc:spChg>
        <pc:picChg chg="add mod">
          <ac:chgData name="Utilisateur invité" userId="S::urn:spo:anon#30bb92604560e110b893cad314aab58280edeeef3e04f8a8bf010fb496f36e0b::" providerId="AD" clId="Web-{13370595-AFC0-4460-AC24-2C55E11A2664}" dt="2022-12-02T17:09:52.107" v="267" actId="14100"/>
          <ac:picMkLst>
            <pc:docMk/>
            <pc:sldMk cId="2354391522" sldId="267"/>
            <ac:picMk id="4" creationId="{02EDF745-C220-99D8-41B3-60588BC508E0}"/>
          </ac:picMkLst>
        </pc:picChg>
        <pc:picChg chg="del mod">
          <ac:chgData name="Utilisateur invité" userId="S::urn:spo:anon#30bb92604560e110b893cad314aab58280edeeef3e04f8a8bf010fb496f36e0b::" providerId="AD" clId="Web-{13370595-AFC0-4460-AC24-2C55E11A2664}" dt="2022-12-02T17:09:23.433" v="263"/>
          <ac:picMkLst>
            <pc:docMk/>
            <pc:sldMk cId="2354391522" sldId="267"/>
            <ac:picMk id="6" creationId="{0010939A-AACE-AB81-2E4A-F7C00473ADB3}"/>
          </ac:picMkLst>
        </pc:picChg>
      </pc:sldChg>
      <pc:sldChg chg="addSp delSp modSp add replId">
        <pc:chgData name="Utilisateur invité" userId="S::urn:spo:anon#30bb92604560e110b893cad314aab58280edeeef3e04f8a8bf010fb496f36e0b::" providerId="AD" clId="Web-{13370595-AFC0-4460-AC24-2C55E11A2664}" dt="2022-12-02T17:19:49.804" v="353" actId="20577"/>
        <pc:sldMkLst>
          <pc:docMk/>
          <pc:sldMk cId="2070375666" sldId="268"/>
        </pc:sldMkLst>
        <pc:spChg chg="mod">
          <ac:chgData name="Utilisateur invité" userId="S::urn:spo:anon#30bb92604560e110b893cad314aab58280edeeef3e04f8a8bf010fb496f36e0b::" providerId="AD" clId="Web-{13370595-AFC0-4460-AC24-2C55E11A2664}" dt="2022-12-02T17:11:23.301" v="279"/>
          <ac:spMkLst>
            <pc:docMk/>
            <pc:sldMk cId="2070375666" sldId="268"/>
            <ac:spMk id="2" creationId="{BA3E6D6E-548C-983E-16E9-8C02E4F43A99}"/>
          </ac:spMkLst>
        </pc:spChg>
        <pc:spChg chg="mod">
          <ac:chgData name="Utilisateur invité" userId="S::urn:spo:anon#30bb92604560e110b893cad314aab58280edeeef3e04f8a8bf010fb496f36e0b::" providerId="AD" clId="Web-{13370595-AFC0-4460-AC24-2C55E11A2664}" dt="2022-12-02T17:19:49.804" v="353" actId="20577"/>
          <ac:spMkLst>
            <pc:docMk/>
            <pc:sldMk cId="2070375666" sldId="268"/>
            <ac:spMk id="3" creationId="{0823C481-A6C1-BF1D-390E-9834CA30B3A5}"/>
          </ac:spMkLst>
        </pc:spChg>
        <pc:spChg chg="add del">
          <ac:chgData name="Utilisateur invité" userId="S::urn:spo:anon#30bb92604560e110b893cad314aab58280edeeef3e04f8a8bf010fb496f36e0b::" providerId="AD" clId="Web-{13370595-AFC0-4460-AC24-2C55E11A2664}" dt="2022-12-02T17:11:23.301" v="280"/>
          <ac:spMkLst>
            <pc:docMk/>
            <pc:sldMk cId="2070375666" sldId="268"/>
            <ac:spMk id="16" creationId="{B9F89C22-0475-4427-B7C8-0269AD40E3EC}"/>
          </ac:spMkLst>
        </pc:spChg>
        <pc:spChg chg="add">
          <ac:chgData name="Utilisateur invité" userId="S::urn:spo:anon#30bb92604560e110b893cad314aab58280edeeef3e04f8a8bf010fb496f36e0b::" providerId="AD" clId="Web-{13370595-AFC0-4460-AC24-2C55E11A2664}" dt="2022-12-02T17:11:23.301" v="280"/>
          <ac:spMkLst>
            <pc:docMk/>
            <pc:sldMk cId="2070375666" sldId="268"/>
            <ac:spMk id="21" creationId="{B9F89C22-0475-4427-B7C8-0269AD40E3EC}"/>
          </ac:spMkLst>
        </pc:spChg>
        <pc:picChg chg="del">
          <ac:chgData name="Utilisateur invité" userId="S::urn:spo:anon#30bb92604560e110b893cad314aab58280edeeef3e04f8a8bf010fb496f36e0b::" providerId="AD" clId="Web-{13370595-AFC0-4460-AC24-2C55E11A2664}" dt="2022-12-02T17:11:14.503" v="276"/>
          <ac:picMkLst>
            <pc:docMk/>
            <pc:sldMk cId="2070375666" sldId="268"/>
            <ac:picMk id="4" creationId="{02EDF745-C220-99D8-41B3-60588BC508E0}"/>
          </ac:picMkLst>
        </pc:picChg>
        <pc:picChg chg="add mod">
          <ac:chgData name="Utilisateur invité" userId="S::urn:spo:anon#30bb92604560e110b893cad314aab58280edeeef3e04f8a8bf010fb496f36e0b::" providerId="AD" clId="Web-{13370595-AFC0-4460-AC24-2C55E11A2664}" dt="2022-12-02T17:12:45.666" v="282" actId="1076"/>
          <ac:picMkLst>
            <pc:docMk/>
            <pc:sldMk cId="2070375666" sldId="268"/>
            <ac:picMk id="5" creationId="{8E88D2E9-DCF4-69C2-95FE-F8B7BE8D2A56}"/>
          </ac:picMkLst>
        </pc:picChg>
      </pc:sldChg>
      <pc:sldChg chg="addSp delSp modSp add replId">
        <pc:chgData name="Utilisateur invité" userId="S::urn:spo:anon#30bb92604560e110b893cad314aab58280edeeef3e04f8a8bf010fb496f36e0b::" providerId="AD" clId="Web-{13370595-AFC0-4460-AC24-2C55E11A2664}" dt="2022-12-02T17:14:51.971" v="294" actId="14100"/>
        <pc:sldMkLst>
          <pc:docMk/>
          <pc:sldMk cId="345205614" sldId="269"/>
        </pc:sldMkLst>
        <pc:spChg chg="mod">
          <ac:chgData name="Utilisateur invité" userId="S::urn:spo:anon#30bb92604560e110b893cad314aab58280edeeef3e04f8a8bf010fb496f36e0b::" providerId="AD" clId="Web-{13370595-AFC0-4460-AC24-2C55E11A2664}" dt="2022-12-02T17:14:44.299" v="293"/>
          <ac:spMkLst>
            <pc:docMk/>
            <pc:sldMk cId="345205614" sldId="269"/>
            <ac:spMk id="3" creationId="{0823C481-A6C1-BF1D-390E-9834CA30B3A5}"/>
          </ac:spMkLst>
        </pc:spChg>
        <pc:spChg chg="del">
          <ac:chgData name="Utilisateur invité" userId="S::urn:spo:anon#30bb92604560e110b893cad314aab58280edeeef3e04f8a8bf010fb496f36e0b::" providerId="AD" clId="Web-{13370595-AFC0-4460-AC24-2C55E11A2664}" dt="2022-12-02T17:14:44.299" v="293"/>
          <ac:spMkLst>
            <pc:docMk/>
            <pc:sldMk cId="345205614" sldId="269"/>
            <ac:spMk id="21" creationId="{B9F89C22-0475-4427-B7C8-0269AD40E3EC}"/>
          </ac:spMkLst>
        </pc:spChg>
        <pc:spChg chg="add">
          <ac:chgData name="Utilisateur invité" userId="S::urn:spo:anon#30bb92604560e110b893cad314aab58280edeeef3e04f8a8bf010fb496f36e0b::" providerId="AD" clId="Web-{13370595-AFC0-4460-AC24-2C55E11A2664}" dt="2022-12-02T17:14:44.299" v="293"/>
          <ac:spMkLst>
            <pc:docMk/>
            <pc:sldMk cId="345205614" sldId="269"/>
            <ac:spMk id="26" creationId="{B9F89C22-0475-4427-B7C8-0269AD40E3EC}"/>
          </ac:spMkLst>
        </pc:spChg>
        <pc:picChg chg="add mod">
          <ac:chgData name="Utilisateur invité" userId="S::urn:spo:anon#30bb92604560e110b893cad314aab58280edeeef3e04f8a8bf010fb496f36e0b::" providerId="AD" clId="Web-{13370595-AFC0-4460-AC24-2C55E11A2664}" dt="2022-12-02T17:14:51.971" v="294" actId="14100"/>
          <ac:picMkLst>
            <pc:docMk/>
            <pc:sldMk cId="345205614" sldId="269"/>
            <ac:picMk id="4" creationId="{670AE33B-DD6A-46C9-2F10-C89A219DAAE4}"/>
          </ac:picMkLst>
        </pc:picChg>
        <pc:picChg chg="del">
          <ac:chgData name="Utilisateur invité" userId="S::urn:spo:anon#30bb92604560e110b893cad314aab58280edeeef3e04f8a8bf010fb496f36e0b::" providerId="AD" clId="Web-{13370595-AFC0-4460-AC24-2C55E11A2664}" dt="2022-12-02T17:14:40.830" v="291"/>
          <ac:picMkLst>
            <pc:docMk/>
            <pc:sldMk cId="345205614" sldId="269"/>
            <ac:picMk id="5" creationId="{8E88D2E9-DCF4-69C2-95FE-F8B7BE8D2A56}"/>
          </ac:picMkLst>
        </pc:picChg>
      </pc:sldChg>
      <pc:sldChg chg="addSp delSp modSp add replId">
        <pc:chgData name="Utilisateur invité" userId="S::urn:spo:anon#30bb92604560e110b893cad314aab58280edeeef3e04f8a8bf010fb496f36e0b::" providerId="AD" clId="Web-{13370595-AFC0-4460-AC24-2C55E11A2664}" dt="2022-12-02T17:15:51.366" v="302" actId="1076"/>
        <pc:sldMkLst>
          <pc:docMk/>
          <pc:sldMk cId="1036380346" sldId="270"/>
        </pc:sldMkLst>
        <pc:spChg chg="mod">
          <ac:chgData name="Utilisateur invité" userId="S::urn:spo:anon#30bb92604560e110b893cad314aab58280edeeef3e04f8a8bf010fb496f36e0b::" providerId="AD" clId="Web-{13370595-AFC0-4460-AC24-2C55E11A2664}" dt="2022-12-02T17:15:45.616" v="300"/>
          <ac:spMkLst>
            <pc:docMk/>
            <pc:sldMk cId="1036380346" sldId="270"/>
            <ac:spMk id="3" creationId="{0823C481-A6C1-BF1D-390E-9834CA30B3A5}"/>
          </ac:spMkLst>
        </pc:spChg>
        <pc:spChg chg="del">
          <ac:chgData name="Utilisateur invité" userId="S::urn:spo:anon#30bb92604560e110b893cad314aab58280edeeef3e04f8a8bf010fb496f36e0b::" providerId="AD" clId="Web-{13370595-AFC0-4460-AC24-2C55E11A2664}" dt="2022-12-02T17:15:45.616" v="300"/>
          <ac:spMkLst>
            <pc:docMk/>
            <pc:sldMk cId="1036380346" sldId="270"/>
            <ac:spMk id="26" creationId="{B9F89C22-0475-4427-B7C8-0269AD40E3EC}"/>
          </ac:spMkLst>
        </pc:spChg>
        <pc:spChg chg="add">
          <ac:chgData name="Utilisateur invité" userId="S::urn:spo:anon#30bb92604560e110b893cad314aab58280edeeef3e04f8a8bf010fb496f36e0b::" providerId="AD" clId="Web-{13370595-AFC0-4460-AC24-2C55E11A2664}" dt="2022-12-02T17:15:45.616" v="300"/>
          <ac:spMkLst>
            <pc:docMk/>
            <pc:sldMk cId="1036380346" sldId="270"/>
            <ac:spMk id="31" creationId="{B9F89C22-0475-4427-B7C8-0269AD40E3EC}"/>
          </ac:spMkLst>
        </pc:spChg>
        <pc:picChg chg="del">
          <ac:chgData name="Utilisateur invité" userId="S::urn:spo:anon#30bb92604560e110b893cad314aab58280edeeef3e04f8a8bf010fb496f36e0b::" providerId="AD" clId="Web-{13370595-AFC0-4460-AC24-2C55E11A2664}" dt="2022-12-02T17:15:37.818" v="298"/>
          <ac:picMkLst>
            <pc:docMk/>
            <pc:sldMk cId="1036380346" sldId="270"/>
            <ac:picMk id="4" creationId="{670AE33B-DD6A-46C9-2F10-C89A219DAAE4}"/>
          </ac:picMkLst>
        </pc:picChg>
        <pc:picChg chg="add mod">
          <ac:chgData name="Utilisateur invité" userId="S::urn:spo:anon#30bb92604560e110b893cad314aab58280edeeef3e04f8a8bf010fb496f36e0b::" providerId="AD" clId="Web-{13370595-AFC0-4460-AC24-2C55E11A2664}" dt="2022-12-02T17:15:51.366" v="302" actId="1076"/>
          <ac:picMkLst>
            <pc:docMk/>
            <pc:sldMk cId="1036380346" sldId="270"/>
            <ac:picMk id="5" creationId="{6CF0FF98-E98C-9364-097A-B779EF2ADE0E}"/>
          </ac:picMkLst>
        </pc:picChg>
      </pc:sldChg>
      <pc:sldChg chg="addSp delSp modSp add replId">
        <pc:chgData name="Utilisateur invité" userId="S::urn:spo:anon#30bb92604560e110b893cad314aab58280edeeef3e04f8a8bf010fb496f36e0b::" providerId="AD" clId="Web-{13370595-AFC0-4460-AC24-2C55E11A2664}" dt="2022-12-02T17:18:01.562" v="321" actId="14100"/>
        <pc:sldMkLst>
          <pc:docMk/>
          <pc:sldMk cId="2118683785" sldId="271"/>
        </pc:sldMkLst>
        <pc:spChg chg="mod">
          <ac:chgData name="Utilisateur invité" userId="S::urn:spo:anon#30bb92604560e110b893cad314aab58280edeeef3e04f8a8bf010fb496f36e0b::" providerId="AD" clId="Web-{13370595-AFC0-4460-AC24-2C55E11A2664}" dt="2022-12-02T17:17:54.734" v="319"/>
          <ac:spMkLst>
            <pc:docMk/>
            <pc:sldMk cId="2118683785" sldId="271"/>
            <ac:spMk id="2" creationId="{BA3E6D6E-548C-983E-16E9-8C02E4F43A99}"/>
          </ac:spMkLst>
        </pc:spChg>
        <pc:spChg chg="mod">
          <ac:chgData name="Utilisateur invité" userId="S::urn:spo:anon#30bb92604560e110b893cad314aab58280edeeef3e04f8a8bf010fb496f36e0b::" providerId="AD" clId="Web-{13370595-AFC0-4460-AC24-2C55E11A2664}" dt="2022-12-02T17:17:54.734" v="319"/>
          <ac:spMkLst>
            <pc:docMk/>
            <pc:sldMk cId="2118683785" sldId="271"/>
            <ac:spMk id="3" creationId="{0823C481-A6C1-BF1D-390E-9834CA30B3A5}"/>
          </ac:spMkLst>
        </pc:spChg>
        <pc:spChg chg="del">
          <ac:chgData name="Utilisateur invité" userId="S::urn:spo:anon#30bb92604560e110b893cad314aab58280edeeef3e04f8a8bf010fb496f36e0b::" providerId="AD" clId="Web-{13370595-AFC0-4460-AC24-2C55E11A2664}" dt="2022-12-02T17:17:54.734" v="319"/>
          <ac:spMkLst>
            <pc:docMk/>
            <pc:sldMk cId="2118683785" sldId="271"/>
            <ac:spMk id="31" creationId="{B9F89C22-0475-4427-B7C8-0269AD40E3EC}"/>
          </ac:spMkLst>
        </pc:spChg>
        <pc:picChg chg="add mod">
          <ac:chgData name="Utilisateur invité" userId="S::urn:spo:anon#30bb92604560e110b893cad314aab58280edeeef3e04f8a8bf010fb496f36e0b::" providerId="AD" clId="Web-{13370595-AFC0-4460-AC24-2C55E11A2664}" dt="2022-12-02T17:18:01.562" v="321" actId="14100"/>
          <ac:picMkLst>
            <pc:docMk/>
            <pc:sldMk cId="2118683785" sldId="271"/>
            <ac:picMk id="4" creationId="{21A88A40-F628-D026-14FD-1C618B16D197}"/>
          </ac:picMkLst>
        </pc:picChg>
        <pc:picChg chg="del mod">
          <ac:chgData name="Utilisateur invité" userId="S::urn:spo:anon#30bb92604560e110b893cad314aab58280edeeef3e04f8a8bf010fb496f36e0b::" providerId="AD" clId="Web-{13370595-AFC0-4460-AC24-2C55E11A2664}" dt="2022-12-02T17:17:43.921" v="317"/>
          <ac:picMkLst>
            <pc:docMk/>
            <pc:sldMk cId="2118683785" sldId="271"/>
            <ac:picMk id="5" creationId="{6CF0FF98-E98C-9364-097A-B779EF2ADE0E}"/>
          </ac:picMkLst>
        </pc:picChg>
      </pc:sldChg>
      <pc:sldChg chg="addSp delSp modSp add replId">
        <pc:chgData name="Utilisateur invité" userId="S::urn:spo:anon#30bb92604560e110b893cad314aab58280edeeef3e04f8a8bf010fb496f36e0b::" providerId="AD" clId="Web-{13370595-AFC0-4460-AC24-2C55E11A2664}" dt="2022-12-02T17:20:50.980" v="363" actId="1076"/>
        <pc:sldMkLst>
          <pc:docMk/>
          <pc:sldMk cId="2980919048" sldId="272"/>
        </pc:sldMkLst>
        <pc:spChg chg="mod">
          <ac:chgData name="Utilisateur invité" userId="S::urn:spo:anon#30bb92604560e110b893cad314aab58280edeeef3e04f8a8bf010fb496f36e0b::" providerId="AD" clId="Web-{13370595-AFC0-4460-AC24-2C55E11A2664}" dt="2022-12-02T17:20:44.261" v="361"/>
          <ac:spMkLst>
            <pc:docMk/>
            <pc:sldMk cId="2980919048" sldId="272"/>
            <ac:spMk id="2" creationId="{BA3E6D6E-548C-983E-16E9-8C02E4F43A99}"/>
          </ac:spMkLst>
        </pc:spChg>
        <pc:spChg chg="mod">
          <ac:chgData name="Utilisateur invité" userId="S::urn:spo:anon#30bb92604560e110b893cad314aab58280edeeef3e04f8a8bf010fb496f36e0b::" providerId="AD" clId="Web-{13370595-AFC0-4460-AC24-2C55E11A2664}" dt="2022-12-02T17:20:44.261" v="361"/>
          <ac:spMkLst>
            <pc:docMk/>
            <pc:sldMk cId="2980919048" sldId="272"/>
            <ac:spMk id="3" creationId="{0823C481-A6C1-BF1D-390E-9834CA30B3A5}"/>
          </ac:spMkLst>
        </pc:spChg>
        <pc:spChg chg="add">
          <ac:chgData name="Utilisateur invité" userId="S::urn:spo:anon#30bb92604560e110b893cad314aab58280edeeef3e04f8a8bf010fb496f36e0b::" providerId="AD" clId="Web-{13370595-AFC0-4460-AC24-2C55E11A2664}" dt="2022-12-02T17:20:44.261" v="361"/>
          <ac:spMkLst>
            <pc:docMk/>
            <pc:sldMk cId="2980919048" sldId="272"/>
            <ac:spMk id="10" creationId="{B9F89C22-0475-4427-B7C8-0269AD40E3EC}"/>
          </ac:spMkLst>
        </pc:spChg>
        <pc:picChg chg="del">
          <ac:chgData name="Utilisateur invité" userId="S::urn:spo:anon#30bb92604560e110b893cad314aab58280edeeef3e04f8a8bf010fb496f36e0b::" providerId="AD" clId="Web-{13370595-AFC0-4460-AC24-2C55E11A2664}" dt="2022-12-02T17:20:40.026" v="359"/>
          <ac:picMkLst>
            <pc:docMk/>
            <pc:sldMk cId="2980919048" sldId="272"/>
            <ac:picMk id="4" creationId="{21A88A40-F628-D026-14FD-1C618B16D197}"/>
          </ac:picMkLst>
        </pc:picChg>
        <pc:picChg chg="add mod">
          <ac:chgData name="Utilisateur invité" userId="S::urn:spo:anon#30bb92604560e110b893cad314aab58280edeeef3e04f8a8bf010fb496f36e0b::" providerId="AD" clId="Web-{13370595-AFC0-4460-AC24-2C55E11A2664}" dt="2022-12-02T17:20:50.980" v="363" actId="1076"/>
          <ac:picMkLst>
            <pc:docMk/>
            <pc:sldMk cId="2980919048" sldId="272"/>
            <ac:picMk id="5" creationId="{73C410ED-95ED-A568-F86C-B8A861830491}"/>
          </ac:picMkLst>
        </pc:picChg>
      </pc:sldChg>
      <pc:sldChg chg="addSp delSp modSp add replId">
        <pc:chgData name="Utilisateur invité" userId="S::urn:spo:anon#30bb92604560e110b893cad314aab58280edeeef3e04f8a8bf010fb496f36e0b::" providerId="AD" clId="Web-{13370595-AFC0-4460-AC24-2C55E11A2664}" dt="2022-12-02T17:23:28.663" v="396" actId="14100"/>
        <pc:sldMkLst>
          <pc:docMk/>
          <pc:sldMk cId="150373764" sldId="273"/>
        </pc:sldMkLst>
        <pc:spChg chg="mod">
          <ac:chgData name="Utilisateur invité" userId="S::urn:spo:anon#30bb92604560e110b893cad314aab58280edeeef3e04f8a8bf010fb496f36e0b::" providerId="AD" clId="Web-{13370595-AFC0-4460-AC24-2C55E11A2664}" dt="2022-12-02T17:23:16.365" v="394"/>
          <ac:spMkLst>
            <pc:docMk/>
            <pc:sldMk cId="150373764" sldId="273"/>
            <ac:spMk id="2" creationId="{BA3E6D6E-548C-983E-16E9-8C02E4F43A99}"/>
          </ac:spMkLst>
        </pc:spChg>
        <pc:spChg chg="mod ord">
          <ac:chgData name="Utilisateur invité" userId="S::urn:spo:anon#30bb92604560e110b893cad314aab58280edeeef3e04f8a8bf010fb496f36e0b::" providerId="AD" clId="Web-{13370595-AFC0-4460-AC24-2C55E11A2664}" dt="2022-12-02T17:23:16.365" v="394"/>
          <ac:spMkLst>
            <pc:docMk/>
            <pc:sldMk cId="150373764" sldId="273"/>
            <ac:spMk id="3" creationId="{0823C481-A6C1-BF1D-390E-9834CA30B3A5}"/>
          </ac:spMkLst>
        </pc:spChg>
        <pc:spChg chg="del">
          <ac:chgData name="Utilisateur invité" userId="S::urn:spo:anon#30bb92604560e110b893cad314aab58280edeeef3e04f8a8bf010fb496f36e0b::" providerId="AD" clId="Web-{13370595-AFC0-4460-AC24-2C55E11A2664}" dt="2022-12-02T17:23:16.365" v="394"/>
          <ac:spMkLst>
            <pc:docMk/>
            <pc:sldMk cId="150373764" sldId="273"/>
            <ac:spMk id="10" creationId="{B9F89C22-0475-4427-B7C8-0269AD40E3EC}"/>
          </ac:spMkLst>
        </pc:spChg>
        <pc:spChg chg="add">
          <ac:chgData name="Utilisateur invité" userId="S::urn:spo:anon#30bb92604560e110b893cad314aab58280edeeef3e04f8a8bf010fb496f36e0b::" providerId="AD" clId="Web-{13370595-AFC0-4460-AC24-2C55E11A2664}" dt="2022-12-02T17:23:16.365" v="394"/>
          <ac:spMkLst>
            <pc:docMk/>
            <pc:sldMk cId="150373764" sldId="273"/>
            <ac:spMk id="15" creationId="{48C110B4-D26A-44C6-8576-236CA24E98C1}"/>
          </ac:spMkLst>
        </pc:spChg>
        <pc:spChg chg="add">
          <ac:chgData name="Utilisateur invité" userId="S::urn:spo:anon#30bb92604560e110b893cad314aab58280edeeef3e04f8a8bf010fb496f36e0b::" providerId="AD" clId="Web-{13370595-AFC0-4460-AC24-2C55E11A2664}" dt="2022-12-02T17:23:16.365" v="394"/>
          <ac:spMkLst>
            <pc:docMk/>
            <pc:sldMk cId="150373764" sldId="273"/>
            <ac:spMk id="17" creationId="{5BFD4DBB-3229-4DF6-A68A-CD91F8325879}"/>
          </ac:spMkLst>
        </pc:spChg>
        <pc:spChg chg="add">
          <ac:chgData name="Utilisateur invité" userId="S::urn:spo:anon#30bb92604560e110b893cad314aab58280edeeef3e04f8a8bf010fb496f36e0b::" providerId="AD" clId="Web-{13370595-AFC0-4460-AC24-2C55E11A2664}" dt="2022-12-02T17:23:16.365" v="394"/>
          <ac:spMkLst>
            <pc:docMk/>
            <pc:sldMk cId="150373764" sldId="273"/>
            <ac:spMk id="19" creationId="{792979E5-1F93-4CE3-975E-3CAEC618BFB3}"/>
          </ac:spMkLst>
        </pc:spChg>
        <pc:picChg chg="add mod">
          <ac:chgData name="Utilisateur invité" userId="S::urn:spo:anon#30bb92604560e110b893cad314aab58280edeeef3e04f8a8bf010fb496f36e0b::" providerId="AD" clId="Web-{13370595-AFC0-4460-AC24-2C55E11A2664}" dt="2022-12-02T17:23:22.819" v="395" actId="14100"/>
          <ac:picMkLst>
            <pc:docMk/>
            <pc:sldMk cId="150373764" sldId="273"/>
            <ac:picMk id="4" creationId="{F216FBA5-1584-E662-C376-8DA248609C68}"/>
          </ac:picMkLst>
        </pc:picChg>
        <pc:picChg chg="del">
          <ac:chgData name="Utilisateur invité" userId="S::urn:spo:anon#30bb92604560e110b893cad314aab58280edeeef3e04f8a8bf010fb496f36e0b::" providerId="AD" clId="Web-{13370595-AFC0-4460-AC24-2C55E11A2664}" dt="2022-12-02T17:22:54.770" v="389"/>
          <ac:picMkLst>
            <pc:docMk/>
            <pc:sldMk cId="150373764" sldId="273"/>
            <ac:picMk id="5" creationId="{73C410ED-95ED-A568-F86C-B8A861830491}"/>
          </ac:picMkLst>
        </pc:picChg>
        <pc:picChg chg="add mod">
          <ac:chgData name="Utilisateur invité" userId="S::urn:spo:anon#30bb92604560e110b893cad314aab58280edeeef3e04f8a8bf010fb496f36e0b::" providerId="AD" clId="Web-{13370595-AFC0-4460-AC24-2C55E11A2664}" dt="2022-12-02T17:23:28.663" v="396" actId="14100"/>
          <ac:picMkLst>
            <pc:docMk/>
            <pc:sldMk cId="150373764" sldId="273"/>
            <ac:picMk id="6" creationId="{7B7D4CD5-655C-A454-3DC7-2E084F40EBD1}"/>
          </ac:picMkLst>
        </pc:picChg>
      </pc:sldChg>
      <pc:sldChg chg="addSp delSp modSp add replId">
        <pc:chgData name="Utilisateur invité" userId="S::urn:spo:anon#30bb92604560e110b893cad314aab58280edeeef3e04f8a8bf010fb496f36e0b::" providerId="AD" clId="Web-{13370595-AFC0-4460-AC24-2C55E11A2664}" dt="2022-12-02T17:38:42.350" v="538" actId="20577"/>
        <pc:sldMkLst>
          <pc:docMk/>
          <pc:sldMk cId="949622785" sldId="274"/>
        </pc:sldMkLst>
        <pc:spChg chg="mod">
          <ac:chgData name="Utilisateur invité" userId="S::urn:spo:anon#30bb92604560e110b893cad314aab58280edeeef3e04f8a8bf010fb496f36e0b::" providerId="AD" clId="Web-{13370595-AFC0-4460-AC24-2C55E11A2664}" dt="2022-12-02T17:29:49.673" v="495"/>
          <ac:spMkLst>
            <pc:docMk/>
            <pc:sldMk cId="949622785" sldId="274"/>
            <ac:spMk id="2" creationId="{BA3E6D6E-548C-983E-16E9-8C02E4F43A99}"/>
          </ac:spMkLst>
        </pc:spChg>
        <pc:spChg chg="mod">
          <ac:chgData name="Utilisateur invité" userId="S::urn:spo:anon#30bb92604560e110b893cad314aab58280edeeef3e04f8a8bf010fb496f36e0b::" providerId="AD" clId="Web-{13370595-AFC0-4460-AC24-2C55E11A2664}" dt="2022-12-02T17:38:42.350" v="538" actId="20577"/>
          <ac:spMkLst>
            <pc:docMk/>
            <pc:sldMk cId="949622785" sldId="274"/>
            <ac:spMk id="3" creationId="{0823C481-A6C1-BF1D-390E-9834CA30B3A5}"/>
          </ac:spMkLst>
        </pc:spChg>
        <pc:spChg chg="del">
          <ac:chgData name="Utilisateur invité" userId="S::urn:spo:anon#30bb92604560e110b893cad314aab58280edeeef3e04f8a8bf010fb496f36e0b::" providerId="AD" clId="Web-{13370595-AFC0-4460-AC24-2C55E11A2664}" dt="2022-12-02T17:25:29.265" v="410"/>
          <ac:spMkLst>
            <pc:docMk/>
            <pc:sldMk cId="949622785" sldId="274"/>
            <ac:spMk id="15" creationId="{48C110B4-D26A-44C6-8576-236CA24E98C1}"/>
          </ac:spMkLst>
        </pc:spChg>
        <pc:spChg chg="del">
          <ac:chgData name="Utilisateur invité" userId="S::urn:spo:anon#30bb92604560e110b893cad314aab58280edeeef3e04f8a8bf010fb496f36e0b::" providerId="AD" clId="Web-{13370595-AFC0-4460-AC24-2C55E11A2664}" dt="2022-12-02T17:25:29.265" v="410"/>
          <ac:spMkLst>
            <pc:docMk/>
            <pc:sldMk cId="949622785" sldId="274"/>
            <ac:spMk id="17" creationId="{5BFD4DBB-3229-4DF6-A68A-CD91F8325879}"/>
          </ac:spMkLst>
        </pc:spChg>
        <pc:spChg chg="del">
          <ac:chgData name="Utilisateur invité" userId="S::urn:spo:anon#30bb92604560e110b893cad314aab58280edeeef3e04f8a8bf010fb496f36e0b::" providerId="AD" clId="Web-{13370595-AFC0-4460-AC24-2C55E11A2664}" dt="2022-12-02T17:25:29.265" v="410"/>
          <ac:spMkLst>
            <pc:docMk/>
            <pc:sldMk cId="949622785" sldId="274"/>
            <ac:spMk id="19" creationId="{792979E5-1F93-4CE3-975E-3CAEC618BFB3}"/>
          </ac:spMkLst>
        </pc:spChg>
        <pc:picChg chg="del">
          <ac:chgData name="Utilisateur invité" userId="S::urn:spo:anon#30bb92604560e110b893cad314aab58280edeeef3e04f8a8bf010fb496f36e0b::" providerId="AD" clId="Web-{13370595-AFC0-4460-AC24-2C55E11A2664}" dt="2022-12-02T17:24:32.339" v="401"/>
          <ac:picMkLst>
            <pc:docMk/>
            <pc:sldMk cId="949622785" sldId="274"/>
            <ac:picMk id="4" creationId="{F216FBA5-1584-E662-C376-8DA248609C68}"/>
          </ac:picMkLst>
        </pc:picChg>
        <pc:picChg chg="add mod ord">
          <ac:chgData name="Utilisateur invité" userId="S::urn:spo:anon#30bb92604560e110b893cad314aab58280edeeef3e04f8a8bf010fb496f36e0b::" providerId="AD" clId="Web-{13370595-AFC0-4460-AC24-2C55E11A2664}" dt="2022-12-02T17:30:38.036" v="506" actId="14100"/>
          <ac:picMkLst>
            <pc:docMk/>
            <pc:sldMk cId="949622785" sldId="274"/>
            <ac:picMk id="5" creationId="{D2A1EA87-D33D-47FA-340F-46A17FF5E2E7}"/>
          </ac:picMkLst>
        </pc:picChg>
        <pc:picChg chg="del">
          <ac:chgData name="Utilisateur invité" userId="S::urn:spo:anon#30bb92604560e110b893cad314aab58280edeeef3e04f8a8bf010fb496f36e0b::" providerId="AD" clId="Web-{13370595-AFC0-4460-AC24-2C55E11A2664}" dt="2022-12-02T17:24:47.887" v="403"/>
          <ac:picMkLst>
            <pc:docMk/>
            <pc:sldMk cId="949622785" sldId="274"/>
            <ac:picMk id="6" creationId="{7B7D4CD5-655C-A454-3DC7-2E084F40EBD1}"/>
          </ac:picMkLst>
        </pc:picChg>
        <pc:picChg chg="add del mod">
          <ac:chgData name="Utilisateur invité" userId="S::urn:spo:anon#30bb92604560e110b893cad314aab58280edeeef3e04f8a8bf010fb496f36e0b::" providerId="AD" clId="Web-{13370595-AFC0-4460-AC24-2C55E11A2664}" dt="2022-12-02T17:28:13.073" v="450"/>
          <ac:picMkLst>
            <pc:docMk/>
            <pc:sldMk cId="949622785" sldId="274"/>
            <ac:picMk id="7" creationId="{14248DF2-8931-4DEA-3F43-6629634D4CBF}"/>
          </ac:picMkLst>
        </pc:picChg>
      </pc:sldChg>
      <pc:sldChg chg="addSp delSp modSp add replId">
        <pc:chgData name="Utilisateur invité" userId="S::urn:spo:anon#30bb92604560e110b893cad314aab58280edeeef3e04f8a8bf010fb496f36e0b::" providerId="AD" clId="Web-{13370595-AFC0-4460-AC24-2C55E11A2664}" dt="2022-12-02T17:32:42.716" v="527" actId="14100"/>
        <pc:sldMkLst>
          <pc:docMk/>
          <pc:sldMk cId="2321737038" sldId="275"/>
        </pc:sldMkLst>
        <pc:spChg chg="mod">
          <ac:chgData name="Utilisateur invité" userId="S::urn:spo:anon#30bb92604560e110b893cad314aab58280edeeef3e04f8a8bf010fb496f36e0b::" providerId="AD" clId="Web-{13370595-AFC0-4460-AC24-2C55E11A2664}" dt="2022-12-02T17:32:42.716" v="527" actId="14100"/>
          <ac:spMkLst>
            <pc:docMk/>
            <pc:sldMk cId="2321737038" sldId="275"/>
            <ac:spMk id="3" creationId="{0823C481-A6C1-BF1D-390E-9834CA30B3A5}"/>
          </ac:spMkLst>
        </pc:spChg>
        <pc:picChg chg="add mod">
          <ac:chgData name="Utilisateur invité" userId="S::urn:spo:anon#30bb92604560e110b893cad314aab58280edeeef3e04f8a8bf010fb496f36e0b::" providerId="AD" clId="Web-{13370595-AFC0-4460-AC24-2C55E11A2664}" dt="2022-12-02T17:32:14.339" v="521"/>
          <ac:picMkLst>
            <pc:docMk/>
            <pc:sldMk cId="2321737038" sldId="275"/>
            <ac:picMk id="4" creationId="{16C5F900-0E51-675F-0A53-478C295D21E2}"/>
          </ac:picMkLst>
        </pc:picChg>
        <pc:picChg chg="del">
          <ac:chgData name="Utilisateur invité" userId="S::urn:spo:anon#30bb92604560e110b893cad314aab58280edeeef3e04f8a8bf010fb496f36e0b::" providerId="AD" clId="Web-{13370595-AFC0-4460-AC24-2C55E11A2664}" dt="2022-12-02T17:31:33.305" v="515"/>
          <ac:picMkLst>
            <pc:docMk/>
            <pc:sldMk cId="2321737038" sldId="275"/>
            <ac:picMk id="5" creationId="{D2A1EA87-D33D-47FA-340F-46A17FF5E2E7}"/>
          </ac:picMkLst>
        </pc:picChg>
      </pc:sldChg>
      <pc:sldChg chg="addSp delSp modSp add replId">
        <pc:chgData name="Utilisateur invité" userId="S::urn:spo:anon#30bb92604560e110b893cad314aab58280edeeef3e04f8a8bf010fb496f36e0b::" providerId="AD" clId="Web-{13370595-AFC0-4460-AC24-2C55E11A2664}" dt="2022-12-02T18:17:37.251" v="727" actId="20577"/>
        <pc:sldMkLst>
          <pc:docMk/>
          <pc:sldMk cId="181237197" sldId="276"/>
        </pc:sldMkLst>
        <pc:spChg chg="mod">
          <ac:chgData name="Utilisateur invité" userId="S::urn:spo:anon#30bb92604560e110b893cad314aab58280edeeef3e04f8a8bf010fb496f36e0b::" providerId="AD" clId="Web-{13370595-AFC0-4460-AC24-2C55E11A2664}" dt="2022-12-02T18:16:47.279" v="717"/>
          <ac:spMkLst>
            <pc:docMk/>
            <pc:sldMk cId="181237197" sldId="276"/>
            <ac:spMk id="2" creationId="{BA3E6D6E-548C-983E-16E9-8C02E4F43A99}"/>
          </ac:spMkLst>
        </pc:spChg>
        <pc:spChg chg="mod ord">
          <ac:chgData name="Utilisateur invité" userId="S::urn:spo:anon#30bb92604560e110b893cad314aab58280edeeef3e04f8a8bf010fb496f36e0b::" providerId="AD" clId="Web-{13370595-AFC0-4460-AC24-2C55E11A2664}" dt="2022-12-02T18:17:37.251" v="727" actId="20577"/>
          <ac:spMkLst>
            <pc:docMk/>
            <pc:sldMk cId="181237197" sldId="276"/>
            <ac:spMk id="3" creationId="{0823C481-A6C1-BF1D-390E-9834CA30B3A5}"/>
          </ac:spMkLst>
        </pc:spChg>
        <pc:spChg chg="add">
          <ac:chgData name="Utilisateur invité" userId="S::urn:spo:anon#30bb92604560e110b893cad314aab58280edeeef3e04f8a8bf010fb496f36e0b::" providerId="AD" clId="Web-{13370595-AFC0-4460-AC24-2C55E11A2664}" dt="2022-12-02T18:16:47.279" v="717"/>
          <ac:spMkLst>
            <pc:docMk/>
            <pc:sldMk cId="181237197" sldId="276"/>
            <ac:spMk id="10" creationId="{48C110B4-D26A-44C6-8576-236CA24E98C1}"/>
          </ac:spMkLst>
        </pc:spChg>
        <pc:spChg chg="add">
          <ac:chgData name="Utilisateur invité" userId="S::urn:spo:anon#30bb92604560e110b893cad314aab58280edeeef3e04f8a8bf010fb496f36e0b::" providerId="AD" clId="Web-{13370595-AFC0-4460-AC24-2C55E11A2664}" dt="2022-12-02T18:16:47.279" v="717"/>
          <ac:spMkLst>
            <pc:docMk/>
            <pc:sldMk cId="181237197" sldId="276"/>
            <ac:spMk id="12" creationId="{5BFD4DBB-3229-4DF6-A68A-CD91F8325879}"/>
          </ac:spMkLst>
        </pc:spChg>
        <pc:spChg chg="add">
          <ac:chgData name="Utilisateur invité" userId="S::urn:spo:anon#30bb92604560e110b893cad314aab58280edeeef3e04f8a8bf010fb496f36e0b::" providerId="AD" clId="Web-{13370595-AFC0-4460-AC24-2C55E11A2664}" dt="2022-12-02T18:16:47.279" v="717"/>
          <ac:spMkLst>
            <pc:docMk/>
            <pc:sldMk cId="181237197" sldId="276"/>
            <ac:spMk id="14" creationId="{792979E5-1F93-4CE3-975E-3CAEC618BFB3}"/>
          </ac:spMkLst>
        </pc:spChg>
        <pc:picChg chg="del">
          <ac:chgData name="Utilisateur invité" userId="S::urn:spo:anon#30bb92604560e110b893cad314aab58280edeeef3e04f8a8bf010fb496f36e0b::" providerId="AD" clId="Web-{13370595-AFC0-4460-AC24-2C55E11A2664}" dt="2022-12-02T17:34:25.989" v="534"/>
          <ac:picMkLst>
            <pc:docMk/>
            <pc:sldMk cId="181237197" sldId="276"/>
            <ac:picMk id="4" creationId="{16C5F900-0E51-675F-0A53-478C295D21E2}"/>
          </ac:picMkLst>
        </pc:picChg>
        <pc:picChg chg="add mod">
          <ac:chgData name="Utilisateur invité" userId="S::urn:spo:anon#30bb92604560e110b893cad314aab58280edeeef3e04f8a8bf010fb496f36e0b::" providerId="AD" clId="Web-{13370595-AFC0-4460-AC24-2C55E11A2664}" dt="2022-12-02T18:17:04.483" v="720" actId="14100"/>
          <ac:picMkLst>
            <pc:docMk/>
            <pc:sldMk cId="181237197" sldId="276"/>
            <ac:picMk id="4" creationId="{F505D503-A62E-DE32-384A-00EF75C8D95B}"/>
          </ac:picMkLst>
        </pc:picChg>
        <pc:picChg chg="add mod">
          <ac:chgData name="Utilisateur invité" userId="S::urn:spo:anon#30bb92604560e110b893cad314aab58280edeeef3e04f8a8bf010fb496f36e0b::" providerId="AD" clId="Web-{13370595-AFC0-4460-AC24-2C55E11A2664}" dt="2022-12-02T18:17:12.640" v="721" actId="14100"/>
          <ac:picMkLst>
            <pc:docMk/>
            <pc:sldMk cId="181237197" sldId="276"/>
            <ac:picMk id="5" creationId="{C27447E6-593C-1016-1D50-243DF2CDE8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C2970-8A23-4F63-B500-0A366788C8D4}" type="datetimeFigureOut">
              <a:t>06/12/2022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644E1-D568-40FB-93D9-5E628641EF33}" type="slidenum">
              <a:t>‹N°›</a:t>
            </a:fld>
            <a:endParaRPr lang="en-US"/>
          </a:p>
        </p:txBody>
      </p:sp>
    </p:spTree>
    <p:extLst>
      <p:ext uri="{BB962C8B-B14F-4D97-AF65-F5344CB8AC3E}">
        <p14:creationId xmlns:p14="http://schemas.microsoft.com/office/powerpoint/2010/main" val="92756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e1c4423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e1c4423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2aa9dc77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2aa9dc77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155" y="-674447"/>
            <a:ext cx="12136599" cy="7701265"/>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 name="Google Shape;14;p2"/>
          <p:cNvGrpSpPr/>
          <p:nvPr/>
        </p:nvGrpSpPr>
        <p:grpSpPr>
          <a:xfrm>
            <a:off x="6293437" y="801988"/>
            <a:ext cx="5616247" cy="2245101"/>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7" name="Google Shape;17;p2"/>
          <p:cNvSpPr txBox="1">
            <a:spLocks noGrp="1"/>
          </p:cNvSpPr>
          <p:nvPr>
            <p:ph type="ctrTitle"/>
          </p:nvPr>
        </p:nvSpPr>
        <p:spPr>
          <a:xfrm>
            <a:off x="3717600" y="2520959"/>
            <a:ext cx="4756800" cy="168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4800"/>
            </a:lvl1pPr>
            <a:lvl2pPr lvl="1" algn="ctr">
              <a:lnSpc>
                <a:spcPct val="80000"/>
              </a:lnSpc>
              <a:spcBef>
                <a:spcPts val="0"/>
              </a:spcBef>
              <a:spcAft>
                <a:spcPts val="0"/>
              </a:spcAft>
              <a:buSzPts val="5200"/>
              <a:buNone/>
              <a:defRPr sz="6933"/>
            </a:lvl2pPr>
            <a:lvl3pPr lvl="2" algn="ctr">
              <a:lnSpc>
                <a:spcPct val="80000"/>
              </a:lnSpc>
              <a:spcBef>
                <a:spcPts val="0"/>
              </a:spcBef>
              <a:spcAft>
                <a:spcPts val="0"/>
              </a:spcAft>
              <a:buSzPts val="5200"/>
              <a:buNone/>
              <a:defRPr sz="6933"/>
            </a:lvl3pPr>
            <a:lvl4pPr lvl="3" algn="ctr">
              <a:lnSpc>
                <a:spcPct val="80000"/>
              </a:lnSpc>
              <a:spcBef>
                <a:spcPts val="0"/>
              </a:spcBef>
              <a:spcAft>
                <a:spcPts val="0"/>
              </a:spcAft>
              <a:buSzPts val="5200"/>
              <a:buNone/>
              <a:defRPr sz="6933"/>
            </a:lvl4pPr>
            <a:lvl5pPr lvl="4" algn="ctr">
              <a:lnSpc>
                <a:spcPct val="80000"/>
              </a:lnSpc>
              <a:spcBef>
                <a:spcPts val="0"/>
              </a:spcBef>
              <a:spcAft>
                <a:spcPts val="0"/>
              </a:spcAft>
              <a:buSzPts val="5200"/>
              <a:buNone/>
              <a:defRPr sz="6933"/>
            </a:lvl5pPr>
            <a:lvl6pPr lvl="5" algn="ctr">
              <a:lnSpc>
                <a:spcPct val="80000"/>
              </a:lnSpc>
              <a:spcBef>
                <a:spcPts val="0"/>
              </a:spcBef>
              <a:spcAft>
                <a:spcPts val="0"/>
              </a:spcAft>
              <a:buSzPts val="5200"/>
              <a:buNone/>
              <a:defRPr sz="6933"/>
            </a:lvl6pPr>
            <a:lvl7pPr lvl="6" algn="ctr">
              <a:lnSpc>
                <a:spcPct val="80000"/>
              </a:lnSpc>
              <a:spcBef>
                <a:spcPts val="0"/>
              </a:spcBef>
              <a:spcAft>
                <a:spcPts val="0"/>
              </a:spcAft>
              <a:buSzPts val="5200"/>
              <a:buNone/>
              <a:defRPr sz="6933"/>
            </a:lvl7pPr>
            <a:lvl8pPr lvl="7" algn="ctr">
              <a:lnSpc>
                <a:spcPct val="80000"/>
              </a:lnSpc>
              <a:spcBef>
                <a:spcPts val="0"/>
              </a:spcBef>
              <a:spcAft>
                <a:spcPts val="0"/>
              </a:spcAft>
              <a:buSzPts val="5200"/>
              <a:buNone/>
              <a:defRPr sz="6933"/>
            </a:lvl8pPr>
            <a:lvl9pPr lvl="8" algn="ctr">
              <a:lnSpc>
                <a:spcPct val="80000"/>
              </a:lnSpc>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4278000" y="4192500"/>
            <a:ext cx="3636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20854109" flipH="1">
            <a:off x="2592097" y="2247140"/>
            <a:ext cx="11516720" cy="5420657"/>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9" name="Google Shape;59;p11"/>
          <p:cNvSpPr txBox="1">
            <a:spLocks noGrp="1"/>
          </p:cNvSpPr>
          <p:nvPr>
            <p:ph type="title" hasCustomPrompt="1"/>
          </p:nvPr>
        </p:nvSpPr>
        <p:spPr>
          <a:xfrm>
            <a:off x="1241733" y="905167"/>
            <a:ext cx="5368000" cy="1503200"/>
          </a:xfrm>
          <a:prstGeom prst="rect">
            <a:avLst/>
          </a:prstGeom>
        </p:spPr>
        <p:txBody>
          <a:bodyPr spcFirstLastPara="1" wrap="square" lIns="91425" tIns="91425" rIns="91425" bIns="91425" anchor="b" anchorCtr="0">
            <a:noAutofit/>
          </a:bodyPr>
          <a:lstStyle>
            <a:lvl1pPr lvl="0">
              <a:spcBef>
                <a:spcPts val="0"/>
              </a:spcBef>
              <a:spcAft>
                <a:spcPts val="0"/>
              </a:spcAft>
              <a:buSzPts val="7200"/>
              <a:buNone/>
              <a:defRPr sz="96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241733" y="2408367"/>
            <a:ext cx="5368000" cy="1022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4" name="Google Shape;64;p13"/>
          <p:cNvSpPr/>
          <p:nvPr/>
        </p:nvSpPr>
        <p:spPr>
          <a:xfrm>
            <a:off x="3789737" y="1791055"/>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5" name="Google Shape;65;p13"/>
          <p:cNvSpPr/>
          <p:nvPr/>
        </p:nvSpPr>
        <p:spPr>
          <a:xfrm>
            <a:off x="4705337" y="2742089"/>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6" name="Google Shape;66;p13"/>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7359700" y="632276"/>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68" name="Google Shape;68;p13"/>
          <p:cNvSpPr txBox="1">
            <a:spLocks noGrp="1"/>
          </p:cNvSpPr>
          <p:nvPr>
            <p:ph type="subTitle" idx="1"/>
          </p:nvPr>
        </p:nvSpPr>
        <p:spPr>
          <a:xfrm>
            <a:off x="7359700" y="102746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5448533" y="836176"/>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0" name="Google Shape;70;p13"/>
          <p:cNvSpPr txBox="1">
            <a:spLocks noGrp="1"/>
          </p:cNvSpPr>
          <p:nvPr>
            <p:ph type="title" idx="4"/>
          </p:nvPr>
        </p:nvSpPr>
        <p:spPr>
          <a:xfrm>
            <a:off x="7359700" y="206076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1" name="Google Shape;71;p13"/>
          <p:cNvSpPr txBox="1">
            <a:spLocks noGrp="1"/>
          </p:cNvSpPr>
          <p:nvPr>
            <p:ph type="subTitle" idx="5"/>
          </p:nvPr>
        </p:nvSpPr>
        <p:spPr>
          <a:xfrm>
            <a:off x="7359700" y="2455948"/>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5448533" y="226466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3" name="Google Shape;73;p13"/>
          <p:cNvSpPr txBox="1">
            <a:spLocks noGrp="1"/>
          </p:cNvSpPr>
          <p:nvPr>
            <p:ph type="title" idx="7"/>
          </p:nvPr>
        </p:nvSpPr>
        <p:spPr>
          <a:xfrm>
            <a:off x="7359700" y="3489245"/>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4" name="Google Shape;74;p13"/>
          <p:cNvSpPr txBox="1">
            <a:spLocks noGrp="1"/>
          </p:cNvSpPr>
          <p:nvPr>
            <p:ph type="subTitle" idx="8"/>
          </p:nvPr>
        </p:nvSpPr>
        <p:spPr>
          <a:xfrm>
            <a:off x="7359700" y="388443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5448533" y="3693145"/>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6" name="Google Shape;76;p13"/>
          <p:cNvSpPr txBox="1">
            <a:spLocks noGrp="1"/>
          </p:cNvSpPr>
          <p:nvPr>
            <p:ph type="title" idx="13"/>
          </p:nvPr>
        </p:nvSpPr>
        <p:spPr>
          <a:xfrm>
            <a:off x="7359700" y="491773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7" name="Google Shape;77;p13"/>
          <p:cNvSpPr txBox="1">
            <a:spLocks noGrp="1"/>
          </p:cNvSpPr>
          <p:nvPr>
            <p:ph type="subTitle" idx="14"/>
          </p:nvPr>
        </p:nvSpPr>
        <p:spPr>
          <a:xfrm>
            <a:off x="7359700" y="5312919"/>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5448533" y="512163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4"/>
          <p:cNvSpPr txBox="1">
            <a:spLocks noGrp="1"/>
          </p:cNvSpPr>
          <p:nvPr>
            <p:ph type="title" idx="2"/>
          </p:nvPr>
        </p:nvSpPr>
        <p:spPr>
          <a:xfrm>
            <a:off x="11703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2" name="Google Shape;82;p14"/>
          <p:cNvSpPr txBox="1">
            <a:spLocks noGrp="1"/>
          </p:cNvSpPr>
          <p:nvPr>
            <p:ph type="subTitle" idx="1"/>
          </p:nvPr>
        </p:nvSpPr>
        <p:spPr>
          <a:xfrm>
            <a:off x="11703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3"/>
          </p:nvPr>
        </p:nvSpPr>
        <p:spPr>
          <a:xfrm>
            <a:off x="47422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4" name="Google Shape;84;p14"/>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5" name="Google Shape;85;p14"/>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6" name="Google Shape;86;p14"/>
          <p:cNvSpPr txBox="1">
            <a:spLocks noGrp="1"/>
          </p:cNvSpPr>
          <p:nvPr>
            <p:ph type="subTitle" idx="4"/>
          </p:nvPr>
        </p:nvSpPr>
        <p:spPr>
          <a:xfrm>
            <a:off x="47422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5"/>
          </p:nvPr>
        </p:nvSpPr>
        <p:spPr>
          <a:xfrm>
            <a:off x="83141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8" name="Google Shape;88;p14"/>
          <p:cNvSpPr txBox="1">
            <a:spLocks noGrp="1"/>
          </p:cNvSpPr>
          <p:nvPr>
            <p:ph type="subTitle" idx="6"/>
          </p:nvPr>
        </p:nvSpPr>
        <p:spPr>
          <a:xfrm>
            <a:off x="83141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Four Columns ">
  <p:cSld name="TITLE_AND_BODY_1_1_1">
    <p:spTree>
      <p:nvGrpSpPr>
        <p:cNvPr id="1" name="Shape 89"/>
        <p:cNvGrpSpPr/>
        <p:nvPr/>
      </p:nvGrpSpPr>
      <p:grpSpPr>
        <a:xfrm>
          <a:off x="0" y="0"/>
          <a:ext cx="0" cy="0"/>
          <a:chOff x="0" y="0"/>
          <a:chExt cx="0" cy="0"/>
        </a:xfrm>
      </p:grpSpPr>
      <p:sp>
        <p:nvSpPr>
          <p:cNvPr id="90" name="Google Shape;90;p15"/>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91" name="Google Shape;91;p15"/>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title" idx="2"/>
          </p:nvPr>
        </p:nvSpPr>
        <p:spPr>
          <a:xfrm>
            <a:off x="50600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3" name="Google Shape;93;p15"/>
          <p:cNvSpPr txBox="1">
            <a:spLocks noGrp="1"/>
          </p:cNvSpPr>
          <p:nvPr>
            <p:ph type="subTitle" idx="1"/>
          </p:nvPr>
        </p:nvSpPr>
        <p:spPr>
          <a:xfrm>
            <a:off x="50600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5"/>
          <p:cNvSpPr txBox="1">
            <a:spLocks noGrp="1"/>
          </p:cNvSpPr>
          <p:nvPr>
            <p:ph type="title" idx="3"/>
          </p:nvPr>
        </p:nvSpPr>
        <p:spPr>
          <a:xfrm>
            <a:off x="82255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5" name="Google Shape;95;p15"/>
          <p:cNvSpPr txBox="1">
            <a:spLocks noGrp="1"/>
          </p:cNvSpPr>
          <p:nvPr>
            <p:ph type="subTitle" idx="4"/>
          </p:nvPr>
        </p:nvSpPr>
        <p:spPr>
          <a:xfrm>
            <a:off x="82255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5"/>
          <p:cNvSpPr txBox="1">
            <a:spLocks noGrp="1"/>
          </p:cNvSpPr>
          <p:nvPr>
            <p:ph type="title" idx="5"/>
          </p:nvPr>
        </p:nvSpPr>
        <p:spPr>
          <a:xfrm>
            <a:off x="50600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7" name="Google Shape;97;p15"/>
          <p:cNvSpPr txBox="1">
            <a:spLocks noGrp="1"/>
          </p:cNvSpPr>
          <p:nvPr>
            <p:ph type="subTitle" idx="6"/>
          </p:nvPr>
        </p:nvSpPr>
        <p:spPr>
          <a:xfrm>
            <a:off x="50600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7"/>
          </p:nvPr>
        </p:nvSpPr>
        <p:spPr>
          <a:xfrm>
            <a:off x="82255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9" name="Google Shape;99;p15"/>
          <p:cNvSpPr txBox="1">
            <a:spLocks noGrp="1"/>
          </p:cNvSpPr>
          <p:nvPr>
            <p:ph type="subTitle" idx="8"/>
          </p:nvPr>
        </p:nvSpPr>
        <p:spPr>
          <a:xfrm>
            <a:off x="82255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_AND_BODY_1_1_2">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6"/>
          <p:cNvSpPr txBox="1">
            <a:spLocks noGrp="1"/>
          </p:cNvSpPr>
          <p:nvPr>
            <p:ph type="title" idx="2"/>
          </p:nvPr>
        </p:nvSpPr>
        <p:spPr>
          <a:xfrm>
            <a:off x="2458069"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3" name="Google Shape;103;p16"/>
          <p:cNvSpPr txBox="1">
            <a:spLocks noGrp="1"/>
          </p:cNvSpPr>
          <p:nvPr>
            <p:ph type="subTitle" idx="1"/>
          </p:nvPr>
        </p:nvSpPr>
        <p:spPr>
          <a:xfrm>
            <a:off x="2458069"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6859531"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5" name="Google Shape;105;p16"/>
          <p:cNvSpPr txBox="1">
            <a:spLocks noGrp="1"/>
          </p:cNvSpPr>
          <p:nvPr>
            <p:ph type="subTitle" idx="4"/>
          </p:nvPr>
        </p:nvSpPr>
        <p:spPr>
          <a:xfrm>
            <a:off x="6859531"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p:nvPr/>
        </p:nvSpPr>
        <p:spPr>
          <a:xfrm rot="11545930">
            <a:off x="6135324" y="-567989"/>
            <a:ext cx="7307800" cy="3439615"/>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TITLE_AND_BODY_1_1_3">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txBox="1">
            <a:spLocks noGrp="1"/>
          </p:cNvSpPr>
          <p:nvPr>
            <p:ph type="title" idx="2"/>
          </p:nvPr>
        </p:nvSpPr>
        <p:spPr>
          <a:xfrm>
            <a:off x="11703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0" name="Google Shape;110;p17"/>
          <p:cNvSpPr txBox="1">
            <a:spLocks noGrp="1"/>
          </p:cNvSpPr>
          <p:nvPr>
            <p:ph type="subTitle" idx="1"/>
          </p:nvPr>
        </p:nvSpPr>
        <p:spPr>
          <a:xfrm>
            <a:off x="11703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idx="3"/>
          </p:nvPr>
        </p:nvSpPr>
        <p:spPr>
          <a:xfrm>
            <a:off x="47422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2" name="Google Shape;112;p17"/>
          <p:cNvSpPr txBox="1">
            <a:spLocks noGrp="1"/>
          </p:cNvSpPr>
          <p:nvPr>
            <p:ph type="subTitle" idx="4"/>
          </p:nvPr>
        </p:nvSpPr>
        <p:spPr>
          <a:xfrm>
            <a:off x="47422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title" idx="5"/>
          </p:nvPr>
        </p:nvSpPr>
        <p:spPr>
          <a:xfrm>
            <a:off x="83141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4" name="Google Shape;114;p17"/>
          <p:cNvSpPr txBox="1">
            <a:spLocks noGrp="1"/>
          </p:cNvSpPr>
          <p:nvPr>
            <p:ph type="subTitle" idx="6"/>
          </p:nvPr>
        </p:nvSpPr>
        <p:spPr>
          <a:xfrm>
            <a:off x="83141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7"/>
          <p:cNvSpPr txBox="1">
            <a:spLocks noGrp="1"/>
          </p:cNvSpPr>
          <p:nvPr>
            <p:ph type="title" idx="7"/>
          </p:nvPr>
        </p:nvSpPr>
        <p:spPr>
          <a:xfrm>
            <a:off x="11703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6" name="Google Shape;116;p17"/>
          <p:cNvSpPr txBox="1">
            <a:spLocks noGrp="1"/>
          </p:cNvSpPr>
          <p:nvPr>
            <p:ph type="subTitle" idx="8"/>
          </p:nvPr>
        </p:nvSpPr>
        <p:spPr>
          <a:xfrm>
            <a:off x="11703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9"/>
          </p:nvPr>
        </p:nvSpPr>
        <p:spPr>
          <a:xfrm>
            <a:off x="47422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8" name="Google Shape;118;p17"/>
          <p:cNvSpPr txBox="1">
            <a:spLocks noGrp="1"/>
          </p:cNvSpPr>
          <p:nvPr>
            <p:ph type="subTitle" idx="13"/>
          </p:nvPr>
        </p:nvSpPr>
        <p:spPr>
          <a:xfrm>
            <a:off x="47422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14"/>
          </p:nvPr>
        </p:nvSpPr>
        <p:spPr>
          <a:xfrm>
            <a:off x="83141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20" name="Google Shape;120;p17"/>
          <p:cNvSpPr txBox="1">
            <a:spLocks noGrp="1"/>
          </p:cNvSpPr>
          <p:nvPr>
            <p:ph type="subTitle" idx="15"/>
          </p:nvPr>
        </p:nvSpPr>
        <p:spPr>
          <a:xfrm>
            <a:off x="83141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p:nvPr/>
        </p:nvSpPr>
        <p:spPr>
          <a:xfrm rot="5400000" flipH="1">
            <a:off x="10281879" y="-2165157"/>
            <a:ext cx="2379851" cy="646519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TITLE_AND_BODY_1_2">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8"/>
          <p:cNvSpPr txBox="1">
            <a:spLocks noGrp="1"/>
          </p:cNvSpPr>
          <p:nvPr>
            <p:ph type="title" idx="2"/>
          </p:nvPr>
        </p:nvSpPr>
        <p:spPr>
          <a:xfrm>
            <a:off x="1017333" y="3037712"/>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5" name="Google Shape;125;p18"/>
          <p:cNvSpPr txBox="1">
            <a:spLocks noGrp="1"/>
          </p:cNvSpPr>
          <p:nvPr>
            <p:ph type="subTitle" idx="1"/>
          </p:nvPr>
        </p:nvSpPr>
        <p:spPr>
          <a:xfrm>
            <a:off x="1017333" y="3432900"/>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3"/>
          </p:nvPr>
        </p:nvSpPr>
        <p:spPr>
          <a:xfrm>
            <a:off x="1017333" y="4567797"/>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7" name="Google Shape;127;p18"/>
          <p:cNvSpPr txBox="1">
            <a:spLocks noGrp="1"/>
          </p:cNvSpPr>
          <p:nvPr>
            <p:ph type="subTitle" idx="4"/>
          </p:nvPr>
        </p:nvSpPr>
        <p:spPr>
          <a:xfrm>
            <a:off x="1017333" y="4962985"/>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1">
  <p:cSld name="TITLE_AND_BODY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title" idx="2"/>
          </p:nvPr>
        </p:nvSpPr>
        <p:spPr>
          <a:xfrm>
            <a:off x="1016948"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1" name="Google Shape;131;p19"/>
          <p:cNvSpPr txBox="1">
            <a:spLocks noGrp="1"/>
          </p:cNvSpPr>
          <p:nvPr>
            <p:ph type="subTitle" idx="1"/>
          </p:nvPr>
        </p:nvSpPr>
        <p:spPr>
          <a:xfrm>
            <a:off x="1016948"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title" idx="3"/>
          </p:nvPr>
        </p:nvSpPr>
        <p:spPr>
          <a:xfrm>
            <a:off x="362351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3" name="Google Shape;133;p19"/>
          <p:cNvSpPr txBox="1">
            <a:spLocks noGrp="1"/>
          </p:cNvSpPr>
          <p:nvPr>
            <p:ph type="subTitle" idx="4"/>
          </p:nvPr>
        </p:nvSpPr>
        <p:spPr>
          <a:xfrm>
            <a:off x="362351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idx="5"/>
          </p:nvPr>
        </p:nvSpPr>
        <p:spPr>
          <a:xfrm>
            <a:off x="623008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5" name="Google Shape;135;p19"/>
          <p:cNvSpPr txBox="1">
            <a:spLocks noGrp="1"/>
          </p:cNvSpPr>
          <p:nvPr>
            <p:ph type="subTitle" idx="6"/>
          </p:nvPr>
        </p:nvSpPr>
        <p:spPr>
          <a:xfrm>
            <a:off x="623008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9"/>
          <p:cNvSpPr txBox="1">
            <a:spLocks noGrp="1"/>
          </p:cNvSpPr>
          <p:nvPr>
            <p:ph type="title" idx="7"/>
          </p:nvPr>
        </p:nvSpPr>
        <p:spPr>
          <a:xfrm>
            <a:off x="8836660"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7" name="Google Shape;137;p19"/>
          <p:cNvSpPr txBox="1">
            <a:spLocks noGrp="1"/>
          </p:cNvSpPr>
          <p:nvPr>
            <p:ph type="subTitle" idx="8"/>
          </p:nvPr>
        </p:nvSpPr>
        <p:spPr>
          <a:xfrm>
            <a:off x="8836660"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p:nvPr/>
        </p:nvSpPr>
        <p:spPr>
          <a:xfrm rot="16200000">
            <a:off x="8800804" y="-1739940"/>
            <a:ext cx="1651137" cy="513100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TITLE_AND_BODY_1_3">
    <p:spTree>
      <p:nvGrpSpPr>
        <p:cNvPr id="1" name="Shape 139"/>
        <p:cNvGrpSpPr/>
        <p:nvPr/>
      </p:nvGrpSpPr>
      <p:grpSpPr>
        <a:xfrm>
          <a:off x="0" y="0"/>
          <a:ext cx="0" cy="0"/>
          <a:chOff x="0" y="0"/>
          <a:chExt cx="0" cy="0"/>
        </a:xfrm>
      </p:grpSpPr>
      <p:sp>
        <p:nvSpPr>
          <p:cNvPr id="140" name="Google Shape;140;p20"/>
          <p:cNvSpPr/>
          <p:nvPr/>
        </p:nvSpPr>
        <p:spPr>
          <a:xfrm rot="5400000">
            <a:off x="-1568367" y="-761400"/>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1" name="Google Shape;141;p20"/>
          <p:cNvSpPr txBox="1">
            <a:spLocks noGrp="1"/>
          </p:cNvSpPr>
          <p:nvPr>
            <p:ph type="title"/>
          </p:nvPr>
        </p:nvSpPr>
        <p:spPr>
          <a:xfrm>
            <a:off x="7894600" y="2043200"/>
            <a:ext cx="29368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42" name="Google Shape;142;p20"/>
          <p:cNvSpPr txBox="1">
            <a:spLocks noGrp="1"/>
          </p:cNvSpPr>
          <p:nvPr>
            <p:ph type="subTitle" idx="1"/>
          </p:nvPr>
        </p:nvSpPr>
        <p:spPr>
          <a:xfrm>
            <a:off x="7894600" y="2743215"/>
            <a:ext cx="2936800" cy="20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688132" y="-2617962"/>
            <a:ext cx="11375993" cy="11615395"/>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3" name="Google Shape;23;p3"/>
          <p:cNvSpPr txBox="1">
            <a:spLocks noGrp="1"/>
          </p:cNvSpPr>
          <p:nvPr>
            <p:ph type="title"/>
          </p:nvPr>
        </p:nvSpPr>
        <p:spPr>
          <a:xfrm>
            <a:off x="7945833" y="2990767"/>
            <a:ext cx="3240800" cy="1122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4800"/>
            </a:lvl2pPr>
            <a:lvl3pPr lvl="2" algn="ctr">
              <a:lnSpc>
                <a:spcPct val="90000"/>
              </a:lnSpc>
              <a:spcBef>
                <a:spcPts val="0"/>
              </a:spcBef>
              <a:spcAft>
                <a:spcPts val="0"/>
              </a:spcAft>
              <a:buSzPts val="3600"/>
              <a:buNone/>
              <a:defRPr sz="4800"/>
            </a:lvl3pPr>
            <a:lvl4pPr lvl="3" algn="ctr">
              <a:lnSpc>
                <a:spcPct val="90000"/>
              </a:lnSpc>
              <a:spcBef>
                <a:spcPts val="0"/>
              </a:spcBef>
              <a:spcAft>
                <a:spcPts val="0"/>
              </a:spcAft>
              <a:buSzPts val="3600"/>
              <a:buNone/>
              <a:defRPr sz="4800"/>
            </a:lvl4pPr>
            <a:lvl5pPr lvl="4" algn="ctr">
              <a:lnSpc>
                <a:spcPct val="90000"/>
              </a:lnSpc>
              <a:spcBef>
                <a:spcPts val="0"/>
              </a:spcBef>
              <a:spcAft>
                <a:spcPts val="0"/>
              </a:spcAft>
              <a:buSzPts val="3600"/>
              <a:buNone/>
              <a:defRPr sz="4800"/>
            </a:lvl5pPr>
            <a:lvl6pPr lvl="5" algn="ctr">
              <a:lnSpc>
                <a:spcPct val="90000"/>
              </a:lnSpc>
              <a:spcBef>
                <a:spcPts val="0"/>
              </a:spcBef>
              <a:spcAft>
                <a:spcPts val="0"/>
              </a:spcAft>
              <a:buSzPts val="3600"/>
              <a:buNone/>
              <a:defRPr sz="4800"/>
            </a:lvl6pPr>
            <a:lvl7pPr lvl="6" algn="ctr">
              <a:lnSpc>
                <a:spcPct val="90000"/>
              </a:lnSpc>
              <a:spcBef>
                <a:spcPts val="0"/>
              </a:spcBef>
              <a:spcAft>
                <a:spcPts val="0"/>
              </a:spcAft>
              <a:buSzPts val="3600"/>
              <a:buNone/>
              <a:defRPr sz="4800"/>
            </a:lvl7pPr>
            <a:lvl8pPr lvl="7" algn="ctr">
              <a:lnSpc>
                <a:spcPct val="90000"/>
              </a:lnSpc>
              <a:spcBef>
                <a:spcPts val="0"/>
              </a:spcBef>
              <a:spcAft>
                <a:spcPts val="0"/>
              </a:spcAft>
              <a:buSzPts val="3600"/>
              <a:buNone/>
              <a:defRPr sz="4800"/>
            </a:lvl8pPr>
            <a:lvl9pPr lvl="8" algn="ctr">
              <a:lnSpc>
                <a:spcPct val="90000"/>
              </a:lnSpc>
              <a:spcBef>
                <a:spcPts val="0"/>
              </a:spcBef>
              <a:spcAft>
                <a:spcPts val="0"/>
              </a:spcAft>
              <a:buSzPts val="3600"/>
              <a:buNone/>
              <a:defRPr sz="4800"/>
            </a:lvl9pPr>
          </a:lstStyle>
          <a:p>
            <a:endParaRPr/>
          </a:p>
        </p:txBody>
      </p:sp>
      <p:sp>
        <p:nvSpPr>
          <p:cNvPr id="24" name="Google Shape;24;p3"/>
          <p:cNvSpPr txBox="1">
            <a:spLocks noGrp="1"/>
          </p:cNvSpPr>
          <p:nvPr>
            <p:ph type="title" idx="2" hasCustomPrompt="1"/>
          </p:nvPr>
        </p:nvSpPr>
        <p:spPr>
          <a:xfrm>
            <a:off x="7945833" y="1267833"/>
            <a:ext cx="4233200" cy="1672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5" name="Google Shape;25;p3"/>
          <p:cNvSpPr txBox="1">
            <a:spLocks noGrp="1"/>
          </p:cNvSpPr>
          <p:nvPr>
            <p:ph type="subTitle" idx="1"/>
          </p:nvPr>
        </p:nvSpPr>
        <p:spPr>
          <a:xfrm>
            <a:off x="7945833" y="4465567"/>
            <a:ext cx="3153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017333" y="628500"/>
            <a:ext cx="37108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 name="Google Shape;145;p21"/>
          <p:cNvGrpSpPr/>
          <p:nvPr/>
        </p:nvGrpSpPr>
        <p:grpSpPr>
          <a:xfrm>
            <a:off x="4728303" y="2024481"/>
            <a:ext cx="9492012" cy="4862096"/>
            <a:chOff x="3546227" y="1518361"/>
            <a:chExt cx="7119009" cy="3646572"/>
          </a:xfrm>
        </p:grpSpPr>
        <p:sp>
          <p:nvSpPr>
            <p:cNvPr id="146" name="Google Shape;146;p21"/>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21"/>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48" name="Google Shape;148;p21"/>
          <p:cNvSpPr txBox="1">
            <a:spLocks noGrp="1"/>
          </p:cNvSpPr>
          <p:nvPr>
            <p:ph type="subTitle" idx="1"/>
          </p:nvPr>
        </p:nvSpPr>
        <p:spPr>
          <a:xfrm>
            <a:off x="1017333" y="2361533"/>
            <a:ext cx="4962000" cy="20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21"/>
          <p:cNvSpPr txBox="1"/>
          <p:nvPr/>
        </p:nvSpPr>
        <p:spPr>
          <a:xfrm>
            <a:off x="1017333" y="4759733"/>
            <a:ext cx="4710400" cy="88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600">
                <a:solidFill>
                  <a:schemeClr val="lt2"/>
                </a:solidFill>
                <a:latin typeface="DM Sans"/>
                <a:ea typeface="DM Sans"/>
                <a:cs typeface="DM Sans"/>
                <a:sym typeface="DM Sans"/>
              </a:rPr>
              <a:t>CREDITS: This presentation template was created by </a:t>
            </a:r>
            <a:r>
              <a:rPr lang="en" sz="1600">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600">
                <a:solidFill>
                  <a:schemeClr val="lt2"/>
                </a:solidFill>
                <a:latin typeface="DM Sans"/>
                <a:ea typeface="DM Sans"/>
                <a:cs typeface="DM Sans"/>
                <a:sym typeface="DM Sans"/>
              </a:rPr>
              <a:t>, including icons by </a:t>
            </a:r>
            <a:r>
              <a:rPr lang="en" sz="1600">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600">
                <a:solidFill>
                  <a:schemeClr val="lt2"/>
                </a:solidFill>
                <a:latin typeface="DM Sans"/>
                <a:ea typeface="DM Sans"/>
                <a:cs typeface="DM Sans"/>
                <a:sym typeface="DM Sans"/>
              </a:rPr>
              <a:t>, and infographics &amp; images by </a:t>
            </a:r>
            <a:r>
              <a:rPr lang="en" sz="1600">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600">
                <a:solidFill>
                  <a:schemeClr val="lt2"/>
                </a:solidFill>
                <a:latin typeface="DM Sans"/>
                <a:ea typeface="DM Sans"/>
                <a:cs typeface="DM Sans"/>
                <a:sym typeface="DM Sans"/>
              </a:rPr>
              <a:t>. </a:t>
            </a:r>
            <a:endParaRPr sz="1600">
              <a:solidFill>
                <a:schemeClr val="lt2"/>
              </a:solidFill>
              <a:latin typeface="DM Sans"/>
              <a:ea typeface="DM Sans"/>
              <a:cs typeface="DM Sans"/>
              <a:sym typeface="DM Sans"/>
            </a:endParaRPr>
          </a:p>
          <a:p>
            <a:pPr marL="0" lvl="0" indent="0" algn="l" rtl="0">
              <a:lnSpc>
                <a:spcPct val="115000"/>
              </a:lnSpc>
              <a:spcBef>
                <a:spcPts val="400"/>
              </a:spcBef>
              <a:spcAft>
                <a:spcPts val="0"/>
              </a:spcAft>
              <a:buNone/>
            </a:pPr>
            <a:endParaRPr sz="1600">
              <a:solidFill>
                <a:schemeClr val="lt2"/>
              </a:solidFill>
              <a:latin typeface="DM Sans"/>
              <a:ea typeface="DM Sans"/>
              <a:cs typeface="DM Sans"/>
              <a:sym typeface="DM Sans"/>
            </a:endParaRPr>
          </a:p>
          <a:p>
            <a:pPr marL="0" lvl="0" indent="0" algn="l" rtl="0">
              <a:spcBef>
                <a:spcPts val="0"/>
              </a:spcBef>
              <a:spcAft>
                <a:spcPts val="0"/>
              </a:spcAft>
              <a:buNone/>
            </a:pPr>
            <a:endParaRPr sz="1600">
              <a:solidFill>
                <a:schemeClr val="lt2"/>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2" name="Google Shape;152;p22"/>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4728303" y="2024481"/>
            <a:ext cx="9492012" cy="4862096"/>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9" name="Google Shape;159;p24"/>
          <p:cNvSpPr/>
          <p:nvPr/>
        </p:nvSpPr>
        <p:spPr>
          <a:xfrm>
            <a:off x="-1681612" y="3692936"/>
            <a:ext cx="7850691" cy="369514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rot="10800000">
            <a:off x="-1794935" y="-2175495"/>
            <a:ext cx="11375993" cy="11615395"/>
            <a:chOff x="2016098" y="-1963471"/>
            <a:chExt cx="8531995" cy="8711546"/>
          </a:xfrm>
        </p:grpSpPr>
        <p:sp>
          <p:nvSpPr>
            <p:cNvPr id="28" name="Google Shape;28;p4"/>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4"/>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0" name="Google Shape;30;p4"/>
          <p:cNvSpPr txBox="1">
            <a:spLocks noGrp="1"/>
          </p:cNvSpPr>
          <p:nvPr>
            <p:ph type="body" idx="1"/>
          </p:nvPr>
        </p:nvSpPr>
        <p:spPr>
          <a:xfrm>
            <a:off x="1017333" y="1567133"/>
            <a:ext cx="10166800" cy="44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endParaRPr/>
          </a:p>
        </p:txBody>
      </p:sp>
      <p:sp>
        <p:nvSpPr>
          <p:cNvPr id="31" name="Google Shape;31;p4"/>
          <p:cNvSpPr txBox="1">
            <a:spLocks noGrp="1"/>
          </p:cNvSpPr>
          <p:nvPr>
            <p:ph type="title"/>
          </p:nvPr>
        </p:nvSpPr>
        <p:spPr>
          <a:xfrm>
            <a:off x="1017333" y="628500"/>
            <a:ext cx="9811200" cy="93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773974" y="-440370"/>
            <a:ext cx="9627781" cy="7467188"/>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5"/>
          <p:cNvSpPr txBox="1">
            <a:spLocks noGrp="1"/>
          </p:cNvSpPr>
          <p:nvPr>
            <p:ph type="body" idx="1"/>
          </p:nvPr>
        </p:nvSpPr>
        <p:spPr>
          <a:xfrm>
            <a:off x="957067"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5" name="Google Shape;35;p5"/>
          <p:cNvSpPr txBox="1">
            <a:spLocks noGrp="1"/>
          </p:cNvSpPr>
          <p:nvPr>
            <p:ph type="body" idx="2"/>
          </p:nvPr>
        </p:nvSpPr>
        <p:spPr>
          <a:xfrm>
            <a:off x="6410133"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6" name="Google Shape;36;p5"/>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0" name="Google Shape;40;p6"/>
          <p:cNvSpPr/>
          <p:nvPr/>
        </p:nvSpPr>
        <p:spPr>
          <a:xfrm>
            <a:off x="-1483251" y="5168530"/>
            <a:ext cx="4436588" cy="208820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1017333" y="2021733"/>
            <a:ext cx="4165200" cy="32724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endParaRPr/>
          </a:p>
        </p:txBody>
      </p:sp>
      <p:sp>
        <p:nvSpPr>
          <p:cNvPr id="43" name="Google Shape;43;p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960667" y="600200"/>
            <a:ext cx="44892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6" name="Google Shape;46;p8"/>
          <p:cNvSpPr/>
          <p:nvPr/>
        </p:nvSpPr>
        <p:spPr>
          <a:xfrm rot="10800000">
            <a:off x="-802033" y="-649566"/>
            <a:ext cx="2559485" cy="795393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subTitle" idx="1"/>
          </p:nvPr>
        </p:nvSpPr>
        <p:spPr>
          <a:xfrm>
            <a:off x="1017333" y="994367"/>
            <a:ext cx="4140400" cy="1646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Bree Serif"/>
              <a:buNone/>
              <a:defRPr sz="2800">
                <a:latin typeface="Bree Serif"/>
                <a:ea typeface="Bree Serif"/>
                <a:cs typeface="Bree Serif"/>
                <a:sym typeface="Bree Serif"/>
              </a:defRPr>
            </a:lvl1pPr>
            <a:lvl2pPr lvl="1" algn="ctr">
              <a:lnSpc>
                <a:spcPct val="100000"/>
              </a:lnSpc>
              <a:spcBef>
                <a:spcPts val="0"/>
              </a:spcBef>
              <a:spcAft>
                <a:spcPts val="0"/>
              </a:spcAft>
              <a:buSzPts val="2100"/>
              <a:buFont typeface="Bree Serif"/>
              <a:buNone/>
              <a:defRPr sz="2800">
                <a:latin typeface="Bree Serif"/>
                <a:ea typeface="Bree Serif"/>
                <a:cs typeface="Bree Serif"/>
                <a:sym typeface="Bree Serif"/>
              </a:defRPr>
            </a:lvl2pPr>
            <a:lvl3pPr lvl="2" algn="ctr">
              <a:lnSpc>
                <a:spcPct val="100000"/>
              </a:lnSpc>
              <a:spcBef>
                <a:spcPts val="0"/>
              </a:spcBef>
              <a:spcAft>
                <a:spcPts val="0"/>
              </a:spcAft>
              <a:buSzPts val="2100"/>
              <a:buFont typeface="Bree Serif"/>
              <a:buNone/>
              <a:defRPr sz="2800">
                <a:latin typeface="Bree Serif"/>
                <a:ea typeface="Bree Serif"/>
                <a:cs typeface="Bree Serif"/>
                <a:sym typeface="Bree Serif"/>
              </a:defRPr>
            </a:lvl3pPr>
            <a:lvl4pPr lvl="3" algn="ctr">
              <a:lnSpc>
                <a:spcPct val="100000"/>
              </a:lnSpc>
              <a:spcBef>
                <a:spcPts val="0"/>
              </a:spcBef>
              <a:spcAft>
                <a:spcPts val="0"/>
              </a:spcAft>
              <a:buSzPts val="2100"/>
              <a:buFont typeface="Bree Serif"/>
              <a:buNone/>
              <a:defRPr sz="2800">
                <a:latin typeface="Bree Serif"/>
                <a:ea typeface="Bree Serif"/>
                <a:cs typeface="Bree Serif"/>
                <a:sym typeface="Bree Serif"/>
              </a:defRPr>
            </a:lvl4pPr>
            <a:lvl5pPr lvl="4" algn="ctr">
              <a:lnSpc>
                <a:spcPct val="100000"/>
              </a:lnSpc>
              <a:spcBef>
                <a:spcPts val="0"/>
              </a:spcBef>
              <a:spcAft>
                <a:spcPts val="0"/>
              </a:spcAft>
              <a:buSzPts val="2100"/>
              <a:buFont typeface="Bree Serif"/>
              <a:buNone/>
              <a:defRPr sz="2800">
                <a:latin typeface="Bree Serif"/>
                <a:ea typeface="Bree Serif"/>
                <a:cs typeface="Bree Serif"/>
                <a:sym typeface="Bree Serif"/>
              </a:defRPr>
            </a:lvl5pPr>
            <a:lvl6pPr lvl="5" algn="ctr">
              <a:lnSpc>
                <a:spcPct val="100000"/>
              </a:lnSpc>
              <a:spcBef>
                <a:spcPts val="0"/>
              </a:spcBef>
              <a:spcAft>
                <a:spcPts val="0"/>
              </a:spcAft>
              <a:buSzPts val="2100"/>
              <a:buFont typeface="Bree Serif"/>
              <a:buNone/>
              <a:defRPr sz="2800">
                <a:latin typeface="Bree Serif"/>
                <a:ea typeface="Bree Serif"/>
                <a:cs typeface="Bree Serif"/>
                <a:sym typeface="Bree Serif"/>
              </a:defRPr>
            </a:lvl6pPr>
            <a:lvl7pPr lvl="6" algn="ctr">
              <a:lnSpc>
                <a:spcPct val="100000"/>
              </a:lnSpc>
              <a:spcBef>
                <a:spcPts val="0"/>
              </a:spcBef>
              <a:spcAft>
                <a:spcPts val="0"/>
              </a:spcAft>
              <a:buSzPts val="2100"/>
              <a:buFont typeface="Bree Serif"/>
              <a:buNone/>
              <a:defRPr sz="2800">
                <a:latin typeface="Bree Serif"/>
                <a:ea typeface="Bree Serif"/>
                <a:cs typeface="Bree Serif"/>
                <a:sym typeface="Bree Serif"/>
              </a:defRPr>
            </a:lvl7pPr>
            <a:lvl8pPr lvl="7" algn="ctr">
              <a:lnSpc>
                <a:spcPct val="100000"/>
              </a:lnSpc>
              <a:spcBef>
                <a:spcPts val="0"/>
              </a:spcBef>
              <a:spcAft>
                <a:spcPts val="0"/>
              </a:spcAft>
              <a:buSzPts val="2100"/>
              <a:buFont typeface="Bree Serif"/>
              <a:buNone/>
              <a:defRPr sz="2800">
                <a:latin typeface="Bree Serif"/>
                <a:ea typeface="Bree Serif"/>
                <a:cs typeface="Bree Serif"/>
                <a:sym typeface="Bree Serif"/>
              </a:defRPr>
            </a:lvl8pPr>
            <a:lvl9pPr lvl="8" algn="ctr">
              <a:lnSpc>
                <a:spcPct val="100000"/>
              </a:lnSpc>
              <a:spcBef>
                <a:spcPts val="0"/>
              </a:spcBef>
              <a:spcAft>
                <a:spcPts val="0"/>
              </a:spcAft>
              <a:buSzPts val="2100"/>
              <a:buFont typeface="Bree Serif"/>
              <a:buNone/>
              <a:defRPr sz="2800">
                <a:latin typeface="Bree Serif"/>
                <a:ea typeface="Bree Serif"/>
                <a:cs typeface="Bree Serif"/>
                <a:sym typeface="Bree Serif"/>
              </a:defRPr>
            </a:lvl9pPr>
          </a:lstStyle>
          <a:p>
            <a:endParaRPr/>
          </a:p>
        </p:txBody>
      </p:sp>
      <p:sp>
        <p:nvSpPr>
          <p:cNvPr id="49" name="Google Shape;49;p9"/>
          <p:cNvSpPr txBox="1">
            <a:spLocks noGrp="1"/>
          </p:cNvSpPr>
          <p:nvPr>
            <p:ph type="body" idx="2"/>
          </p:nvPr>
        </p:nvSpPr>
        <p:spPr>
          <a:xfrm>
            <a:off x="1017333" y="2813100"/>
            <a:ext cx="5172000" cy="285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0" name="Google Shape;50;p9"/>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1" name="Google Shape;51;p9"/>
          <p:cNvGrpSpPr/>
          <p:nvPr/>
        </p:nvGrpSpPr>
        <p:grpSpPr>
          <a:xfrm>
            <a:off x="4728303" y="2024481"/>
            <a:ext cx="9492012" cy="4862096"/>
            <a:chOff x="3546227" y="1518361"/>
            <a:chExt cx="7119009" cy="3646572"/>
          </a:xfrm>
        </p:grpSpPr>
        <p:sp>
          <p:nvSpPr>
            <p:cNvPr id="52" name="Google Shape;52;p9"/>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 name="Google Shape;53;p9"/>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rot="16200000">
            <a:off x="1550315" y="-3063117"/>
            <a:ext cx="3568452" cy="969470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6" name="Google Shape;56;p10"/>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973615" y="532035"/>
            <a:ext cx="9838359" cy="6617171"/>
            <a:chOff x="730211" y="399026"/>
            <a:chExt cx="7378769" cy="496287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75" name="Google Shape;175;p27"/>
            <p:cNvGrpSpPr/>
            <p:nvPr/>
          </p:nvGrpSpPr>
          <p:grpSpPr>
            <a:xfrm>
              <a:off x="730211" y="419396"/>
              <a:ext cx="7378769" cy="4759632"/>
              <a:chOff x="882611" y="419396"/>
              <a:chExt cx="7378769" cy="4759632"/>
            </a:xfrm>
          </p:grpSpPr>
          <p:grpSp>
            <p:nvGrpSpPr>
              <p:cNvPr id="176" name="Google Shape;176;p27"/>
              <p:cNvGrpSpPr/>
              <p:nvPr/>
            </p:nvGrpSpPr>
            <p:grpSpPr>
              <a:xfrm>
                <a:off x="882611" y="419396"/>
                <a:ext cx="6103704" cy="4759632"/>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24" name="Google Shape;224;p27"/>
              <p:cNvGrpSpPr/>
              <p:nvPr/>
            </p:nvGrpSpPr>
            <p:grpSpPr>
              <a:xfrm>
                <a:off x="6636111" y="1782196"/>
                <a:ext cx="1362206" cy="878776"/>
                <a:chOff x="5745450" y="2914875"/>
                <a:chExt cx="974675" cy="628775"/>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6" name="Google Shape;226;p27"/>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36" name="Google Shape;236;p27"/>
            <p:cNvGrpSpPr/>
            <p:nvPr/>
          </p:nvGrpSpPr>
          <p:grpSpPr>
            <a:xfrm>
              <a:off x="2457676" y="1479686"/>
              <a:ext cx="4228648" cy="3699342"/>
              <a:chOff x="-1577200" y="2017900"/>
              <a:chExt cx="3025650" cy="2646925"/>
            </a:xfrm>
          </p:grpSpPr>
          <p:grpSp>
            <p:nvGrpSpPr>
              <p:cNvPr id="237" name="Google Shape;237;p27"/>
              <p:cNvGrpSpPr/>
              <p:nvPr/>
            </p:nvGrpSpPr>
            <p:grpSpPr>
              <a:xfrm>
                <a:off x="-1577200" y="2017900"/>
                <a:ext cx="3025650" cy="2646925"/>
                <a:chOff x="2962150" y="2695250"/>
                <a:chExt cx="3025650"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239" name="Google Shape;239;p27"/>
                <p:cNvGrpSpPr/>
                <p:nvPr/>
              </p:nvGrpSpPr>
              <p:grpSpPr>
                <a:xfrm>
                  <a:off x="2962150" y="2695250"/>
                  <a:ext cx="3025650" cy="2646925"/>
                  <a:chOff x="2962150" y="2695250"/>
                  <a:chExt cx="3025650" cy="2646925"/>
                </a:xfrm>
              </p:grpSpPr>
              <p:sp>
                <p:nvSpPr>
                  <p:cNvPr id="240" name="Google Shape;240;p27"/>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41" name="Google Shape;241;p27"/>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2" name="Google Shape;242;p27"/>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121900" tIns="121900" rIns="121900" bIns="121900" anchor="ctr" anchorCtr="0">
                    <a:noAutofit/>
                  </a:bodyPr>
                  <a:lstStyle/>
                  <a:p>
                    <a:endParaRPr sz="2533"/>
                  </a:p>
                </p:txBody>
              </p:sp>
              <p:sp>
                <p:nvSpPr>
                  <p:cNvPr id="243" name="Google Shape;243;p27"/>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121900" tIns="121900" rIns="121900" bIns="121900" anchor="ctr" anchorCtr="0">
                    <a:noAutofit/>
                  </a:bodyPr>
                  <a:lstStyle/>
                  <a:p>
                    <a:endParaRPr sz="2533"/>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8" name="Google Shape;248;p27"/>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sp>
            <p:nvSpPr>
              <p:cNvPr id="249" name="Google Shape;249;p27"/>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dirty="0"/>
              </a:p>
            </p:txBody>
          </p:sp>
        </p:grpSp>
        <p:grpSp>
          <p:nvGrpSpPr>
            <p:cNvPr id="250" name="Google Shape;250;p27"/>
            <p:cNvGrpSpPr/>
            <p:nvPr/>
          </p:nvGrpSpPr>
          <p:grpSpPr>
            <a:xfrm>
              <a:off x="1439856" y="399026"/>
              <a:ext cx="6264288" cy="4962878"/>
              <a:chOff x="1439856" y="399026"/>
              <a:chExt cx="6264288" cy="4962878"/>
            </a:xfrm>
          </p:grpSpPr>
          <p:grpSp>
            <p:nvGrpSpPr>
              <p:cNvPr id="251" name="Google Shape;251;p27"/>
              <p:cNvGrpSpPr/>
              <p:nvPr/>
            </p:nvGrpSpPr>
            <p:grpSpPr>
              <a:xfrm>
                <a:off x="2460174" y="399026"/>
                <a:ext cx="1057284" cy="119578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121900" tIns="121900" rIns="121900" bIns="121900" anchor="ctr" anchorCtr="0">
                  <a:noAutofit/>
                </a:bodyPr>
                <a:lstStyle/>
                <a:p>
                  <a:endParaRPr sz="2533"/>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268" name="Google Shape;268;p27"/>
              <p:cNvGrpSpPr/>
              <p:nvPr/>
            </p:nvGrpSpPr>
            <p:grpSpPr>
              <a:xfrm>
                <a:off x="1439856" y="2761984"/>
                <a:ext cx="1403854" cy="2599920"/>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121900" tIns="121900" rIns="121900" bIns="121900" anchor="ctr" anchorCtr="0">
                  <a:noAutofit/>
                </a:bodyPr>
                <a:lstStyle/>
                <a:p>
                  <a:endParaRPr sz="2533"/>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grpSp>
          <p:grpSp>
            <p:nvGrpSpPr>
              <p:cNvPr id="289" name="Google Shape;289;p27"/>
              <p:cNvGrpSpPr/>
              <p:nvPr/>
            </p:nvGrpSpPr>
            <p:grpSpPr>
              <a:xfrm>
                <a:off x="6250605" y="2420760"/>
                <a:ext cx="1453539" cy="2941144"/>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3" name="Google Shape;293;p27"/>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121900" tIns="121900" rIns="121900" bIns="121900" anchor="ctr" anchorCtr="0">
                  <a:noAutofit/>
                </a:bodyPr>
                <a:lstStyle/>
                <a:p>
                  <a:endParaRPr sz="2533"/>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121900" tIns="121900" rIns="121900" bIns="121900" anchor="ctr" anchorCtr="0">
                  <a:noAutofit/>
                </a:bodyPr>
                <a:lstStyle/>
                <a:p>
                  <a:endParaRPr sz="2533"/>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grpSp>
      <p:sp>
        <p:nvSpPr>
          <p:cNvPr id="314" name="Google Shape;314;p27"/>
          <p:cNvSpPr/>
          <p:nvPr/>
        </p:nvSpPr>
        <p:spPr>
          <a:xfrm>
            <a:off x="4951034" y="6879795"/>
            <a:ext cx="3059300" cy="100813"/>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315" name="Google Shape;315;p27"/>
          <p:cNvSpPr/>
          <p:nvPr/>
        </p:nvSpPr>
        <p:spPr>
          <a:xfrm>
            <a:off x="8272057" y="1919619"/>
            <a:ext cx="319771" cy="326619"/>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6" name="Google Shape;316;p27"/>
          <p:cNvSpPr/>
          <p:nvPr/>
        </p:nvSpPr>
        <p:spPr>
          <a:xfrm>
            <a:off x="6897704" y="6278828"/>
            <a:ext cx="296571" cy="320329"/>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7" name="Google Shape;317;p27"/>
          <p:cNvSpPr/>
          <p:nvPr/>
        </p:nvSpPr>
        <p:spPr>
          <a:xfrm>
            <a:off x="5753488" y="6203590"/>
            <a:ext cx="289117" cy="339057"/>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8" name="Google Shape;318;p27"/>
          <p:cNvSpPr/>
          <p:nvPr/>
        </p:nvSpPr>
        <p:spPr>
          <a:xfrm>
            <a:off x="7573303" y="5607793"/>
            <a:ext cx="297968" cy="231209"/>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9" name="Google Shape;319;p27"/>
          <p:cNvSpPr txBox="1">
            <a:spLocks noGrp="1"/>
          </p:cNvSpPr>
          <p:nvPr>
            <p:ph type="ctrTitle"/>
          </p:nvPr>
        </p:nvSpPr>
        <p:spPr>
          <a:xfrm>
            <a:off x="3717600" y="2520959"/>
            <a:ext cx="4756800" cy="1683200"/>
          </a:xfrm>
          <a:prstGeom prst="rect">
            <a:avLst/>
          </a:prstGeom>
        </p:spPr>
        <p:txBody>
          <a:bodyPr spcFirstLastPara="1" wrap="square" lIns="121900" tIns="121900" rIns="121900" bIns="121900" anchor="b" anchorCtr="0">
            <a:noAutofit/>
          </a:bodyPr>
          <a:lstStyle/>
          <a:p>
            <a:r>
              <a:rPr lang="en" b="1" dirty="0">
                <a:latin typeface="Calibri"/>
              </a:rPr>
              <a:t>Online News Popularity</a:t>
            </a:r>
            <a:endParaRPr b="1" dirty="0">
              <a:latin typeface="Calibri"/>
            </a:endParaRPr>
          </a:p>
        </p:txBody>
      </p:sp>
      <p:sp>
        <p:nvSpPr>
          <p:cNvPr id="320" name="Google Shape;320;p27"/>
          <p:cNvSpPr txBox="1">
            <a:spLocks noGrp="1"/>
          </p:cNvSpPr>
          <p:nvPr>
            <p:ph type="subTitle" idx="1"/>
          </p:nvPr>
        </p:nvSpPr>
        <p:spPr>
          <a:xfrm>
            <a:off x="3789287" y="4160905"/>
            <a:ext cx="4611103" cy="1056800"/>
          </a:xfrm>
          <a:prstGeom prst="rect">
            <a:avLst/>
          </a:prstGeom>
        </p:spPr>
        <p:txBody>
          <a:bodyPr spcFirstLastPara="1" wrap="square" lIns="121900" tIns="121900" rIns="121900" bIns="121900" anchor="t" anchorCtr="0">
            <a:noAutofit/>
          </a:bodyPr>
          <a:lstStyle/>
          <a:p>
            <a:pPr marL="0" indent="0"/>
            <a:r>
              <a:rPr lang="fr-FR" altLang="zh-CN" sz="1850" b="1" i="0" u="none" strike="noStrike" cap="all" dirty="0">
                <a:solidFill>
                  <a:srgbClr val="000000"/>
                </a:solidFill>
                <a:effectLst/>
                <a:latin typeface="Calibri"/>
              </a:rPr>
              <a:t>PYTHON FOR DATA ANALYSIS PROJECT 2022-2023</a:t>
            </a:r>
            <a:r>
              <a:rPr lang="fr-FR" altLang="zh-CN" sz="1850" b="0" i="0" dirty="0">
                <a:solidFill>
                  <a:srgbClr val="000000"/>
                </a:solidFill>
                <a:effectLst/>
                <a:latin typeface="Calibri"/>
              </a:rPr>
              <a:t>​</a:t>
            </a:r>
            <a:endParaRPr lang="en-US" sz="1850">
              <a:latin typeface="Calibri"/>
            </a:endParaRPr>
          </a:p>
        </p:txBody>
      </p:sp>
      <p:sp>
        <p:nvSpPr>
          <p:cNvPr id="2" name="ZoneTexte 3">
            <a:extLst>
              <a:ext uri="{FF2B5EF4-FFF2-40B4-BE49-F238E27FC236}">
                <a16:creationId xmlns:a16="http://schemas.microsoft.com/office/drawing/2014/main" id="{A4E697D7-3D42-2993-841B-DDE488382ECC}"/>
              </a:ext>
            </a:extLst>
          </p:cNvPr>
          <p:cNvSpPr txBox="1"/>
          <p:nvPr/>
        </p:nvSpPr>
        <p:spPr>
          <a:xfrm>
            <a:off x="-19222" y="5853308"/>
            <a:ext cx="4243211" cy="95430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altLang="zh-CN" sz="1850" b="1" dirty="0">
                <a:solidFill>
                  <a:schemeClr val="bg2">
                    <a:lumMod val="10000"/>
                  </a:schemeClr>
                </a:solidFill>
                <a:latin typeface="Calibri"/>
                <a:ea typeface="宋体"/>
                <a:cs typeface="Calibri"/>
              </a:rPr>
              <a:t>Audrey DJOUPE PENE</a:t>
            </a:r>
            <a:endParaRPr lang="fr-FR" sz="1850" b="1" dirty="0">
              <a:solidFill>
                <a:schemeClr val="bg2">
                  <a:lumMod val="10000"/>
                </a:schemeClr>
              </a:solidFill>
              <a:latin typeface="Calibri"/>
              <a:ea typeface="宋体"/>
              <a:cs typeface="Calibri"/>
            </a:endParaRPr>
          </a:p>
          <a:p>
            <a:r>
              <a:rPr lang="fr-FR" sz="1850" b="1" dirty="0">
                <a:solidFill>
                  <a:schemeClr val="bg2">
                    <a:lumMod val="10000"/>
                  </a:schemeClr>
                </a:solidFill>
                <a:latin typeface="Calibri"/>
                <a:cs typeface="Calibri"/>
              </a:rPr>
              <a:t>Christopher MUFU</a:t>
            </a:r>
          </a:p>
          <a:p>
            <a:r>
              <a:rPr lang="fr-FR" altLang="zh-CN" sz="1850" b="1" dirty="0">
                <a:solidFill>
                  <a:schemeClr val="bg2">
                    <a:lumMod val="10000"/>
                  </a:schemeClr>
                </a:solidFill>
                <a:latin typeface="Calibri"/>
                <a:ea typeface="宋体"/>
                <a:cs typeface="Calibri"/>
              </a:rPr>
              <a:t>Weize YAN</a:t>
            </a:r>
          </a:p>
        </p:txBody>
      </p:sp>
    </p:spTree>
    <p:extLst>
      <p:ext uri="{BB962C8B-B14F-4D97-AF65-F5344CB8AC3E}">
        <p14:creationId xmlns:p14="http://schemas.microsoft.com/office/powerpoint/2010/main" val="111373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a:latin typeface="Helvetica Neue"/>
              </a:rPr>
              <a:t>Data </a:t>
            </a:r>
            <a:r>
              <a:rPr lang="fr-FR" sz="4900" b="1" err="1">
                <a:latin typeface="Helvetica Neue"/>
              </a:rPr>
              <a:t>exploratory</a:t>
            </a:r>
            <a:r>
              <a:rPr lang="fr-FR" sz="4900" b="1">
                <a:latin typeface="Helvetica Neue"/>
              </a:rPr>
              <a:t> analysis</a:t>
            </a:r>
            <a:br>
              <a:rPr lang="fr-FR"/>
            </a:br>
            <a:br>
              <a:rPr lang="fr-FR" sz="2600"/>
            </a:br>
            <a:r>
              <a:rPr lang="fr-FR" sz="2600" i="0" u="sng" err="1">
                <a:solidFill>
                  <a:srgbClr val="000000"/>
                </a:solidFill>
                <a:effectLst/>
                <a:latin typeface="Helvetica Neue"/>
              </a:rPr>
              <a:t>Analysis</a:t>
            </a:r>
            <a:r>
              <a:rPr lang="fr-FR" sz="2600" i="0" u="sng">
                <a:solidFill>
                  <a:srgbClr val="000000"/>
                </a:solidFill>
                <a:effectLst/>
                <a:latin typeface="Helvetica Neue"/>
              </a:rPr>
              <a:t> of important </a:t>
            </a:r>
            <a:r>
              <a:rPr lang="fr-FR" sz="2600" i="0" u="sng" err="1">
                <a:solidFill>
                  <a:srgbClr val="000000"/>
                </a:solidFill>
                <a:effectLst/>
                <a:latin typeface="Helvetica Neue"/>
              </a:rPr>
              <a:t>attributes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4922322" cy="4184650"/>
          </a:xfrm>
        </p:spPr>
        <p:txBody>
          <a:bodyPr>
            <a:normAutofit/>
          </a:bodyPr>
          <a:lstStyle/>
          <a:p>
            <a:pPr marL="0" indent="0">
              <a:buNone/>
            </a:pPr>
            <a:r>
              <a:rPr lang="en-US" dirty="0"/>
              <a:t>After having identified the important attributes, we proceed to their analysis in a univariate way in order to obtain all the knowledge necessary to build our predictive model.</a:t>
            </a:r>
          </a:p>
          <a:p>
            <a:pPr marL="0" indent="0">
              <a:buNone/>
            </a:pPr>
            <a:endParaRPr lang="en-US" dirty="0"/>
          </a:p>
          <a:p>
            <a:pPr marL="0" indent="0">
              <a:buNone/>
            </a:pPr>
            <a:r>
              <a:rPr lang="fr-FR" b="1" dirty="0"/>
              <a:t>Main </a:t>
            </a:r>
            <a:r>
              <a:rPr lang="fr-FR" b="1" dirty="0" err="1"/>
              <a:t>analysis</a:t>
            </a:r>
            <a:r>
              <a:rPr lang="fr-FR" b="1" dirty="0"/>
              <a:t> :</a:t>
            </a:r>
          </a:p>
          <a:p>
            <a:r>
              <a:rPr lang="en-US" dirty="0">
                <a:solidFill>
                  <a:schemeClr val="tx2"/>
                </a:solidFill>
                <a:latin typeface="DM Sans" pitchFamily="2" charset="0"/>
              </a:rPr>
              <a:t>Observation of the d</a:t>
            </a:r>
            <a:r>
              <a:rPr lang="en-US" b="0" i="0" dirty="0">
                <a:solidFill>
                  <a:schemeClr val="tx2"/>
                </a:solidFill>
                <a:effectLst/>
                <a:latin typeface="DM Sans" pitchFamily="2" charset="0"/>
              </a:rPr>
              <a:t>ifference between the important attributes with and without outliers.</a:t>
            </a:r>
            <a:endParaRPr lang="en-US" dirty="0">
              <a:solidFill>
                <a:schemeClr val="tx2"/>
              </a:solidFill>
              <a:latin typeface="DM Sans" pitchFamily="2" charset="0"/>
            </a:endParaRP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8E9B722E-DC5E-C9BE-625B-6E62D5B83FC7}"/>
              </a:ext>
            </a:extLst>
          </p:cNvPr>
          <p:cNvPicPr>
            <a:picLocks noChangeAspect="1"/>
          </p:cNvPicPr>
          <p:nvPr/>
        </p:nvPicPr>
        <p:blipFill>
          <a:blip r:embed="rId2"/>
          <a:stretch>
            <a:fillRect/>
          </a:stretch>
        </p:blipFill>
        <p:spPr>
          <a:xfrm>
            <a:off x="8890659" y="1243440"/>
            <a:ext cx="3228110" cy="2510648"/>
          </a:xfrm>
          <a:prstGeom prst="rect">
            <a:avLst/>
          </a:prstGeom>
        </p:spPr>
      </p:pic>
      <p:sp>
        <p:nvSpPr>
          <p:cNvPr id="10" name="Rectangle 9">
            <a:extLst>
              <a:ext uri="{FF2B5EF4-FFF2-40B4-BE49-F238E27FC236}">
                <a16:creationId xmlns:a16="http://schemas.microsoft.com/office/drawing/2014/main" id="{B022CDB3-3CB0-F12B-8D25-4F22A30E396C}"/>
              </a:ext>
            </a:extLst>
          </p:cNvPr>
          <p:cNvSpPr/>
          <p:nvPr/>
        </p:nvSpPr>
        <p:spPr>
          <a:xfrm>
            <a:off x="5225142" y="3782786"/>
            <a:ext cx="6462155" cy="2968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59D109-7C95-33ED-7FF2-8F67D8D4A318}"/>
              </a:ext>
            </a:extLst>
          </p:cNvPr>
          <p:cNvSpPr txBox="1"/>
          <p:nvPr/>
        </p:nvSpPr>
        <p:spPr>
          <a:xfrm>
            <a:off x="5277097" y="880753"/>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 outliers :</a:t>
            </a:r>
            <a:endParaRPr lang="en-US" dirty="0">
              <a:latin typeface="dm sans"/>
            </a:endParaRPr>
          </a:p>
        </p:txBody>
      </p:sp>
      <p:sp>
        <p:nvSpPr>
          <p:cNvPr id="12" name="TextBox 11">
            <a:extLst>
              <a:ext uri="{FF2B5EF4-FFF2-40B4-BE49-F238E27FC236}">
                <a16:creationId xmlns:a16="http://schemas.microsoft.com/office/drawing/2014/main" id="{6582E255-FD2F-6362-9AC4-7F0074C16EB1}"/>
              </a:ext>
            </a:extLst>
          </p:cNvPr>
          <p:cNvSpPr txBox="1"/>
          <p:nvPr/>
        </p:nvSpPr>
        <p:spPr>
          <a:xfrm>
            <a:off x="5435435" y="3958441"/>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Without outliers :</a:t>
            </a:r>
            <a:endParaRPr lang="en-US" dirty="0">
              <a:latin typeface="dm sans"/>
            </a:endParaRPr>
          </a:p>
        </p:txBody>
      </p:sp>
      <p:pic>
        <p:nvPicPr>
          <p:cNvPr id="13" name="Picture 13">
            <a:extLst>
              <a:ext uri="{FF2B5EF4-FFF2-40B4-BE49-F238E27FC236}">
                <a16:creationId xmlns:a16="http://schemas.microsoft.com/office/drawing/2014/main" id="{7A90E919-1212-8BBC-AF4F-386B055887FC}"/>
              </a:ext>
            </a:extLst>
          </p:cNvPr>
          <p:cNvPicPr>
            <a:picLocks noChangeAspect="1"/>
          </p:cNvPicPr>
          <p:nvPr/>
        </p:nvPicPr>
        <p:blipFill rotWithShape="1">
          <a:blip r:embed="rId3"/>
          <a:srcRect l="-955" t="-1505" r="15036" b="485"/>
          <a:stretch/>
        </p:blipFill>
        <p:spPr>
          <a:xfrm>
            <a:off x="4922322" y="1309007"/>
            <a:ext cx="4019524" cy="2428039"/>
          </a:xfrm>
          <a:prstGeom prst="rect">
            <a:avLst/>
          </a:prstGeom>
        </p:spPr>
      </p:pic>
      <p:pic>
        <p:nvPicPr>
          <p:cNvPr id="14" name="Picture 14">
            <a:extLst>
              <a:ext uri="{FF2B5EF4-FFF2-40B4-BE49-F238E27FC236}">
                <a16:creationId xmlns:a16="http://schemas.microsoft.com/office/drawing/2014/main" id="{D5D7BF0F-39E3-2DFA-10FA-C7F3C04E2584}"/>
              </a:ext>
            </a:extLst>
          </p:cNvPr>
          <p:cNvPicPr>
            <a:picLocks noChangeAspect="1"/>
          </p:cNvPicPr>
          <p:nvPr/>
        </p:nvPicPr>
        <p:blipFill>
          <a:blip r:embed="rId4"/>
          <a:stretch>
            <a:fillRect/>
          </a:stretch>
        </p:blipFill>
        <p:spPr>
          <a:xfrm>
            <a:off x="4991595" y="4328304"/>
            <a:ext cx="4168238" cy="2041080"/>
          </a:xfrm>
          <a:prstGeom prst="rect">
            <a:avLst/>
          </a:prstGeom>
        </p:spPr>
      </p:pic>
      <p:pic>
        <p:nvPicPr>
          <p:cNvPr id="15" name="Picture 15">
            <a:extLst>
              <a:ext uri="{FF2B5EF4-FFF2-40B4-BE49-F238E27FC236}">
                <a16:creationId xmlns:a16="http://schemas.microsoft.com/office/drawing/2014/main" id="{3CA8359C-B9A1-9E8B-F63B-E1311EEFF081}"/>
              </a:ext>
            </a:extLst>
          </p:cNvPr>
          <p:cNvPicPr>
            <a:picLocks noChangeAspect="1"/>
          </p:cNvPicPr>
          <p:nvPr/>
        </p:nvPicPr>
        <p:blipFill>
          <a:blip r:embed="rId5"/>
          <a:stretch>
            <a:fillRect/>
          </a:stretch>
        </p:blipFill>
        <p:spPr>
          <a:xfrm>
            <a:off x="9058894" y="3890197"/>
            <a:ext cx="3020290" cy="2432383"/>
          </a:xfrm>
          <a:prstGeom prst="rect">
            <a:avLst/>
          </a:prstGeom>
        </p:spPr>
      </p:pic>
    </p:spTree>
    <p:extLst>
      <p:ext uri="{BB962C8B-B14F-4D97-AF65-F5344CB8AC3E}">
        <p14:creationId xmlns:p14="http://schemas.microsoft.com/office/powerpoint/2010/main" val="109698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Scaling</a:t>
            </a:r>
            <a:r>
              <a:rPr lang="fr-FR" sz="2600" b="1" dirty="0"/>
              <a:t> </a:t>
            </a:r>
            <a:r>
              <a:rPr lang="fr-FR" sz="2600" b="1" dirty="0" err="1"/>
              <a:t>dataset</a:t>
            </a:r>
            <a:r>
              <a:rPr lang="fr-FR" sz="2600" b="1" dirty="0"/>
              <a:t> :</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37463" cy="3076287"/>
          </a:xfrm>
        </p:spPr>
        <p:txBody>
          <a:bodyPr>
            <a:normAutofit/>
          </a:bodyPr>
          <a:lstStyle/>
          <a:p>
            <a:pPr marL="0" indent="0">
              <a:buNone/>
            </a:pPr>
            <a:r>
              <a:rPr lang="fr-FR" dirty="0" err="1"/>
              <a:t>Before</a:t>
            </a:r>
            <a:r>
              <a:rPr lang="fr-FR" dirty="0"/>
              <a:t> </a:t>
            </a:r>
            <a:r>
              <a:rPr lang="fr-FR" dirty="0" err="1"/>
              <a:t>scaling</a:t>
            </a:r>
            <a:r>
              <a:rPr lang="fr-FR" dirty="0"/>
              <a:t> the data, </a:t>
            </a:r>
            <a:r>
              <a:rPr lang="fr-FR" dirty="0" err="1"/>
              <a:t>we</a:t>
            </a:r>
            <a:r>
              <a:rPr lang="fr-FR" dirty="0"/>
              <a:t> </a:t>
            </a:r>
            <a:r>
              <a:rPr lang="fr-FR" dirty="0" err="1"/>
              <a:t>extract</a:t>
            </a:r>
            <a:r>
              <a:rPr lang="fr-FR" dirty="0"/>
              <a:t> the </a:t>
            </a:r>
            <a:r>
              <a:rPr lang="fr-FR" dirty="0" err="1"/>
              <a:t>dataset</a:t>
            </a:r>
            <a:r>
              <a:rPr lang="fr-FR" dirty="0"/>
              <a:t> </a:t>
            </a:r>
            <a:r>
              <a:rPr lang="fr-FR" dirty="0" err="1"/>
              <a:t>with</a:t>
            </a:r>
            <a:r>
              <a:rPr lang="fr-FR" dirty="0"/>
              <a:t> the 16 </a:t>
            </a:r>
            <a:r>
              <a:rPr lang="fr-FR" dirty="0" err="1"/>
              <a:t>most</a:t>
            </a:r>
            <a:r>
              <a:rPr lang="fr-FR" dirty="0"/>
              <a:t> important </a:t>
            </a:r>
            <a:r>
              <a:rPr lang="fr-FR" dirty="0" err="1"/>
              <a:t>features</a:t>
            </a:r>
            <a:r>
              <a:rPr lang="fr-FR" dirty="0"/>
              <a:t>.</a:t>
            </a:r>
            <a:endParaRPr lang="en-US"/>
          </a:p>
          <a:p>
            <a:pPr marL="0" indent="0">
              <a:buNone/>
            </a:pPr>
            <a:endParaRPr lang="fr-FR" dirty="0"/>
          </a:p>
          <a:p>
            <a:pPr marL="0" indent="0">
              <a:buNone/>
            </a:pPr>
            <a:r>
              <a:rPr lang="en-US" dirty="0"/>
              <a:t>In the analysis of the data done previously, we noticed that the distribution of the data was not normal. For this, we had to normalize our data set.</a:t>
            </a:r>
          </a:p>
          <a:p>
            <a:pPr marL="0" indent="0">
              <a:buNone/>
            </a:pPr>
            <a:r>
              <a:rPr lang="en-US" dirty="0"/>
              <a:t>We used the </a:t>
            </a:r>
            <a:r>
              <a:rPr lang="en-US" err="1"/>
              <a:t>RobustScaler</a:t>
            </a:r>
            <a:r>
              <a:rPr lang="en-US" dirty="0"/>
              <a:t> method because it is a method that is not vulnerable to outliers. </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357AE87C-AE98-C109-3381-E9451C9C9427}"/>
              </a:ext>
            </a:extLst>
          </p:cNvPr>
          <p:cNvPicPr>
            <a:picLocks noChangeAspect="1"/>
          </p:cNvPicPr>
          <p:nvPr/>
        </p:nvPicPr>
        <p:blipFill>
          <a:blip r:embed="rId2"/>
          <a:stretch>
            <a:fillRect/>
          </a:stretch>
        </p:blipFill>
        <p:spPr>
          <a:xfrm>
            <a:off x="6901543" y="3507252"/>
            <a:ext cx="3910941" cy="1515938"/>
          </a:xfrm>
          <a:prstGeom prst="rect">
            <a:avLst/>
          </a:prstGeom>
        </p:spPr>
      </p:pic>
      <p:pic>
        <p:nvPicPr>
          <p:cNvPr id="8" name="Picture 8">
            <a:extLst>
              <a:ext uri="{FF2B5EF4-FFF2-40B4-BE49-F238E27FC236}">
                <a16:creationId xmlns:a16="http://schemas.microsoft.com/office/drawing/2014/main" id="{F52BA658-7B5C-FD8A-D223-2E26E550C334}"/>
              </a:ext>
            </a:extLst>
          </p:cNvPr>
          <p:cNvPicPr>
            <a:picLocks noChangeAspect="1"/>
          </p:cNvPicPr>
          <p:nvPr/>
        </p:nvPicPr>
        <p:blipFill>
          <a:blip r:embed="rId3"/>
          <a:stretch>
            <a:fillRect/>
          </a:stretch>
        </p:blipFill>
        <p:spPr>
          <a:xfrm>
            <a:off x="6901542" y="1011919"/>
            <a:ext cx="3752602" cy="2231483"/>
          </a:xfrm>
          <a:prstGeom prst="rect">
            <a:avLst/>
          </a:prstGeom>
        </p:spPr>
      </p:pic>
      <p:pic>
        <p:nvPicPr>
          <p:cNvPr id="9" name="Picture 15">
            <a:extLst>
              <a:ext uri="{FF2B5EF4-FFF2-40B4-BE49-F238E27FC236}">
                <a16:creationId xmlns:a16="http://schemas.microsoft.com/office/drawing/2014/main" id="{689AAC02-7D24-FD40-14D9-B8FEFFC8B708}"/>
              </a:ext>
            </a:extLst>
          </p:cNvPr>
          <p:cNvPicPr>
            <a:picLocks noChangeAspect="1"/>
          </p:cNvPicPr>
          <p:nvPr/>
        </p:nvPicPr>
        <p:blipFill>
          <a:blip r:embed="rId4"/>
          <a:stretch>
            <a:fillRect/>
          </a:stretch>
        </p:blipFill>
        <p:spPr>
          <a:xfrm>
            <a:off x="6901543" y="5354295"/>
            <a:ext cx="3910940" cy="582863"/>
          </a:xfrm>
          <a:prstGeom prst="rect">
            <a:avLst/>
          </a:prstGeom>
        </p:spPr>
      </p:pic>
    </p:spTree>
    <p:extLst>
      <p:ext uri="{BB962C8B-B14F-4D97-AF65-F5344CB8AC3E}">
        <p14:creationId xmlns:p14="http://schemas.microsoft.com/office/powerpoint/2010/main" val="224397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Implementation</a:t>
            </a:r>
            <a:r>
              <a:rPr lang="fr-FR" sz="2600" b="1" dirty="0"/>
              <a:t> of </a:t>
            </a:r>
            <a:r>
              <a:rPr lang="fr-FR" sz="2600" b="1" dirty="0" err="1"/>
              <a:t>models</a:t>
            </a:r>
            <a:endParaRPr lang="fr-FR" sz="2600" dirty="0" err="1"/>
          </a:p>
          <a:p>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762996" cy="998106"/>
          </a:xfrm>
        </p:spPr>
        <p:txBody>
          <a:bodyPr>
            <a:normAutofit/>
          </a:bodyPr>
          <a:lstStyle/>
          <a:p>
            <a:pPr>
              <a:buNone/>
            </a:pPr>
            <a:r>
              <a:rPr lang="en-US" dirty="0"/>
              <a:t>We started by creating our data sets for training and testing.</a:t>
            </a:r>
            <a:endParaRPr lang="fr-FR" dirty="0"/>
          </a:p>
          <a:p>
            <a:pPr marL="0" indent="0">
              <a:buNone/>
            </a:pPr>
            <a:endParaRPr lang="fr-FR"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10">
            <a:extLst>
              <a:ext uri="{FF2B5EF4-FFF2-40B4-BE49-F238E27FC236}">
                <a16:creationId xmlns:a16="http://schemas.microsoft.com/office/drawing/2014/main" id="{1E5D2D6F-3B4D-E5F7-ABF1-BD46FBDB432C}"/>
              </a:ext>
            </a:extLst>
          </p:cNvPr>
          <p:cNvPicPr>
            <a:picLocks noChangeAspect="1"/>
          </p:cNvPicPr>
          <p:nvPr/>
        </p:nvPicPr>
        <p:blipFill>
          <a:blip r:embed="rId2"/>
          <a:stretch>
            <a:fillRect/>
          </a:stretch>
        </p:blipFill>
        <p:spPr>
          <a:xfrm>
            <a:off x="1438894" y="2796106"/>
            <a:ext cx="4405745" cy="503789"/>
          </a:xfrm>
          <a:prstGeom prst="rect">
            <a:avLst/>
          </a:prstGeom>
        </p:spPr>
      </p:pic>
      <p:pic>
        <p:nvPicPr>
          <p:cNvPr id="11" name="Picture 11">
            <a:extLst>
              <a:ext uri="{FF2B5EF4-FFF2-40B4-BE49-F238E27FC236}">
                <a16:creationId xmlns:a16="http://schemas.microsoft.com/office/drawing/2014/main" id="{2CC59C5B-BB62-1EF5-3405-16674B6A4628}"/>
              </a:ext>
            </a:extLst>
          </p:cNvPr>
          <p:cNvPicPr>
            <a:picLocks noChangeAspect="1"/>
          </p:cNvPicPr>
          <p:nvPr/>
        </p:nvPicPr>
        <p:blipFill>
          <a:blip r:embed="rId3"/>
          <a:stretch>
            <a:fillRect/>
          </a:stretch>
        </p:blipFill>
        <p:spPr>
          <a:xfrm>
            <a:off x="1043049" y="3752602"/>
            <a:ext cx="6058394" cy="589807"/>
          </a:xfrm>
          <a:prstGeom prst="rect">
            <a:avLst/>
          </a:prstGeom>
        </p:spPr>
      </p:pic>
      <p:pic>
        <p:nvPicPr>
          <p:cNvPr id="12" name="Picture 12">
            <a:extLst>
              <a:ext uri="{FF2B5EF4-FFF2-40B4-BE49-F238E27FC236}">
                <a16:creationId xmlns:a16="http://schemas.microsoft.com/office/drawing/2014/main" id="{31FA2C52-CE5C-90F5-030A-A64FA71F2CF5}"/>
              </a:ext>
            </a:extLst>
          </p:cNvPr>
          <p:cNvPicPr>
            <a:picLocks noChangeAspect="1"/>
          </p:cNvPicPr>
          <p:nvPr/>
        </p:nvPicPr>
        <p:blipFill rotWithShape="1">
          <a:blip r:embed="rId4"/>
          <a:srcRect r="24985" b="10405"/>
          <a:stretch/>
        </p:blipFill>
        <p:spPr>
          <a:xfrm>
            <a:off x="8247413" y="2256418"/>
            <a:ext cx="3950824" cy="4610366"/>
          </a:xfrm>
          <a:prstGeom prst="rect">
            <a:avLst/>
          </a:prstGeom>
        </p:spPr>
      </p:pic>
    </p:spTree>
    <p:extLst>
      <p:ext uri="{BB962C8B-B14F-4D97-AF65-F5344CB8AC3E}">
        <p14:creationId xmlns:p14="http://schemas.microsoft.com/office/powerpoint/2010/main" val="1615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67152" cy="2898157"/>
          </a:xfrm>
        </p:spPr>
        <p:txBody>
          <a:bodyPr>
            <a:normAutofit/>
          </a:bodyPr>
          <a:lstStyle/>
          <a:p>
            <a:pPr marL="0" indent="0">
              <a:lnSpc>
                <a:spcPct val="94000"/>
              </a:lnSpc>
              <a:spcBef>
                <a:spcPts val="1000"/>
              </a:spcBef>
              <a:spcAft>
                <a:spcPts val="200"/>
              </a:spcAft>
              <a:buNone/>
            </a:pPr>
            <a:r>
              <a:rPr lang="en-US" b="1" dirty="0"/>
              <a:t>Random Forest Classifier</a:t>
            </a:r>
            <a:endParaRPr lang="en-US" dirty="0"/>
          </a:p>
          <a:p>
            <a:pPr marL="0" indent="0">
              <a:lnSpc>
                <a:spcPct val="94000"/>
              </a:lnSpc>
              <a:spcBef>
                <a:spcPts val="1000"/>
              </a:spcBef>
              <a:spcAft>
                <a:spcPts val="200"/>
              </a:spcAft>
              <a:buNone/>
            </a:pPr>
            <a:r>
              <a:rPr lang="en-US" dirty="0">
                <a:latin typeface="Franklin Gothic Book"/>
              </a:rPr>
              <a:t>This model is typically for the classification or regression task. It is robust to </a:t>
            </a:r>
            <a:r>
              <a:rPr lang="en-US" dirty="0" err="1">
                <a:latin typeface="Franklin Gothic Book"/>
              </a:rPr>
              <a:t>ouliers</a:t>
            </a:r>
            <a:r>
              <a:rPr lang="en-US" dirty="0">
                <a:latin typeface="Franklin Gothic Book"/>
              </a:rPr>
              <a:t> and non-linear data. We first imported our model and then trained it on our data and finally made predictions.</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61.27% </a:t>
            </a:r>
          </a:p>
          <a:p>
            <a:pPr marL="0" indent="0">
              <a:lnSpc>
                <a:spcPct val="94000"/>
              </a:lnSpc>
              <a:spcBef>
                <a:spcPts val="1000"/>
              </a:spcBef>
              <a:spcAft>
                <a:spcPts val="200"/>
              </a:spcAft>
              <a:buNone/>
            </a:pPr>
            <a:r>
              <a:rPr lang="en-US" dirty="0">
                <a:latin typeface="Franklin Gothic Book"/>
              </a:rPr>
              <a:t>F1_score equal to 64.4%.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6">
            <a:extLst>
              <a:ext uri="{FF2B5EF4-FFF2-40B4-BE49-F238E27FC236}">
                <a16:creationId xmlns:a16="http://schemas.microsoft.com/office/drawing/2014/main" id="{33848BE9-E3D7-E287-E3A9-F8FC20E109BA}"/>
              </a:ext>
            </a:extLst>
          </p:cNvPr>
          <p:cNvPicPr>
            <a:picLocks noChangeAspect="1"/>
          </p:cNvPicPr>
          <p:nvPr/>
        </p:nvPicPr>
        <p:blipFill rotWithShape="1">
          <a:blip r:embed="rId2"/>
          <a:srcRect l="585" t="2684" b="-838"/>
          <a:stretch/>
        </p:blipFill>
        <p:spPr>
          <a:xfrm>
            <a:off x="6711839" y="1990089"/>
            <a:ext cx="5049341" cy="3477239"/>
          </a:xfrm>
          <a:prstGeom prst="rect">
            <a:avLst/>
          </a:prstGeom>
        </p:spPr>
      </p:pic>
    </p:spTree>
    <p:extLst>
      <p:ext uri="{BB962C8B-B14F-4D97-AF65-F5344CB8AC3E}">
        <p14:creationId xmlns:p14="http://schemas.microsoft.com/office/powerpoint/2010/main" val="111663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98961" y="1989117"/>
            <a:ext cx="6901540" cy="3412753"/>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Random Forest Classifier</a:t>
            </a:r>
            <a:endParaRPr lang="en-US" sz="1600" dirty="0"/>
          </a:p>
          <a:p>
            <a:pPr marL="0" indent="0">
              <a:lnSpc>
                <a:spcPct val="94000"/>
              </a:lnSpc>
              <a:spcBef>
                <a:spcPts val="1000"/>
              </a:spcBef>
              <a:spcAft>
                <a:spcPts val="200"/>
              </a:spcAft>
              <a:buNone/>
            </a:pPr>
            <a:r>
              <a:rPr lang="en-US" sz="1600" dirty="0"/>
              <a:t>In order to overcome bad predictions, we changed the hyper parameters of our model using </a:t>
            </a:r>
            <a:r>
              <a:rPr lang="en-US" sz="1600" dirty="0" err="1"/>
              <a:t>GridSearchCV</a:t>
            </a:r>
            <a:r>
              <a:rPr lang="en-US" sz="1600" dirty="0"/>
              <a:t> to find the best possible combination of hyper-parameters at which the model achieved the highest accuracy. The different parameters we have considered here are : </a:t>
            </a:r>
            <a:endParaRPr lang="en-US" sz="1600" dirty="0">
              <a:latin typeface="dm sans"/>
            </a:endParaRPr>
          </a:p>
          <a:p>
            <a:pPr marL="0" indent="0">
              <a:lnSpc>
                <a:spcPct val="94000"/>
              </a:lnSpc>
              <a:spcBef>
                <a:spcPts val="1000"/>
              </a:spcBef>
              <a:spcAft>
                <a:spcPts val="200"/>
              </a:spcAft>
              <a:buNone/>
            </a:pPr>
            <a:r>
              <a:rPr lang="en-US" sz="1600" dirty="0" err="1">
                <a:latin typeface="dm sans"/>
              </a:rPr>
              <a:t>N_estimators</a:t>
            </a:r>
            <a:r>
              <a:rPr lang="en-US" sz="1600" dirty="0">
                <a:latin typeface="dm sans"/>
              </a:rPr>
              <a:t>: to control the number of trees inside the classifier</a:t>
            </a:r>
          </a:p>
          <a:p>
            <a:pPr marL="0" indent="0">
              <a:lnSpc>
                <a:spcPct val="94000"/>
              </a:lnSpc>
              <a:spcBef>
                <a:spcPts val="1000"/>
              </a:spcBef>
              <a:spcAft>
                <a:spcPts val="200"/>
              </a:spcAft>
              <a:buNone/>
            </a:pPr>
            <a:r>
              <a:rPr lang="en-US" sz="1600" dirty="0" err="1">
                <a:latin typeface="dm sans"/>
              </a:rPr>
              <a:t>Max_depth</a:t>
            </a:r>
            <a:r>
              <a:rPr lang="en-US" sz="1600" dirty="0">
                <a:latin typeface="dm sans"/>
              </a:rPr>
              <a:t>: the depth of the trees which is an important parameter to increase the accuracy of a model</a:t>
            </a:r>
            <a:endParaRPr lang="en-US"/>
          </a:p>
          <a:p>
            <a:pPr marL="383540" indent="-383540">
              <a:lnSpc>
                <a:spcPct val="94000"/>
              </a:lnSpc>
              <a:spcBef>
                <a:spcPts val="1000"/>
              </a:spcBef>
              <a:spcAft>
                <a:spcPts val="200"/>
              </a:spcAft>
              <a:buNone/>
            </a:pPr>
            <a:r>
              <a:rPr lang="en-US" sz="1600" dirty="0">
                <a:latin typeface="dm sans"/>
              </a:rPr>
              <a:t>Accuracy : 63.58% </a:t>
            </a:r>
          </a:p>
          <a:p>
            <a:pPr marL="383540" indent="-383540">
              <a:lnSpc>
                <a:spcPct val="94000"/>
              </a:lnSpc>
              <a:spcBef>
                <a:spcPts val="1000"/>
              </a:spcBef>
              <a:spcAft>
                <a:spcPts val="200"/>
              </a:spcAft>
              <a:buNone/>
            </a:pPr>
            <a:r>
              <a:rPr lang="en-US" sz="1600" dirty="0">
                <a:latin typeface="dm sans"/>
              </a:rPr>
              <a:t>F1_score is 64.1%.</a:t>
            </a:r>
            <a:endParaRPr lang="en-US" dirty="0"/>
          </a:p>
          <a:p>
            <a:pPr marL="383540" indent="-383540">
              <a:lnSpc>
                <a:spcPct val="94000"/>
              </a:lnSpc>
              <a:spcBef>
                <a:spcPts val="1000"/>
              </a:spcBef>
              <a:spcAft>
                <a:spcPts val="200"/>
              </a:spcAft>
              <a:buNone/>
            </a:pPr>
            <a:r>
              <a:rPr lang="en-US" sz="1600" dirty="0">
                <a:latin typeface="dm sans"/>
              </a:rPr>
              <a:t>The best values of the hyperparameters are : </a:t>
            </a:r>
            <a:r>
              <a:rPr lang="en-US" sz="1600" dirty="0" err="1">
                <a:latin typeface="dm sans"/>
              </a:rPr>
              <a:t>max_depth</a:t>
            </a:r>
            <a:r>
              <a:rPr lang="en-US" sz="1600" dirty="0">
                <a:latin typeface="dm sans"/>
              </a:rPr>
              <a:t> : 16 and </a:t>
            </a:r>
            <a:r>
              <a:rPr lang="en-US" sz="1600" dirty="0" err="1">
                <a:latin typeface="dm sans"/>
              </a:rPr>
              <a:t>n_estimators</a:t>
            </a:r>
            <a:r>
              <a:rPr lang="en-US" sz="1600" dirty="0">
                <a:latin typeface="dm sans"/>
              </a:rPr>
              <a:t> : 256</a:t>
            </a: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5">
            <a:extLst>
              <a:ext uri="{FF2B5EF4-FFF2-40B4-BE49-F238E27FC236}">
                <a16:creationId xmlns:a16="http://schemas.microsoft.com/office/drawing/2014/main" id="{02AB080F-4EB4-DE0E-8889-CCE1B8E3D4D4}"/>
              </a:ext>
            </a:extLst>
          </p:cNvPr>
          <p:cNvPicPr>
            <a:picLocks noChangeAspect="1"/>
          </p:cNvPicPr>
          <p:nvPr/>
        </p:nvPicPr>
        <p:blipFill rotWithShape="1">
          <a:blip r:embed="rId2"/>
          <a:srcRect t="1935" r="-677" b="323"/>
          <a:stretch/>
        </p:blipFill>
        <p:spPr>
          <a:xfrm>
            <a:off x="7344502" y="2255888"/>
            <a:ext cx="4412103" cy="2989284"/>
          </a:xfrm>
          <a:prstGeom prst="rect">
            <a:avLst/>
          </a:prstGeom>
        </p:spPr>
      </p:pic>
    </p:spTree>
    <p:extLst>
      <p:ext uri="{BB962C8B-B14F-4D97-AF65-F5344CB8AC3E}">
        <p14:creationId xmlns:p14="http://schemas.microsoft.com/office/powerpoint/2010/main" val="39476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662546"/>
            <a:ext cx="6753100" cy="2512209"/>
          </a:xfrm>
        </p:spPr>
        <p:txBody>
          <a:bodyPr>
            <a:normAutofit/>
          </a:bodyPr>
          <a:lstStyle/>
          <a:p>
            <a:pPr>
              <a:buNone/>
            </a:pPr>
            <a:r>
              <a:rPr lang="en-US" b="1" dirty="0"/>
              <a:t>AdaBoost Classifier</a:t>
            </a:r>
            <a:endParaRPr lang="en-US" dirty="0"/>
          </a:p>
          <a:p>
            <a:pPr marL="0" indent="0">
              <a:lnSpc>
                <a:spcPct val="94000"/>
              </a:lnSpc>
              <a:spcBef>
                <a:spcPts val="1000"/>
              </a:spcBef>
              <a:spcAft>
                <a:spcPts val="200"/>
              </a:spcAft>
              <a:buNone/>
            </a:pPr>
            <a:r>
              <a:rPr lang="en-US" dirty="0"/>
              <a:t>Ada-boost or Adaptive Boosting is one of ensemble boosting classifier. It combines multiple classifiers to increase the accuracy of classifiers. </a:t>
            </a:r>
            <a:r>
              <a:rPr lang="en-US" dirty="0">
                <a:latin typeface="Franklin Gothic Book"/>
              </a:rPr>
              <a:t>.</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59% </a:t>
            </a:r>
          </a:p>
          <a:p>
            <a:pPr marL="0" indent="0">
              <a:lnSpc>
                <a:spcPct val="94000"/>
              </a:lnSpc>
              <a:spcBef>
                <a:spcPts val="1000"/>
              </a:spcBef>
              <a:spcAft>
                <a:spcPts val="200"/>
              </a:spcAft>
              <a:buNone/>
            </a:pPr>
            <a:r>
              <a:rPr lang="en-US" dirty="0">
                <a:latin typeface="Franklin Gothic Book"/>
              </a:rPr>
              <a:t>F1_score equal to 66.3%.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08BFD52C-2B8E-7CC2-9D00-68B818AA4060}"/>
              </a:ext>
            </a:extLst>
          </p:cNvPr>
          <p:cNvPicPr>
            <a:picLocks noChangeAspect="1"/>
          </p:cNvPicPr>
          <p:nvPr/>
        </p:nvPicPr>
        <p:blipFill rotWithShape="1">
          <a:blip r:embed="rId2"/>
          <a:srcRect t="1117" r="-780"/>
          <a:stretch/>
        </p:blipFill>
        <p:spPr>
          <a:xfrm>
            <a:off x="7206644" y="846027"/>
            <a:ext cx="4237875" cy="2899376"/>
          </a:xfrm>
          <a:prstGeom prst="rect">
            <a:avLst/>
          </a:prstGeom>
        </p:spPr>
      </p:pic>
      <p:pic>
        <p:nvPicPr>
          <p:cNvPr id="9" name="Picture 5">
            <a:extLst>
              <a:ext uri="{FF2B5EF4-FFF2-40B4-BE49-F238E27FC236}">
                <a16:creationId xmlns:a16="http://schemas.microsoft.com/office/drawing/2014/main" id="{ABAAD622-0738-57A2-D526-1073B6D46128}"/>
              </a:ext>
            </a:extLst>
          </p:cNvPr>
          <p:cNvPicPr>
            <a:picLocks noChangeAspect="1"/>
          </p:cNvPicPr>
          <p:nvPr/>
        </p:nvPicPr>
        <p:blipFill rotWithShape="1">
          <a:blip r:embed="rId3"/>
          <a:srcRect l="943" r="173" b="-341"/>
          <a:stretch/>
        </p:blipFill>
        <p:spPr>
          <a:xfrm>
            <a:off x="7292394" y="3894061"/>
            <a:ext cx="4145102" cy="2913899"/>
          </a:xfrm>
          <a:prstGeom prst="rect">
            <a:avLst/>
          </a:prstGeom>
        </p:spPr>
      </p:pic>
      <p:sp>
        <p:nvSpPr>
          <p:cNvPr id="16" name="Espace réservé du contenu 2">
            <a:extLst>
              <a:ext uri="{FF2B5EF4-FFF2-40B4-BE49-F238E27FC236}">
                <a16:creationId xmlns:a16="http://schemas.microsoft.com/office/drawing/2014/main" id="{B0739ED2-513F-2E9F-066A-C8AF263B06F5}"/>
              </a:ext>
            </a:extLst>
          </p:cNvPr>
          <p:cNvSpPr txBox="1">
            <a:spLocks/>
          </p:cNvSpPr>
          <p:nvPr/>
        </p:nvSpPr>
        <p:spPr>
          <a:xfrm>
            <a:off x="-5938" y="4180115"/>
            <a:ext cx="6753100" cy="25122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9pPr>
          </a:lstStyle>
          <a:p>
            <a:pPr defTabSz="914400">
              <a:buNone/>
            </a:pPr>
            <a:r>
              <a:rPr lang="en-US" b="1" kern="0" dirty="0"/>
              <a:t>After changing hyper-parameters :</a:t>
            </a:r>
            <a:endParaRPr lang="en-US" kern="0" dirty="0"/>
          </a:p>
          <a:p>
            <a:pPr marL="0" indent="0" defTabSz="914400">
              <a:lnSpc>
                <a:spcPct val="94000"/>
              </a:lnSpc>
              <a:spcBef>
                <a:spcPts val="1000"/>
              </a:spcBef>
              <a:spcAft>
                <a:spcPts val="200"/>
              </a:spcAft>
              <a:buFont typeface="DM Sans"/>
              <a:buNone/>
            </a:pPr>
            <a:r>
              <a:rPr lang="en-US" kern="0" dirty="0">
                <a:latin typeface="Franklin Gothic Book"/>
              </a:rPr>
              <a:t>Accuracy score: 63.15% </a:t>
            </a:r>
          </a:p>
          <a:p>
            <a:pPr marL="0" indent="0" defTabSz="914400">
              <a:lnSpc>
                <a:spcPct val="94000"/>
              </a:lnSpc>
              <a:spcBef>
                <a:spcPts val="1000"/>
              </a:spcBef>
              <a:spcAft>
                <a:spcPts val="200"/>
              </a:spcAft>
              <a:buNone/>
            </a:pPr>
            <a:r>
              <a:rPr lang="en-US" kern="0" dirty="0">
                <a:latin typeface="Franklin Gothic Book"/>
              </a:rPr>
              <a:t>F1_score equal to 64%. </a:t>
            </a:r>
            <a:r>
              <a:rPr lang="en-US" kern="0" dirty="0"/>
              <a:t>   </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r>
              <a:rPr lang="en-US" kern="0" dirty="0" err="1"/>
              <a:t>N_estimators</a:t>
            </a:r>
            <a:r>
              <a:rPr lang="en-US" kern="0" dirty="0"/>
              <a:t> : 49</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endParaRPr lang="en-US" kern="0" dirty="0"/>
          </a:p>
          <a:p>
            <a:pPr marL="0" indent="0" defTabSz="914400">
              <a:lnSpc>
                <a:spcPct val="94000"/>
              </a:lnSpc>
              <a:spcBef>
                <a:spcPts val="1000"/>
              </a:spcBef>
              <a:spcAft>
                <a:spcPts val="200"/>
              </a:spcAft>
              <a:buNone/>
            </a:pPr>
            <a:endParaRPr lang="en-US" kern="0" dirty="0"/>
          </a:p>
          <a:p>
            <a:pPr marL="0" indent="0" defTabSz="914400">
              <a:buNone/>
            </a:pPr>
            <a:endParaRPr lang="en-US" kern="0" dirty="0"/>
          </a:p>
        </p:txBody>
      </p:sp>
    </p:spTree>
    <p:extLst>
      <p:ext uri="{BB962C8B-B14F-4D97-AF65-F5344CB8AC3E}">
        <p14:creationId xmlns:p14="http://schemas.microsoft.com/office/powerpoint/2010/main" val="238375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474026"/>
            <a:ext cx="6901540" cy="2591377"/>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0" indent="0">
              <a:lnSpc>
                <a:spcPct val="94000"/>
              </a:lnSpc>
              <a:spcBef>
                <a:spcPts val="1000"/>
              </a:spcBef>
              <a:spcAft>
                <a:spcPts val="200"/>
              </a:spcAft>
              <a:buNone/>
            </a:pPr>
            <a:r>
              <a:rPr lang="en-US" sz="1600" dirty="0"/>
              <a:t>DTs are a non-parametric supervised learning method used for classification and regression.</a:t>
            </a:r>
            <a:r>
              <a:rPr lang="en-US" sz="1600" dirty="0">
                <a:latin typeface="dm sans"/>
              </a:rPr>
              <a:t> Same to the previous models, we first imported our model and then trained it on our data and finally made predictions.</a:t>
            </a:r>
            <a:r>
              <a:rPr lang="en-US" sz="1600" b="1" dirty="0">
                <a:latin typeface="dm sans"/>
              </a:rPr>
              <a:t> </a:t>
            </a:r>
            <a:endParaRPr lang="en-US" sz="1600">
              <a:latin typeface="dm sans"/>
            </a:endParaRPr>
          </a:p>
          <a:p>
            <a:pPr marL="383540" indent="-383540">
              <a:lnSpc>
                <a:spcPct val="94000"/>
              </a:lnSpc>
              <a:spcBef>
                <a:spcPts val="1000"/>
              </a:spcBef>
              <a:spcAft>
                <a:spcPts val="200"/>
              </a:spcAft>
              <a:buNone/>
            </a:pPr>
            <a:r>
              <a:rPr lang="en-US" sz="1600" dirty="0">
                <a:latin typeface="dm sans"/>
              </a:rPr>
              <a:t>Accuracy : 55.42% </a:t>
            </a:r>
          </a:p>
          <a:p>
            <a:pPr marL="383540" indent="-383540">
              <a:lnSpc>
                <a:spcPct val="94000"/>
              </a:lnSpc>
              <a:spcBef>
                <a:spcPts val="1000"/>
              </a:spcBef>
              <a:spcAft>
                <a:spcPts val="200"/>
              </a:spcAft>
              <a:buNone/>
            </a:pPr>
            <a:r>
              <a:rPr lang="en-US" sz="1600" dirty="0">
                <a:latin typeface="dm sans"/>
              </a:rPr>
              <a:t>F1_score is 56.2%.</a:t>
            </a:r>
            <a:endParaRPr lang="en-US" dirty="0"/>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1640D1A4-C455-97CA-37C4-92B2A853DB2A}"/>
              </a:ext>
            </a:extLst>
          </p:cNvPr>
          <p:cNvPicPr>
            <a:picLocks noChangeAspect="1"/>
          </p:cNvPicPr>
          <p:nvPr/>
        </p:nvPicPr>
        <p:blipFill rotWithShape="1">
          <a:blip r:embed="rId2"/>
          <a:srcRect l="943" r="236"/>
          <a:stretch/>
        </p:blipFill>
        <p:spPr>
          <a:xfrm>
            <a:off x="7161303" y="2068506"/>
            <a:ext cx="4497543" cy="3159935"/>
          </a:xfrm>
          <a:prstGeom prst="rect">
            <a:avLst/>
          </a:prstGeom>
        </p:spPr>
      </p:pic>
    </p:spTree>
    <p:extLst>
      <p:ext uri="{BB962C8B-B14F-4D97-AF65-F5344CB8AC3E}">
        <p14:creationId xmlns:p14="http://schemas.microsoft.com/office/powerpoint/2010/main" val="75510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901540" cy="4857584"/>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383540" indent="-383540">
              <a:lnSpc>
                <a:spcPct val="94000"/>
              </a:lnSpc>
              <a:spcBef>
                <a:spcPts val="1000"/>
              </a:spcBef>
              <a:spcAft>
                <a:spcPts val="200"/>
              </a:spcAft>
              <a:buNone/>
            </a:pPr>
            <a:r>
              <a:rPr lang="en-US" sz="1600" dirty="0">
                <a:latin typeface="dm sans"/>
              </a:rPr>
              <a:t>For the change of hyperparameters, we chose:</a:t>
            </a:r>
            <a:endParaRPr lang="en-US" sz="1600">
              <a:latin typeface="dm sans"/>
            </a:endParaRPr>
          </a:p>
          <a:p>
            <a:pPr marL="383540" indent="-383540">
              <a:lnSpc>
                <a:spcPct val="94000"/>
              </a:lnSpc>
              <a:spcBef>
                <a:spcPts val="1000"/>
              </a:spcBef>
              <a:spcAft>
                <a:spcPts val="200"/>
              </a:spcAft>
              <a:buNone/>
            </a:pPr>
            <a:r>
              <a:rPr lang="en-US" sz="1600" dirty="0" err="1">
                <a:latin typeface="dm sans"/>
              </a:rPr>
              <a:t>Max_depth</a:t>
            </a:r>
            <a:r>
              <a:rPr lang="en-US" sz="1600" dirty="0">
                <a:latin typeface="dm sans"/>
              </a:rPr>
              <a:t>: best tree depth</a:t>
            </a: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a:t>
            </a:r>
          </a:p>
          <a:p>
            <a:pPr marL="383540" indent="-383540">
              <a:lnSpc>
                <a:spcPct val="94000"/>
              </a:lnSpc>
              <a:spcBef>
                <a:spcPts val="1000"/>
              </a:spcBef>
              <a:spcAft>
                <a:spcPts val="200"/>
              </a:spcAft>
              <a:buNone/>
            </a:pPr>
            <a:r>
              <a:rPr lang="en-US" sz="1600" dirty="0">
                <a:latin typeface="dm sans"/>
              </a:rPr>
              <a:t> samples required to split an internal code</a:t>
            </a:r>
            <a:endParaRPr lang="en-US" sz="1600">
              <a:latin typeface="dm sans"/>
            </a:endParaRP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 leaf samples</a:t>
            </a:r>
          </a:p>
          <a:p>
            <a:pPr marL="383540" indent="-383540">
              <a:lnSpc>
                <a:spcPct val="94000"/>
              </a:lnSpc>
              <a:spcBef>
                <a:spcPts val="1000"/>
              </a:spcBef>
              <a:spcAft>
                <a:spcPts val="200"/>
              </a:spcAft>
              <a:buNone/>
            </a:pPr>
            <a:r>
              <a:rPr lang="en-US" sz="1600" dirty="0">
                <a:latin typeface="dm sans"/>
              </a:rPr>
              <a:t>Criterion : best criterion used to split particular nodes to make decisions</a:t>
            </a:r>
            <a:endParaRPr lang="en-US" sz="1600">
              <a:latin typeface="dm sans"/>
            </a:endParaRPr>
          </a:p>
          <a:p>
            <a:pPr marL="383540" indent="-383540">
              <a:lnSpc>
                <a:spcPct val="94000"/>
              </a:lnSpc>
              <a:spcBef>
                <a:spcPts val="1000"/>
              </a:spcBef>
              <a:spcAft>
                <a:spcPts val="200"/>
              </a:spcAft>
              <a:buNone/>
            </a:pPr>
            <a:r>
              <a:rPr lang="en-US" sz="1600" dirty="0">
                <a:latin typeface="dm sans"/>
              </a:rPr>
              <a:t>Accuracy : 61.26% </a:t>
            </a:r>
          </a:p>
          <a:p>
            <a:pPr marL="383540" indent="-383540">
              <a:lnSpc>
                <a:spcPct val="94000"/>
              </a:lnSpc>
              <a:spcBef>
                <a:spcPts val="1000"/>
              </a:spcBef>
              <a:spcAft>
                <a:spcPts val="200"/>
              </a:spcAft>
              <a:buNone/>
            </a:pPr>
            <a:r>
              <a:rPr lang="en-US" sz="1600" dirty="0">
                <a:latin typeface="dm sans"/>
              </a:rPr>
              <a:t>F1 score : 63.1% </a:t>
            </a:r>
            <a:endParaRPr lang="en-US" dirty="0"/>
          </a:p>
          <a:p>
            <a:pPr marL="383540" indent="-383540">
              <a:lnSpc>
                <a:spcPct val="94000"/>
              </a:lnSpc>
              <a:spcBef>
                <a:spcPts val="1000"/>
              </a:spcBef>
              <a:spcAft>
                <a:spcPts val="200"/>
              </a:spcAft>
              <a:buNone/>
            </a:pPr>
            <a:r>
              <a:rPr lang="en-US" sz="1600" dirty="0">
                <a:latin typeface="dm sans"/>
              </a:rPr>
              <a:t>The best fitting hyperparameters are : </a:t>
            </a:r>
            <a:r>
              <a:rPr lang="en-US" sz="1600" b="1" dirty="0">
                <a:latin typeface="dm sans"/>
              </a:rPr>
              <a:t>criterion: 'entropy', </a:t>
            </a:r>
            <a:r>
              <a:rPr lang="en-US" sz="1600" b="1" dirty="0" err="1">
                <a:latin typeface="dm sans"/>
              </a:rPr>
              <a:t>max_depth</a:t>
            </a:r>
            <a:r>
              <a:rPr lang="en-US" sz="1600" b="1" dirty="0">
                <a:latin typeface="dm sans"/>
              </a:rPr>
              <a:t>: 5,  </a:t>
            </a:r>
            <a:r>
              <a:rPr lang="en-US" sz="1600" b="1" dirty="0" err="1">
                <a:latin typeface="dm sans"/>
              </a:rPr>
              <a:t>min_samples_leaf</a:t>
            </a:r>
            <a:r>
              <a:rPr lang="en-US" sz="1600" b="1" dirty="0">
                <a:latin typeface="dm sans"/>
              </a:rPr>
              <a:t>: 1,  </a:t>
            </a:r>
            <a:r>
              <a:rPr lang="en-US" sz="1600" b="1" dirty="0" err="1">
                <a:latin typeface="dm sans"/>
              </a:rPr>
              <a:t>min_samples_split</a:t>
            </a:r>
            <a:r>
              <a:rPr lang="en-US" sz="1600" b="1" dirty="0">
                <a:latin typeface="dm sans"/>
              </a:rPr>
              <a:t>: 2</a:t>
            </a:r>
            <a:endParaRPr lang="en-US" sz="1600" dirty="0">
              <a:latin typeface="dm sans"/>
            </a:endParaRPr>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dirty="0">
              <a:latin typeface="dm sans"/>
            </a:endParaRPr>
          </a:p>
          <a:p>
            <a:pPr marL="0" indent="0">
              <a:buNone/>
            </a:pPr>
            <a:endParaRPr lang="en-US" dirty="0">
              <a:latin typeface="dm sans"/>
            </a:endParaRP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C9C5E26F-4A52-7677-105B-46A3ACF4BC5C}"/>
              </a:ext>
            </a:extLst>
          </p:cNvPr>
          <p:cNvPicPr>
            <a:picLocks noChangeAspect="1"/>
          </p:cNvPicPr>
          <p:nvPr/>
        </p:nvPicPr>
        <p:blipFill>
          <a:blip r:embed="rId2"/>
          <a:stretch>
            <a:fillRect/>
          </a:stretch>
        </p:blipFill>
        <p:spPr>
          <a:xfrm>
            <a:off x="6791768" y="1895709"/>
            <a:ext cx="5403030" cy="3739846"/>
          </a:xfrm>
          <a:prstGeom prst="rect">
            <a:avLst/>
          </a:prstGeom>
        </p:spPr>
      </p:pic>
    </p:spTree>
    <p:extLst>
      <p:ext uri="{BB962C8B-B14F-4D97-AF65-F5344CB8AC3E}">
        <p14:creationId xmlns:p14="http://schemas.microsoft.com/office/powerpoint/2010/main" val="11098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E3E709EE-6070-3C42-78F9-164334B86BE7}"/>
              </a:ext>
            </a:extLst>
          </p:cNvPr>
          <p:cNvSpPr txBox="1">
            <a:spLocks/>
          </p:cNvSpPr>
          <p:nvPr/>
        </p:nvSpPr>
        <p:spPr>
          <a:xfrm>
            <a:off x="-1979" y="52449"/>
            <a:ext cx="9601200" cy="14859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Bree Serif"/>
              <a:buNone/>
              <a:defRPr sz="2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defTabSz="914400"/>
            <a:r>
              <a:rPr lang="fr-FR" sz="4900" b="1" kern="0" dirty="0">
                <a:latin typeface="Helvetica Neue"/>
              </a:rPr>
              <a:t>Data modeling</a:t>
            </a:r>
            <a:br>
              <a:rPr lang="fr-FR" kern="0" dirty="0"/>
            </a:br>
            <a:br>
              <a:rPr lang="fr-FR" sz="2600" kern="0" dirty="0"/>
            </a:br>
            <a:r>
              <a:rPr lang="fr-FR" sz="2600" b="1" kern="0" dirty="0"/>
              <a:t>Comparaison of </a:t>
            </a:r>
            <a:r>
              <a:rPr lang="fr-FR" sz="2600" b="1" kern="0" dirty="0" err="1"/>
              <a:t>models</a:t>
            </a:r>
            <a:r>
              <a:rPr lang="fr-FR" sz="2600" b="1" kern="0" dirty="0"/>
              <a:t> :</a:t>
            </a:r>
            <a:br>
              <a:rPr lang="fr-FR" b="1" kern="0" dirty="0">
                <a:latin typeface="Helvetica Neue"/>
              </a:rPr>
            </a:br>
            <a:endParaRPr lang="fr-FR" kern="0"/>
          </a:p>
        </p:txBody>
      </p:sp>
      <p:pic>
        <p:nvPicPr>
          <p:cNvPr id="9" name="Picture 9">
            <a:extLst>
              <a:ext uri="{FF2B5EF4-FFF2-40B4-BE49-F238E27FC236}">
                <a16:creationId xmlns:a16="http://schemas.microsoft.com/office/drawing/2014/main" id="{FC6C3C36-0884-5100-B121-96405DCB53D4}"/>
              </a:ext>
            </a:extLst>
          </p:cNvPr>
          <p:cNvPicPr>
            <a:picLocks noChangeAspect="1"/>
          </p:cNvPicPr>
          <p:nvPr/>
        </p:nvPicPr>
        <p:blipFill>
          <a:blip r:embed="rId2"/>
          <a:stretch>
            <a:fillRect/>
          </a:stretch>
        </p:blipFill>
        <p:spPr>
          <a:xfrm>
            <a:off x="2725387" y="1240966"/>
            <a:ext cx="5909953" cy="3525004"/>
          </a:xfrm>
          <a:prstGeom prst="rect">
            <a:avLst/>
          </a:prstGeom>
        </p:spPr>
      </p:pic>
      <p:sp>
        <p:nvSpPr>
          <p:cNvPr id="11" name="Rectangle 10">
            <a:extLst>
              <a:ext uri="{FF2B5EF4-FFF2-40B4-BE49-F238E27FC236}">
                <a16:creationId xmlns:a16="http://schemas.microsoft.com/office/drawing/2014/main" id="{F0F4F2F8-653D-C44E-55D9-4BBB4032CE59}"/>
              </a:ext>
            </a:extLst>
          </p:cNvPr>
          <p:cNvSpPr/>
          <p:nvPr/>
        </p:nvSpPr>
        <p:spPr>
          <a:xfrm>
            <a:off x="3119745" y="1425038"/>
            <a:ext cx="1761506" cy="3285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708091-F4D7-5D86-33B3-A080DBC27B4D}"/>
              </a:ext>
            </a:extLst>
          </p:cNvPr>
          <p:cNvSpPr txBox="1"/>
          <p:nvPr/>
        </p:nvSpPr>
        <p:spPr>
          <a:xfrm>
            <a:off x="457696" y="5282045"/>
            <a:ext cx="115833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latin typeface="dm sans"/>
              <a:ea typeface="+mn-lt"/>
              <a:cs typeface="+mn-lt"/>
            </a:endParaRPr>
          </a:p>
          <a:p>
            <a:r>
              <a:rPr lang="en-US" dirty="0">
                <a:solidFill>
                  <a:schemeClr val="tx2"/>
                </a:solidFill>
                <a:latin typeface="dm sans"/>
                <a:ea typeface="+mn-lt"/>
                <a:cs typeface="+mn-lt"/>
              </a:rPr>
              <a:t>      </a:t>
            </a:r>
            <a:r>
              <a:rPr lang="en-US" dirty="0">
                <a:solidFill>
                  <a:schemeClr val="bg2">
                    <a:lumMod val="10000"/>
                  </a:schemeClr>
                </a:solidFill>
                <a:latin typeface="dm sans"/>
                <a:ea typeface="+mn-lt"/>
                <a:cs typeface="+mn-lt"/>
              </a:rPr>
              <a:t>To compare the accuracy of these different models, we have made a plot to show their difference. All three of them have similar accuracy rates, as can be seen in the graphic. But Random Forest is relatively better, so we have chosen to use Random Forest Classifier to make predictions.</a:t>
            </a:r>
            <a:endParaRPr lang="en-US" dirty="0">
              <a:solidFill>
                <a:schemeClr val="bg2">
                  <a:lumMod val="10000"/>
                </a:schemeClr>
              </a:solidFill>
              <a:latin typeface="dm sans"/>
              <a:cs typeface="Arial"/>
            </a:endParaRPr>
          </a:p>
        </p:txBody>
      </p:sp>
    </p:spTree>
    <p:extLst>
      <p:ext uri="{BB962C8B-B14F-4D97-AF65-F5344CB8AC3E}">
        <p14:creationId xmlns:p14="http://schemas.microsoft.com/office/powerpoint/2010/main" val="18123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80" y="52449"/>
            <a:ext cx="11279579" cy="1485900"/>
          </a:xfrm>
        </p:spPr>
        <p:txBody>
          <a:bodyPr>
            <a:normAutofit fontScale="90000"/>
          </a:bodyPr>
          <a:lstStyle/>
          <a:p>
            <a:r>
              <a:rPr lang="fr-FR" sz="5400" b="1" dirty="0">
                <a:latin typeface="Calibri"/>
              </a:rPr>
              <a:t>Transformation of the model </a:t>
            </a:r>
            <a:r>
              <a:rPr lang="fr-FR" sz="5400" b="1" dirty="0" err="1">
                <a:latin typeface="Calibri"/>
              </a:rPr>
              <a:t>into</a:t>
            </a:r>
            <a:r>
              <a:rPr lang="fr-FR" sz="5400" b="1" dirty="0">
                <a:latin typeface="Calibri"/>
              </a:rPr>
              <a:t> an API</a:t>
            </a:r>
            <a:br>
              <a:rPr lang="fr-FR" sz="5400" b="1" dirty="0">
                <a:latin typeface="Calibri"/>
              </a:rPr>
            </a:br>
            <a:br>
              <a:rPr lang="fr-FR" dirty="0"/>
            </a:br>
            <a:br>
              <a:rPr lang="fr-FR" sz="2600" dirty="0"/>
            </a:br>
            <a:r>
              <a:rPr lang="fr-FR" sz="2600" b="1" dirty="0"/>
              <a:t>Process :</a:t>
            </a:r>
            <a:br>
              <a:rPr lang="fr-FR" b="1" i="0" dirty="0">
                <a:effectLst/>
                <a:latin typeface="Helvetica Neue"/>
              </a:rPr>
            </a:br>
            <a:endParaRPr lang="fr-FR" dirty="0"/>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980" y="2127660"/>
            <a:ext cx="6337463" cy="3076287"/>
          </a:xfrm>
        </p:spPr>
        <p:txBody>
          <a:bodyPr>
            <a:normAutofit/>
          </a:bodyPr>
          <a:lstStyle/>
          <a:p>
            <a:pPr marL="285750" indent="-285750"/>
            <a:r>
              <a:rPr lang="en-US" dirty="0"/>
              <a:t>Registration of the best model and the prediction sample</a:t>
            </a:r>
          </a:p>
          <a:p>
            <a:pPr marL="285750" indent="-285750"/>
            <a:r>
              <a:rPr lang="en-US" dirty="0"/>
              <a:t>Creation of the input of the API request</a:t>
            </a:r>
          </a:p>
          <a:p>
            <a:pPr marL="285750" indent="-285750"/>
            <a:r>
              <a:rPr lang="en-US" dirty="0"/>
              <a:t>Creation of the output of the API request</a:t>
            </a:r>
          </a:p>
          <a:p>
            <a:pPr marL="285750" indent="-285750"/>
            <a:r>
              <a:rPr lang="en-US" dirty="0"/>
              <a:t>Realization of the display process of and operation of API</a:t>
            </a:r>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Image 9" descr="Une image contenant texte&#10;&#10;Description générée automatiquement">
            <a:extLst>
              <a:ext uri="{FF2B5EF4-FFF2-40B4-BE49-F238E27FC236}">
                <a16:creationId xmlns:a16="http://schemas.microsoft.com/office/drawing/2014/main" id="{964FC726-5BC8-3671-67EE-ED7B1C4D6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28" y="1927347"/>
            <a:ext cx="5431772" cy="3276600"/>
          </a:xfrm>
          <a:prstGeom prst="rect">
            <a:avLst/>
          </a:prstGeom>
          <a:ln w="6350">
            <a:solidFill>
              <a:schemeClr val="bg2">
                <a:lumMod val="10000"/>
              </a:schemeClr>
            </a:solidFill>
          </a:ln>
        </p:spPr>
      </p:pic>
    </p:spTree>
    <p:extLst>
      <p:ext uri="{BB962C8B-B14F-4D97-AF65-F5344CB8AC3E}">
        <p14:creationId xmlns:p14="http://schemas.microsoft.com/office/powerpoint/2010/main" val="341783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1047021" y="1034240"/>
            <a:ext cx="4634400" cy="1889517"/>
          </a:xfrm>
          <a:prstGeom prst="rect">
            <a:avLst/>
          </a:prstGeom>
        </p:spPr>
        <p:txBody>
          <a:bodyPr spcFirstLastPara="1" wrap="square" lIns="121900" tIns="121900" rIns="121900" bIns="121900" anchor="t" anchorCtr="0">
            <a:noAutofit/>
          </a:bodyPr>
          <a:lstStyle/>
          <a:p>
            <a:r>
              <a:rPr lang="en" b="1" dirty="0">
                <a:latin typeface="Calibri"/>
              </a:rPr>
              <a:t>Summary</a:t>
            </a:r>
            <a:endParaRPr lang="en-US" b="1">
              <a:latin typeface="Calibri"/>
            </a:endParaRPr>
          </a:p>
        </p:txBody>
      </p:sp>
      <p:sp>
        <p:nvSpPr>
          <p:cNvPr id="333" name="Google Shape;333;p29"/>
          <p:cNvSpPr txBox="1">
            <a:spLocks noGrp="1"/>
          </p:cNvSpPr>
          <p:nvPr>
            <p:ph type="title" idx="2"/>
          </p:nvPr>
        </p:nvSpPr>
        <p:spPr>
          <a:xfrm>
            <a:off x="7399284" y="1030917"/>
            <a:ext cx="3699200" cy="563200"/>
          </a:xfrm>
          <a:prstGeom prst="rect">
            <a:avLst/>
          </a:prstGeom>
        </p:spPr>
        <p:txBody>
          <a:bodyPr spcFirstLastPara="1" wrap="square" lIns="121900" tIns="121900" rIns="121900" bIns="121900" anchor="b" anchorCtr="0">
            <a:noAutofit/>
          </a:bodyPr>
          <a:lstStyle/>
          <a:p>
            <a:r>
              <a:rPr lang="fr-FR" b="1" dirty="0">
                <a:latin typeface="Calibri"/>
              </a:rPr>
              <a:t>Introduction</a:t>
            </a:r>
            <a:endParaRPr lang="en-US" b="1">
              <a:latin typeface="Calibri"/>
            </a:endParaRPr>
          </a:p>
        </p:txBody>
      </p:sp>
      <p:sp>
        <p:nvSpPr>
          <p:cNvPr id="335" name="Google Shape;335;p29"/>
          <p:cNvSpPr txBox="1">
            <a:spLocks noGrp="1"/>
          </p:cNvSpPr>
          <p:nvPr>
            <p:ph type="title" idx="3"/>
          </p:nvPr>
        </p:nvSpPr>
        <p:spPr>
          <a:xfrm>
            <a:off x="5387035" y="904317"/>
            <a:ext cx="1708000" cy="816400"/>
          </a:xfrm>
          <a:prstGeom prst="rect">
            <a:avLst/>
          </a:prstGeom>
        </p:spPr>
        <p:txBody>
          <a:bodyPr spcFirstLastPara="1" wrap="square" lIns="121900" tIns="121900" rIns="121900" bIns="121900" anchor="ctr" anchorCtr="0">
            <a:noAutofit/>
          </a:bodyPr>
          <a:lstStyle/>
          <a:p>
            <a:r>
              <a:rPr lang="en" b="1" dirty="0">
                <a:latin typeface="Calibri"/>
              </a:rPr>
              <a:t>01</a:t>
            </a:r>
            <a:endParaRPr lang="en-US" b="1">
              <a:latin typeface="Calibri"/>
            </a:endParaRPr>
          </a:p>
        </p:txBody>
      </p:sp>
      <p:sp>
        <p:nvSpPr>
          <p:cNvPr id="336" name="Google Shape;336;p29"/>
          <p:cNvSpPr txBox="1">
            <a:spLocks noGrp="1"/>
          </p:cNvSpPr>
          <p:nvPr>
            <p:ph type="title" idx="4"/>
          </p:nvPr>
        </p:nvSpPr>
        <p:spPr>
          <a:xfrm>
            <a:off x="7359700" y="2154483"/>
            <a:ext cx="3699200" cy="563200"/>
          </a:xfrm>
          <a:prstGeom prst="rect">
            <a:avLst/>
          </a:prstGeom>
        </p:spPr>
        <p:txBody>
          <a:bodyPr spcFirstLastPara="1" wrap="square" lIns="121900" tIns="121900" rIns="121900" bIns="121900" anchor="b" anchorCtr="0">
            <a:noAutofit/>
          </a:bodyPr>
          <a:lstStyle/>
          <a:p>
            <a:r>
              <a:rPr lang="en" b="1" dirty="0">
                <a:latin typeface="Calibri"/>
              </a:rPr>
              <a:t>Data pre-processing</a:t>
            </a:r>
            <a:endParaRPr lang="en-US" b="1">
              <a:latin typeface="Calibri"/>
            </a:endParaRPr>
          </a:p>
        </p:txBody>
      </p:sp>
      <p:sp>
        <p:nvSpPr>
          <p:cNvPr id="338" name="Google Shape;338;p29"/>
          <p:cNvSpPr txBox="1">
            <a:spLocks noGrp="1"/>
          </p:cNvSpPr>
          <p:nvPr>
            <p:ph type="title" idx="6"/>
          </p:nvPr>
        </p:nvSpPr>
        <p:spPr>
          <a:xfrm>
            <a:off x="5385545" y="2061956"/>
            <a:ext cx="1708000" cy="816400"/>
          </a:xfrm>
          <a:prstGeom prst="rect">
            <a:avLst/>
          </a:prstGeom>
        </p:spPr>
        <p:txBody>
          <a:bodyPr spcFirstLastPara="1" wrap="square" lIns="121900" tIns="121900" rIns="121900" bIns="121900" anchor="ctr" anchorCtr="0">
            <a:noAutofit/>
          </a:bodyPr>
          <a:lstStyle/>
          <a:p>
            <a:r>
              <a:rPr lang="en" b="1" dirty="0">
                <a:latin typeface="Calibri"/>
              </a:rPr>
              <a:t>02</a:t>
            </a:r>
            <a:endParaRPr lang="en-US" b="1">
              <a:latin typeface="Calibri"/>
            </a:endParaRPr>
          </a:p>
        </p:txBody>
      </p:sp>
      <p:sp>
        <p:nvSpPr>
          <p:cNvPr id="339" name="Google Shape;339;p29"/>
          <p:cNvSpPr txBox="1">
            <a:spLocks noGrp="1"/>
          </p:cNvSpPr>
          <p:nvPr>
            <p:ph type="title" idx="7"/>
          </p:nvPr>
        </p:nvSpPr>
        <p:spPr>
          <a:xfrm>
            <a:off x="7359700" y="3321103"/>
            <a:ext cx="3699200" cy="563200"/>
          </a:xfrm>
          <a:prstGeom prst="rect">
            <a:avLst/>
          </a:prstGeom>
        </p:spPr>
        <p:txBody>
          <a:bodyPr spcFirstLastPara="1" wrap="square" lIns="121900" tIns="121900" rIns="121900" bIns="121900" anchor="b" anchorCtr="0">
            <a:noAutofit/>
          </a:bodyPr>
          <a:lstStyle/>
          <a:p>
            <a:r>
              <a:rPr lang="en" b="1" dirty="0">
                <a:latin typeface="Calibri"/>
              </a:rPr>
              <a:t>Data exploratory analysis</a:t>
            </a:r>
            <a:endParaRPr lang="en-US" b="1">
              <a:latin typeface="Calibri"/>
            </a:endParaRPr>
          </a:p>
        </p:txBody>
      </p:sp>
      <p:sp>
        <p:nvSpPr>
          <p:cNvPr id="341" name="Google Shape;341;p29"/>
          <p:cNvSpPr txBox="1">
            <a:spLocks noGrp="1"/>
          </p:cNvSpPr>
          <p:nvPr>
            <p:ph type="title" idx="9"/>
          </p:nvPr>
        </p:nvSpPr>
        <p:spPr>
          <a:xfrm>
            <a:off x="5411997" y="3133274"/>
            <a:ext cx="1708000" cy="816400"/>
          </a:xfrm>
          <a:prstGeom prst="rect">
            <a:avLst/>
          </a:prstGeom>
        </p:spPr>
        <p:txBody>
          <a:bodyPr spcFirstLastPara="1" wrap="square" lIns="121900" tIns="121900" rIns="121900" bIns="121900" anchor="ctr" anchorCtr="0">
            <a:noAutofit/>
          </a:bodyPr>
          <a:lstStyle/>
          <a:p>
            <a:r>
              <a:rPr lang="en" b="1" dirty="0">
                <a:latin typeface="Calibri"/>
              </a:rPr>
              <a:t>03</a:t>
            </a:r>
            <a:endParaRPr lang="en-US" b="1">
              <a:latin typeface="Calibri"/>
            </a:endParaRPr>
          </a:p>
        </p:txBody>
      </p:sp>
      <p:sp>
        <p:nvSpPr>
          <p:cNvPr id="342" name="Google Shape;342;p29"/>
          <p:cNvSpPr txBox="1">
            <a:spLocks noGrp="1"/>
          </p:cNvSpPr>
          <p:nvPr>
            <p:ph type="title" idx="13"/>
          </p:nvPr>
        </p:nvSpPr>
        <p:spPr>
          <a:xfrm>
            <a:off x="7394815" y="4479412"/>
            <a:ext cx="3699200" cy="563200"/>
          </a:xfrm>
          <a:prstGeom prst="rect">
            <a:avLst/>
          </a:prstGeom>
        </p:spPr>
        <p:txBody>
          <a:bodyPr spcFirstLastPara="1" wrap="square" lIns="121900" tIns="121900" rIns="121900" bIns="121900" anchor="b" anchorCtr="0">
            <a:noAutofit/>
          </a:bodyPr>
          <a:lstStyle/>
          <a:p>
            <a:r>
              <a:rPr lang="en" b="1" dirty="0">
                <a:latin typeface="Calibri"/>
              </a:rPr>
              <a:t>Data modeling</a:t>
            </a:r>
            <a:endParaRPr lang="en-US" b="1">
              <a:latin typeface="Calibri"/>
            </a:endParaRPr>
          </a:p>
        </p:txBody>
      </p:sp>
      <p:sp>
        <p:nvSpPr>
          <p:cNvPr id="344" name="Google Shape;344;p29"/>
          <p:cNvSpPr txBox="1">
            <a:spLocks noGrp="1"/>
          </p:cNvSpPr>
          <p:nvPr>
            <p:ph type="title" idx="15"/>
          </p:nvPr>
        </p:nvSpPr>
        <p:spPr>
          <a:xfrm>
            <a:off x="5385492" y="4226350"/>
            <a:ext cx="1708000" cy="816400"/>
          </a:xfrm>
          <a:prstGeom prst="rect">
            <a:avLst/>
          </a:prstGeom>
        </p:spPr>
        <p:txBody>
          <a:bodyPr spcFirstLastPara="1" wrap="square" lIns="121900" tIns="121900" rIns="121900" bIns="121900" anchor="ctr" anchorCtr="0">
            <a:noAutofit/>
          </a:bodyPr>
          <a:lstStyle/>
          <a:p>
            <a:r>
              <a:rPr lang="en" b="1" dirty="0">
                <a:latin typeface="Calibri"/>
              </a:rPr>
              <a:t>04</a:t>
            </a:r>
            <a:endParaRPr lang="en-US" b="1">
              <a:latin typeface="Calibri"/>
            </a:endParaRPr>
          </a:p>
        </p:txBody>
      </p:sp>
      <p:grpSp>
        <p:nvGrpSpPr>
          <p:cNvPr id="345" name="Google Shape;345;p29"/>
          <p:cNvGrpSpPr/>
          <p:nvPr/>
        </p:nvGrpSpPr>
        <p:grpSpPr>
          <a:xfrm>
            <a:off x="616001" y="4052400"/>
            <a:ext cx="2752767" cy="3808467"/>
            <a:chOff x="9251500" y="1205025"/>
            <a:chExt cx="2064575" cy="2856350"/>
          </a:xfrm>
        </p:grpSpPr>
        <p:sp>
          <p:nvSpPr>
            <p:cNvPr id="346" name="Google Shape;346;p29"/>
            <p:cNvSpPr/>
            <p:nvPr/>
          </p:nvSpPr>
          <p:spPr>
            <a:xfrm>
              <a:off x="10237300" y="1784700"/>
              <a:ext cx="886550" cy="812575"/>
            </a:xfrm>
            <a:custGeom>
              <a:avLst/>
              <a:gdLst/>
              <a:ahLst/>
              <a:cxnLst/>
              <a:rect l="l" t="t" r="r" b="b"/>
              <a:pathLst>
                <a:path w="35462" h="32503" extrusionOk="0">
                  <a:moveTo>
                    <a:pt x="17695" y="0"/>
                  </a:moveTo>
                  <a:cubicBezTo>
                    <a:pt x="16230" y="0"/>
                    <a:pt x="14820" y="457"/>
                    <a:pt x="13606" y="1622"/>
                  </a:cubicBezTo>
                  <a:cubicBezTo>
                    <a:pt x="4663" y="10208"/>
                    <a:pt x="6953" y="15726"/>
                    <a:pt x="6953" y="15726"/>
                  </a:cubicBezTo>
                  <a:lnTo>
                    <a:pt x="0" y="22592"/>
                  </a:lnTo>
                  <a:lnTo>
                    <a:pt x="10963" y="32503"/>
                  </a:lnTo>
                  <a:cubicBezTo>
                    <a:pt x="10963" y="32503"/>
                    <a:pt x="16922" y="26667"/>
                    <a:pt x="18919" y="25283"/>
                  </a:cubicBezTo>
                  <a:cubicBezTo>
                    <a:pt x="20915" y="23899"/>
                    <a:pt x="26792" y="20464"/>
                    <a:pt x="32250" y="14309"/>
                  </a:cubicBezTo>
                  <a:cubicBezTo>
                    <a:pt x="33380" y="13034"/>
                    <a:pt x="34454" y="11835"/>
                    <a:pt x="35461" y="10703"/>
                  </a:cubicBezTo>
                  <a:lnTo>
                    <a:pt x="29830" y="5272"/>
                  </a:lnTo>
                  <a:cubicBezTo>
                    <a:pt x="29352" y="5740"/>
                    <a:pt x="29059" y="6018"/>
                    <a:pt x="29059" y="6018"/>
                  </a:cubicBezTo>
                  <a:cubicBezTo>
                    <a:pt x="29059" y="6018"/>
                    <a:pt x="23014" y="0"/>
                    <a:pt x="17695"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7" name="Google Shape;347;p29"/>
            <p:cNvSpPr/>
            <p:nvPr/>
          </p:nvSpPr>
          <p:spPr>
            <a:xfrm>
              <a:off x="10158875" y="2329075"/>
              <a:ext cx="358150" cy="352225"/>
            </a:xfrm>
            <a:custGeom>
              <a:avLst/>
              <a:gdLst/>
              <a:ahLst/>
              <a:cxnLst/>
              <a:rect l="l" t="t" r="r" b="b"/>
              <a:pathLst>
                <a:path w="14326" h="14089" extrusionOk="0">
                  <a:moveTo>
                    <a:pt x="2979" y="0"/>
                  </a:moveTo>
                  <a:cubicBezTo>
                    <a:pt x="2979" y="0"/>
                    <a:pt x="1883" y="1139"/>
                    <a:pt x="0" y="3087"/>
                  </a:cubicBezTo>
                  <a:lnTo>
                    <a:pt x="11408" y="14088"/>
                  </a:lnTo>
                  <a:lnTo>
                    <a:pt x="14326" y="10947"/>
                  </a:lnTo>
                  <a:lnTo>
                    <a:pt x="2979"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8" name="Google Shape;348;p29"/>
            <p:cNvSpPr/>
            <p:nvPr/>
          </p:nvSpPr>
          <p:spPr>
            <a:xfrm>
              <a:off x="9251500" y="2395300"/>
              <a:ext cx="1217575" cy="1666075"/>
            </a:xfrm>
            <a:custGeom>
              <a:avLst/>
              <a:gdLst/>
              <a:ahLst/>
              <a:cxnLst/>
              <a:rect l="l" t="t" r="r" b="b"/>
              <a:pathLst>
                <a:path w="48703" h="66643" extrusionOk="0">
                  <a:moveTo>
                    <a:pt x="35843" y="1"/>
                  </a:moveTo>
                  <a:cubicBezTo>
                    <a:pt x="35843" y="1"/>
                    <a:pt x="18439" y="17537"/>
                    <a:pt x="0" y="35976"/>
                  </a:cubicBezTo>
                  <a:lnTo>
                    <a:pt x="0" y="66643"/>
                  </a:lnTo>
                  <a:lnTo>
                    <a:pt x="48703" y="12406"/>
                  </a:lnTo>
                  <a:lnTo>
                    <a:pt x="47703" y="11439"/>
                  </a:lnTo>
                  <a:lnTo>
                    <a:pt x="36295" y="436"/>
                  </a:lnTo>
                  <a:lnTo>
                    <a:pt x="35843" y="1"/>
                  </a:lnTo>
                  <a:close/>
                </a:path>
              </a:pathLst>
            </a:custGeom>
            <a:solidFill>
              <a:schemeClr val="accent2"/>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9" name="Google Shape;349;p29"/>
            <p:cNvSpPr/>
            <p:nvPr/>
          </p:nvSpPr>
          <p:spPr>
            <a:xfrm>
              <a:off x="10748050" y="1685625"/>
              <a:ext cx="541625" cy="607825"/>
            </a:xfrm>
            <a:custGeom>
              <a:avLst/>
              <a:gdLst/>
              <a:ahLst/>
              <a:cxnLst/>
              <a:rect l="l" t="t" r="r" b="b"/>
              <a:pathLst>
                <a:path w="21665" h="24313" extrusionOk="0">
                  <a:moveTo>
                    <a:pt x="17883" y="0"/>
                  </a:moveTo>
                  <a:cubicBezTo>
                    <a:pt x="16417" y="0"/>
                    <a:pt x="15040" y="1001"/>
                    <a:pt x="14457" y="2466"/>
                  </a:cubicBezTo>
                  <a:cubicBezTo>
                    <a:pt x="11399" y="8915"/>
                    <a:pt x="7807" y="13452"/>
                    <a:pt x="2196" y="17917"/>
                  </a:cubicBezTo>
                  <a:cubicBezTo>
                    <a:pt x="643" y="18997"/>
                    <a:pt x="1" y="21038"/>
                    <a:pt x="893" y="22644"/>
                  </a:cubicBezTo>
                  <a:lnTo>
                    <a:pt x="991" y="22820"/>
                  </a:lnTo>
                  <a:cubicBezTo>
                    <a:pt x="1523" y="23778"/>
                    <a:pt x="2578" y="24313"/>
                    <a:pt x="3738" y="24313"/>
                  </a:cubicBezTo>
                  <a:cubicBezTo>
                    <a:pt x="4523" y="24313"/>
                    <a:pt x="5357" y="24068"/>
                    <a:pt x="6110" y="23543"/>
                  </a:cubicBezTo>
                  <a:cubicBezTo>
                    <a:pt x="12809" y="18322"/>
                    <a:pt x="17250" y="12738"/>
                    <a:pt x="20826" y="5001"/>
                  </a:cubicBezTo>
                  <a:cubicBezTo>
                    <a:pt x="21665" y="2889"/>
                    <a:pt x="20726" y="684"/>
                    <a:pt x="18959" y="179"/>
                  </a:cubicBezTo>
                  <a:lnTo>
                    <a:pt x="18765" y="124"/>
                  </a:lnTo>
                  <a:cubicBezTo>
                    <a:pt x="18471" y="40"/>
                    <a:pt x="18175" y="0"/>
                    <a:pt x="17883"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0" name="Google Shape;350;p29"/>
            <p:cNvSpPr/>
            <p:nvPr/>
          </p:nvSpPr>
          <p:spPr>
            <a:xfrm>
              <a:off x="10436750" y="1205025"/>
              <a:ext cx="879325" cy="997700"/>
            </a:xfrm>
            <a:custGeom>
              <a:avLst/>
              <a:gdLst/>
              <a:ahLst/>
              <a:cxnLst/>
              <a:rect l="l" t="t" r="r" b="b"/>
              <a:pathLst>
                <a:path w="35173" h="39908" extrusionOk="0">
                  <a:moveTo>
                    <a:pt x="21068" y="0"/>
                  </a:moveTo>
                  <a:cubicBezTo>
                    <a:pt x="19773" y="0"/>
                    <a:pt x="18505" y="640"/>
                    <a:pt x="17754" y="1812"/>
                  </a:cubicBezTo>
                  <a:lnTo>
                    <a:pt x="1171" y="27683"/>
                  </a:lnTo>
                  <a:cubicBezTo>
                    <a:pt x="0" y="29512"/>
                    <a:pt x="532" y="31944"/>
                    <a:pt x="2359" y="33115"/>
                  </a:cubicBezTo>
                  <a:lnTo>
                    <a:pt x="11986" y="39285"/>
                  </a:lnTo>
                  <a:cubicBezTo>
                    <a:pt x="12643" y="39706"/>
                    <a:pt x="13378" y="39907"/>
                    <a:pt x="14104" y="39907"/>
                  </a:cubicBezTo>
                  <a:cubicBezTo>
                    <a:pt x="15400" y="39907"/>
                    <a:pt x="16667" y="39268"/>
                    <a:pt x="17418" y="38097"/>
                  </a:cubicBezTo>
                  <a:lnTo>
                    <a:pt x="34001" y="12223"/>
                  </a:lnTo>
                  <a:cubicBezTo>
                    <a:pt x="35172" y="10396"/>
                    <a:pt x="34640" y="7964"/>
                    <a:pt x="32813" y="6793"/>
                  </a:cubicBezTo>
                  <a:lnTo>
                    <a:pt x="23184" y="622"/>
                  </a:lnTo>
                  <a:cubicBezTo>
                    <a:pt x="22528" y="201"/>
                    <a:pt x="21794" y="0"/>
                    <a:pt x="21068"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1" name="Google Shape;351;p29"/>
            <p:cNvSpPr/>
            <p:nvPr/>
          </p:nvSpPr>
          <p:spPr>
            <a:xfrm>
              <a:off x="10781650" y="1307125"/>
              <a:ext cx="454225" cy="397500"/>
            </a:xfrm>
            <a:custGeom>
              <a:avLst/>
              <a:gdLst/>
              <a:ahLst/>
              <a:cxnLst/>
              <a:rect l="l" t="t" r="r" b="b"/>
              <a:pathLst>
                <a:path w="18169" h="15900" extrusionOk="0">
                  <a:moveTo>
                    <a:pt x="4630" y="1"/>
                  </a:moveTo>
                  <a:lnTo>
                    <a:pt x="1" y="7221"/>
                  </a:lnTo>
                  <a:lnTo>
                    <a:pt x="13540" y="15899"/>
                  </a:lnTo>
                  <a:lnTo>
                    <a:pt x="18168" y="8678"/>
                  </a:lnTo>
                  <a:lnTo>
                    <a:pt x="46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2" name="Google Shape;352;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3" name="Google Shape;353;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4" name="Google Shape;354;p29"/>
            <p:cNvSpPr/>
            <p:nvPr/>
          </p:nvSpPr>
          <p:spPr>
            <a:xfrm>
              <a:off x="10754325" y="1567250"/>
              <a:ext cx="49250" cy="44675"/>
            </a:xfrm>
            <a:custGeom>
              <a:avLst/>
              <a:gdLst/>
              <a:ahLst/>
              <a:cxnLst/>
              <a:rect l="l" t="t" r="r" b="b"/>
              <a:pathLst>
                <a:path w="1970" h="1787" extrusionOk="0">
                  <a:moveTo>
                    <a:pt x="950" y="0"/>
                  </a:moveTo>
                  <a:cubicBezTo>
                    <a:pt x="772" y="0"/>
                    <a:pt x="593" y="54"/>
                    <a:pt x="440" y="160"/>
                  </a:cubicBezTo>
                  <a:cubicBezTo>
                    <a:pt x="143" y="367"/>
                    <a:pt x="0" y="732"/>
                    <a:pt x="78" y="1084"/>
                  </a:cubicBezTo>
                  <a:cubicBezTo>
                    <a:pt x="154" y="1437"/>
                    <a:pt x="437" y="1709"/>
                    <a:pt x="792" y="1773"/>
                  </a:cubicBezTo>
                  <a:cubicBezTo>
                    <a:pt x="845" y="1782"/>
                    <a:pt x="898" y="1787"/>
                    <a:pt x="950" y="1787"/>
                  </a:cubicBezTo>
                  <a:cubicBezTo>
                    <a:pt x="1252" y="1787"/>
                    <a:pt x="1537" y="1634"/>
                    <a:pt x="1703" y="1375"/>
                  </a:cubicBezTo>
                  <a:cubicBezTo>
                    <a:pt x="1969" y="961"/>
                    <a:pt x="1848" y="408"/>
                    <a:pt x="1433" y="142"/>
                  </a:cubicBezTo>
                  <a:cubicBezTo>
                    <a:pt x="1286" y="47"/>
                    <a:pt x="1118"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5" name="Google Shape;355;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6" name="Google Shape;356;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7" name="Google Shape;357;p29"/>
            <p:cNvSpPr/>
            <p:nvPr/>
          </p:nvSpPr>
          <p:spPr>
            <a:xfrm>
              <a:off x="10995025" y="1721500"/>
              <a:ext cx="49250" cy="44675"/>
            </a:xfrm>
            <a:custGeom>
              <a:avLst/>
              <a:gdLst/>
              <a:ahLst/>
              <a:cxnLst/>
              <a:rect l="l" t="t" r="r" b="b"/>
              <a:pathLst>
                <a:path w="1970" h="1787" extrusionOk="0">
                  <a:moveTo>
                    <a:pt x="950" y="0"/>
                  </a:moveTo>
                  <a:cubicBezTo>
                    <a:pt x="772" y="0"/>
                    <a:pt x="594" y="54"/>
                    <a:pt x="440" y="160"/>
                  </a:cubicBezTo>
                  <a:cubicBezTo>
                    <a:pt x="143" y="367"/>
                    <a:pt x="1" y="732"/>
                    <a:pt x="78" y="1084"/>
                  </a:cubicBezTo>
                  <a:cubicBezTo>
                    <a:pt x="155" y="1437"/>
                    <a:pt x="438" y="1709"/>
                    <a:pt x="793" y="1773"/>
                  </a:cubicBezTo>
                  <a:cubicBezTo>
                    <a:pt x="845" y="1782"/>
                    <a:pt x="898" y="1787"/>
                    <a:pt x="951" y="1787"/>
                  </a:cubicBezTo>
                  <a:cubicBezTo>
                    <a:pt x="1251" y="1787"/>
                    <a:pt x="1536" y="1635"/>
                    <a:pt x="1702" y="1376"/>
                  </a:cubicBezTo>
                  <a:cubicBezTo>
                    <a:pt x="1969" y="961"/>
                    <a:pt x="1848" y="408"/>
                    <a:pt x="1432" y="142"/>
                  </a:cubicBezTo>
                  <a:cubicBezTo>
                    <a:pt x="1285" y="47"/>
                    <a:pt x="1117"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8" name="Google Shape;358;p29"/>
            <p:cNvSpPr/>
            <p:nvPr/>
          </p:nvSpPr>
          <p:spPr>
            <a:xfrm>
              <a:off x="10878225" y="1619300"/>
              <a:ext cx="63825" cy="52400"/>
            </a:xfrm>
            <a:custGeom>
              <a:avLst/>
              <a:gdLst/>
              <a:ahLst/>
              <a:cxnLst/>
              <a:rect l="l" t="t" r="r" b="b"/>
              <a:pathLst>
                <a:path w="2553" h="2096" extrusionOk="0">
                  <a:moveTo>
                    <a:pt x="2094" y="0"/>
                  </a:moveTo>
                  <a:lnTo>
                    <a:pt x="1" y="459"/>
                  </a:lnTo>
                  <a:lnTo>
                    <a:pt x="2552" y="2095"/>
                  </a:lnTo>
                  <a:lnTo>
                    <a:pt x="2094"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9" name="Google Shape;359;p29"/>
            <p:cNvSpPr/>
            <p:nvPr/>
          </p:nvSpPr>
          <p:spPr>
            <a:xfrm>
              <a:off x="10854100" y="1668350"/>
              <a:ext cx="63875" cy="52400"/>
            </a:xfrm>
            <a:custGeom>
              <a:avLst/>
              <a:gdLst/>
              <a:ahLst/>
              <a:cxnLst/>
              <a:rect l="l" t="t" r="r" b="b"/>
              <a:pathLst>
                <a:path w="2555" h="2096" extrusionOk="0">
                  <a:moveTo>
                    <a:pt x="1" y="0"/>
                  </a:moveTo>
                  <a:lnTo>
                    <a:pt x="459" y="2095"/>
                  </a:lnTo>
                  <a:lnTo>
                    <a:pt x="2554" y="1637"/>
                  </a:lnTo>
                  <a:lnTo>
                    <a:pt x="1"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0" name="Google Shape;360;p29"/>
            <p:cNvSpPr/>
            <p:nvPr/>
          </p:nvSpPr>
          <p:spPr>
            <a:xfrm>
              <a:off x="10372125" y="1765750"/>
              <a:ext cx="428400" cy="361300"/>
            </a:xfrm>
            <a:custGeom>
              <a:avLst/>
              <a:gdLst/>
              <a:ahLst/>
              <a:cxnLst/>
              <a:rect l="l" t="t" r="r" b="b"/>
              <a:pathLst>
                <a:path w="17136" h="14452" extrusionOk="0">
                  <a:moveTo>
                    <a:pt x="3426" y="0"/>
                  </a:moveTo>
                  <a:cubicBezTo>
                    <a:pt x="2559" y="0"/>
                    <a:pt x="1699" y="377"/>
                    <a:pt x="1111" y="1103"/>
                  </a:cubicBezTo>
                  <a:lnTo>
                    <a:pt x="1036" y="1195"/>
                  </a:lnTo>
                  <a:cubicBezTo>
                    <a:pt x="1" y="2472"/>
                    <a:pt x="196" y="4348"/>
                    <a:pt x="1475" y="5385"/>
                  </a:cubicBezTo>
                  <a:lnTo>
                    <a:pt x="11836" y="13786"/>
                  </a:lnTo>
                  <a:cubicBezTo>
                    <a:pt x="12387" y="14234"/>
                    <a:pt x="13051" y="14451"/>
                    <a:pt x="13710" y="14451"/>
                  </a:cubicBezTo>
                  <a:cubicBezTo>
                    <a:pt x="14576" y="14451"/>
                    <a:pt x="15436" y="14075"/>
                    <a:pt x="16024" y="13349"/>
                  </a:cubicBezTo>
                  <a:lnTo>
                    <a:pt x="16099" y="13257"/>
                  </a:lnTo>
                  <a:cubicBezTo>
                    <a:pt x="17136" y="11979"/>
                    <a:pt x="16939" y="10103"/>
                    <a:pt x="15662" y="9068"/>
                  </a:cubicBezTo>
                  <a:lnTo>
                    <a:pt x="5301" y="666"/>
                  </a:lnTo>
                  <a:cubicBezTo>
                    <a:pt x="4749" y="218"/>
                    <a:pt x="4085" y="0"/>
                    <a:pt x="3426"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1" name="Google Shape;361;p29"/>
            <p:cNvSpPr/>
            <p:nvPr/>
          </p:nvSpPr>
          <p:spPr>
            <a:xfrm>
              <a:off x="10276450" y="1883725"/>
              <a:ext cx="407600" cy="344425"/>
            </a:xfrm>
            <a:custGeom>
              <a:avLst/>
              <a:gdLst/>
              <a:ahLst/>
              <a:cxnLst/>
              <a:rect l="l" t="t" r="r" b="b"/>
              <a:pathLst>
                <a:path w="16304" h="13777" extrusionOk="0">
                  <a:moveTo>
                    <a:pt x="3425" y="1"/>
                  </a:moveTo>
                  <a:cubicBezTo>
                    <a:pt x="2558" y="1"/>
                    <a:pt x="1699" y="378"/>
                    <a:pt x="1111" y="1104"/>
                  </a:cubicBezTo>
                  <a:lnTo>
                    <a:pt x="1036" y="1196"/>
                  </a:lnTo>
                  <a:cubicBezTo>
                    <a:pt x="0" y="2473"/>
                    <a:pt x="195" y="4349"/>
                    <a:pt x="1474" y="5384"/>
                  </a:cubicBezTo>
                  <a:lnTo>
                    <a:pt x="11003" y="13111"/>
                  </a:lnTo>
                  <a:cubicBezTo>
                    <a:pt x="11555" y="13559"/>
                    <a:pt x="12218" y="13776"/>
                    <a:pt x="12878" y="13776"/>
                  </a:cubicBezTo>
                  <a:cubicBezTo>
                    <a:pt x="13744" y="13776"/>
                    <a:pt x="14604" y="13400"/>
                    <a:pt x="15193" y="12674"/>
                  </a:cubicBezTo>
                  <a:lnTo>
                    <a:pt x="15267" y="12581"/>
                  </a:lnTo>
                  <a:cubicBezTo>
                    <a:pt x="16303" y="11304"/>
                    <a:pt x="16107" y="9428"/>
                    <a:pt x="14829" y="8393"/>
                  </a:cubicBezTo>
                  <a:lnTo>
                    <a:pt x="5300" y="666"/>
                  </a:lnTo>
                  <a:cubicBezTo>
                    <a:pt x="4748" y="218"/>
                    <a:pt x="4085" y="1"/>
                    <a:pt x="3425"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2" name="Google Shape;362;p29"/>
            <p:cNvSpPr/>
            <p:nvPr/>
          </p:nvSpPr>
          <p:spPr>
            <a:xfrm>
              <a:off x="10462125" y="1654725"/>
              <a:ext cx="463125" cy="389425"/>
            </a:xfrm>
            <a:custGeom>
              <a:avLst/>
              <a:gdLst/>
              <a:ahLst/>
              <a:cxnLst/>
              <a:rect l="l" t="t" r="r" b="b"/>
              <a:pathLst>
                <a:path w="18525" h="15577" extrusionOk="0">
                  <a:moveTo>
                    <a:pt x="3426" y="1"/>
                  </a:moveTo>
                  <a:cubicBezTo>
                    <a:pt x="2560" y="1"/>
                    <a:pt x="1701" y="377"/>
                    <a:pt x="1112" y="1103"/>
                  </a:cubicBezTo>
                  <a:lnTo>
                    <a:pt x="1037" y="1195"/>
                  </a:lnTo>
                  <a:cubicBezTo>
                    <a:pt x="1" y="2473"/>
                    <a:pt x="197" y="4349"/>
                    <a:pt x="1474" y="5384"/>
                  </a:cubicBezTo>
                  <a:lnTo>
                    <a:pt x="13224" y="14912"/>
                  </a:lnTo>
                  <a:cubicBezTo>
                    <a:pt x="13776" y="15359"/>
                    <a:pt x="14439" y="15577"/>
                    <a:pt x="15099" y="15577"/>
                  </a:cubicBezTo>
                  <a:cubicBezTo>
                    <a:pt x="15965" y="15577"/>
                    <a:pt x="16825" y="15200"/>
                    <a:pt x="17414" y="14475"/>
                  </a:cubicBezTo>
                  <a:lnTo>
                    <a:pt x="17488" y="14383"/>
                  </a:lnTo>
                  <a:cubicBezTo>
                    <a:pt x="18524" y="13106"/>
                    <a:pt x="18328" y="11230"/>
                    <a:pt x="17051" y="10193"/>
                  </a:cubicBezTo>
                  <a:lnTo>
                    <a:pt x="5301" y="666"/>
                  </a:lnTo>
                  <a:cubicBezTo>
                    <a:pt x="4749" y="218"/>
                    <a:pt x="4086" y="1"/>
                    <a:pt x="3426"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3" name="Google Shape;363;p29"/>
            <p:cNvSpPr/>
            <p:nvPr/>
          </p:nvSpPr>
          <p:spPr>
            <a:xfrm>
              <a:off x="10552150" y="1543700"/>
              <a:ext cx="449225" cy="378175"/>
            </a:xfrm>
            <a:custGeom>
              <a:avLst/>
              <a:gdLst/>
              <a:ahLst/>
              <a:cxnLst/>
              <a:rect l="l" t="t" r="r" b="b"/>
              <a:pathLst>
                <a:path w="17969" h="15127" extrusionOk="0">
                  <a:moveTo>
                    <a:pt x="3427" y="0"/>
                  </a:moveTo>
                  <a:cubicBezTo>
                    <a:pt x="2560" y="0"/>
                    <a:pt x="1701" y="377"/>
                    <a:pt x="1113" y="1102"/>
                  </a:cubicBezTo>
                  <a:lnTo>
                    <a:pt x="1038" y="1196"/>
                  </a:lnTo>
                  <a:cubicBezTo>
                    <a:pt x="1" y="2473"/>
                    <a:pt x="197" y="4348"/>
                    <a:pt x="1475" y="5384"/>
                  </a:cubicBezTo>
                  <a:lnTo>
                    <a:pt x="12670" y="14462"/>
                  </a:lnTo>
                  <a:cubicBezTo>
                    <a:pt x="13222" y="14909"/>
                    <a:pt x="13885" y="15127"/>
                    <a:pt x="14544" y="15127"/>
                  </a:cubicBezTo>
                  <a:cubicBezTo>
                    <a:pt x="15410" y="15127"/>
                    <a:pt x="16269" y="14750"/>
                    <a:pt x="16858" y="14025"/>
                  </a:cubicBezTo>
                  <a:lnTo>
                    <a:pt x="16933" y="13933"/>
                  </a:lnTo>
                  <a:cubicBezTo>
                    <a:pt x="17969" y="12654"/>
                    <a:pt x="17774" y="10779"/>
                    <a:pt x="16496" y="9743"/>
                  </a:cubicBezTo>
                  <a:lnTo>
                    <a:pt x="5301" y="665"/>
                  </a:lnTo>
                  <a:cubicBezTo>
                    <a:pt x="4749" y="218"/>
                    <a:pt x="4086" y="0"/>
                    <a:pt x="342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64" name="Google Shape;364;p29"/>
          <p:cNvGrpSpPr/>
          <p:nvPr/>
        </p:nvGrpSpPr>
        <p:grpSpPr>
          <a:xfrm>
            <a:off x="2183501" y="4099751"/>
            <a:ext cx="3366633" cy="3189967"/>
            <a:chOff x="9251500" y="2245300"/>
            <a:chExt cx="2524975" cy="2392475"/>
          </a:xfrm>
        </p:grpSpPr>
        <p:sp>
          <p:nvSpPr>
            <p:cNvPr id="365" name="Google Shape;365;p29"/>
            <p:cNvSpPr/>
            <p:nvPr/>
          </p:nvSpPr>
          <p:spPr>
            <a:xfrm>
              <a:off x="10801775" y="2263275"/>
              <a:ext cx="577975" cy="576475"/>
            </a:xfrm>
            <a:custGeom>
              <a:avLst/>
              <a:gdLst/>
              <a:ahLst/>
              <a:cxnLst/>
              <a:rect l="l" t="t" r="r" b="b"/>
              <a:pathLst>
                <a:path w="23119" h="23059" extrusionOk="0">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6" name="Google Shape;366;p29"/>
            <p:cNvSpPr/>
            <p:nvPr/>
          </p:nvSpPr>
          <p:spPr>
            <a:xfrm>
              <a:off x="10578650" y="2424725"/>
              <a:ext cx="890150" cy="905200"/>
            </a:xfrm>
            <a:custGeom>
              <a:avLst/>
              <a:gdLst/>
              <a:ahLst/>
              <a:cxnLst/>
              <a:rect l="l" t="t" r="r" b="b"/>
              <a:pathLst>
                <a:path w="35606" h="36208" extrusionOk="0">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7" name="Google Shape;367;p29"/>
            <p:cNvSpPr/>
            <p:nvPr/>
          </p:nvSpPr>
          <p:spPr>
            <a:xfrm>
              <a:off x="10499550" y="3068700"/>
              <a:ext cx="366150" cy="343475"/>
            </a:xfrm>
            <a:custGeom>
              <a:avLst/>
              <a:gdLst/>
              <a:ahLst/>
              <a:cxnLst/>
              <a:rect l="l" t="t" r="r" b="b"/>
              <a:pathLst>
                <a:path w="14646" h="13739" extrusionOk="0">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8" name="Google Shape;368;p29"/>
            <p:cNvSpPr/>
            <p:nvPr/>
          </p:nvSpPr>
          <p:spPr>
            <a:xfrm>
              <a:off x="9251500" y="3123725"/>
              <a:ext cx="1554150" cy="1514050"/>
            </a:xfrm>
            <a:custGeom>
              <a:avLst/>
              <a:gdLst/>
              <a:ahLst/>
              <a:cxnLst/>
              <a:rect l="l" t="t" r="r" b="b"/>
              <a:pathLst>
                <a:path w="62166" h="60562" extrusionOk="0">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9" name="Google Shape;369;p29"/>
            <p:cNvSpPr/>
            <p:nvPr/>
          </p:nvSpPr>
          <p:spPr>
            <a:xfrm>
              <a:off x="10829400" y="2245300"/>
              <a:ext cx="947075" cy="957150"/>
            </a:xfrm>
            <a:custGeom>
              <a:avLst/>
              <a:gdLst/>
              <a:ahLst/>
              <a:cxnLst/>
              <a:rect l="l" t="t" r="r" b="b"/>
              <a:pathLst>
                <a:path w="37883" h="38286" extrusionOk="0">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0" name="Google Shape;370;p29"/>
            <p:cNvSpPr/>
            <p:nvPr/>
          </p:nvSpPr>
          <p:spPr>
            <a:xfrm>
              <a:off x="11374000" y="2331425"/>
              <a:ext cx="168550" cy="159225"/>
            </a:xfrm>
            <a:custGeom>
              <a:avLst/>
              <a:gdLst/>
              <a:ahLst/>
              <a:cxnLst/>
              <a:rect l="l" t="t" r="r" b="b"/>
              <a:pathLst>
                <a:path w="6742" h="6369" extrusionOk="0">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1" name="Google Shape;371;p29"/>
            <p:cNvSpPr/>
            <p:nvPr/>
          </p:nvSpPr>
          <p:spPr>
            <a:xfrm>
              <a:off x="11424875" y="2372325"/>
              <a:ext cx="54850" cy="55900"/>
            </a:xfrm>
            <a:custGeom>
              <a:avLst/>
              <a:gdLst/>
              <a:ahLst/>
              <a:cxnLst/>
              <a:rect l="l" t="t" r="r" b="b"/>
              <a:pathLst>
                <a:path w="2194" h="2236" extrusionOk="0">
                  <a:moveTo>
                    <a:pt x="1739" y="0"/>
                  </a:moveTo>
                  <a:lnTo>
                    <a:pt x="1" y="1924"/>
                  </a:lnTo>
                  <a:lnTo>
                    <a:pt x="2193" y="2235"/>
                  </a:lnTo>
                  <a:lnTo>
                    <a:pt x="173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2" name="Google Shape;372;p29"/>
            <p:cNvSpPr/>
            <p:nvPr/>
          </p:nvSpPr>
          <p:spPr>
            <a:xfrm>
              <a:off x="11506750" y="2450975"/>
              <a:ext cx="168550" cy="159200"/>
            </a:xfrm>
            <a:custGeom>
              <a:avLst/>
              <a:gdLst/>
              <a:ahLst/>
              <a:cxnLst/>
              <a:rect l="l" t="t" r="r" b="b"/>
              <a:pathLst>
                <a:path w="6742" h="6368" extrusionOk="0">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3" name="Google Shape;373;p29"/>
            <p:cNvSpPr/>
            <p:nvPr/>
          </p:nvSpPr>
          <p:spPr>
            <a:xfrm>
              <a:off x="11576400" y="2513625"/>
              <a:ext cx="49175" cy="51825"/>
            </a:xfrm>
            <a:custGeom>
              <a:avLst/>
              <a:gdLst/>
              <a:ahLst/>
              <a:cxnLst/>
              <a:rect l="l" t="t" r="r" b="b"/>
              <a:pathLst>
                <a:path w="1967" h="2073" extrusionOk="0">
                  <a:moveTo>
                    <a:pt x="1435" y="1"/>
                  </a:moveTo>
                  <a:lnTo>
                    <a:pt x="1" y="1595"/>
                  </a:lnTo>
                  <a:lnTo>
                    <a:pt x="533" y="2073"/>
                  </a:lnTo>
                  <a:lnTo>
                    <a:pt x="1967" y="480"/>
                  </a:lnTo>
                  <a:lnTo>
                    <a:pt x="1435" y="1"/>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4" name="Google Shape;374;p29"/>
            <p:cNvSpPr/>
            <p:nvPr/>
          </p:nvSpPr>
          <p:spPr>
            <a:xfrm>
              <a:off x="11549850" y="2489725"/>
              <a:ext cx="49175" cy="51825"/>
            </a:xfrm>
            <a:custGeom>
              <a:avLst/>
              <a:gdLst/>
              <a:ahLst/>
              <a:cxnLst/>
              <a:rect l="l" t="t" r="r" b="b"/>
              <a:pathLst>
                <a:path w="1967" h="2073" extrusionOk="0">
                  <a:moveTo>
                    <a:pt x="1436" y="0"/>
                  </a:moveTo>
                  <a:lnTo>
                    <a:pt x="1" y="1593"/>
                  </a:lnTo>
                  <a:lnTo>
                    <a:pt x="532" y="2073"/>
                  </a:lnTo>
                  <a:lnTo>
                    <a:pt x="1967" y="478"/>
                  </a:lnTo>
                  <a:lnTo>
                    <a:pt x="1436"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5" name="Google Shape;375;p29"/>
            <p:cNvSpPr/>
            <p:nvPr/>
          </p:nvSpPr>
          <p:spPr>
            <a:xfrm>
              <a:off x="10998675" y="2732250"/>
              <a:ext cx="394825" cy="394625"/>
            </a:xfrm>
            <a:custGeom>
              <a:avLst/>
              <a:gdLst/>
              <a:ahLst/>
              <a:cxnLst/>
              <a:rect l="l" t="t" r="r" b="b"/>
              <a:pathLst>
                <a:path w="15793" h="15785" extrusionOk="0">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6" name="Google Shape;376;p29"/>
            <p:cNvSpPr/>
            <p:nvPr/>
          </p:nvSpPr>
          <p:spPr>
            <a:xfrm>
              <a:off x="10905975" y="2855550"/>
              <a:ext cx="376600" cy="375025"/>
            </a:xfrm>
            <a:custGeom>
              <a:avLst/>
              <a:gdLst/>
              <a:ahLst/>
              <a:cxnLst/>
              <a:rect l="l" t="t" r="r" b="b"/>
              <a:pathLst>
                <a:path w="15064" h="15001" extrusionOk="0">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7" name="Google Shape;377;p29"/>
            <p:cNvSpPr/>
            <p:nvPr/>
          </p:nvSpPr>
          <p:spPr>
            <a:xfrm>
              <a:off x="11072575" y="2602025"/>
              <a:ext cx="425400" cy="427225"/>
            </a:xfrm>
            <a:custGeom>
              <a:avLst/>
              <a:gdLst/>
              <a:ahLst/>
              <a:cxnLst/>
              <a:rect l="l" t="t" r="r" b="b"/>
              <a:pathLst>
                <a:path w="17016" h="17089" extrusionOk="0">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8" name="Google Shape;378;p29"/>
            <p:cNvSpPr/>
            <p:nvPr/>
          </p:nvSpPr>
          <p:spPr>
            <a:xfrm>
              <a:off x="11189200" y="2517475"/>
              <a:ext cx="413150" cy="414175"/>
            </a:xfrm>
            <a:custGeom>
              <a:avLst/>
              <a:gdLst/>
              <a:ahLst/>
              <a:cxnLst/>
              <a:rect l="l" t="t" r="r" b="b"/>
              <a:pathLst>
                <a:path w="16526" h="16567" extrusionOk="0">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79" name="Google Shape;379;p29"/>
          <p:cNvGrpSpPr/>
          <p:nvPr/>
        </p:nvGrpSpPr>
        <p:grpSpPr>
          <a:xfrm>
            <a:off x="-124266" y="2782218"/>
            <a:ext cx="2536900" cy="3840133"/>
            <a:chOff x="9251500" y="124450"/>
            <a:chExt cx="1902675" cy="2880100"/>
          </a:xfrm>
        </p:grpSpPr>
        <p:sp>
          <p:nvSpPr>
            <p:cNvPr id="380" name="Google Shape;380;p29"/>
            <p:cNvSpPr/>
            <p:nvPr/>
          </p:nvSpPr>
          <p:spPr>
            <a:xfrm>
              <a:off x="9844725" y="839125"/>
              <a:ext cx="855875" cy="825275"/>
            </a:xfrm>
            <a:custGeom>
              <a:avLst/>
              <a:gdLst/>
              <a:ahLst/>
              <a:cxnLst/>
              <a:rect l="l" t="t" r="r" b="b"/>
              <a:pathLst>
                <a:path w="34235" h="33011" extrusionOk="0">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1" name="Google Shape;381;p29"/>
            <p:cNvSpPr/>
            <p:nvPr/>
          </p:nvSpPr>
          <p:spPr>
            <a:xfrm>
              <a:off x="9807300" y="1390500"/>
              <a:ext cx="379275" cy="324200"/>
            </a:xfrm>
            <a:custGeom>
              <a:avLst/>
              <a:gdLst/>
              <a:ahLst/>
              <a:cxnLst/>
              <a:rect l="l" t="t" r="r" b="b"/>
              <a:pathLst>
                <a:path w="15171" h="12968" extrusionOk="0">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2" name="Google Shape;382;p29"/>
            <p:cNvSpPr/>
            <p:nvPr/>
          </p:nvSpPr>
          <p:spPr>
            <a:xfrm>
              <a:off x="9251500" y="1466600"/>
              <a:ext cx="899850" cy="1537950"/>
            </a:xfrm>
            <a:custGeom>
              <a:avLst/>
              <a:gdLst/>
              <a:ahLst/>
              <a:cxnLst/>
              <a:rect l="l" t="t" r="r" b="b"/>
              <a:pathLst>
                <a:path w="35994" h="61518" extrusionOk="0">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3" name="Google Shape;383;p29"/>
            <p:cNvSpPr/>
            <p:nvPr/>
          </p:nvSpPr>
          <p:spPr>
            <a:xfrm>
              <a:off x="10309575" y="837825"/>
              <a:ext cx="627300" cy="520725"/>
            </a:xfrm>
            <a:custGeom>
              <a:avLst/>
              <a:gdLst/>
              <a:ahLst/>
              <a:cxnLst/>
              <a:rect l="l" t="t" r="r" b="b"/>
              <a:pathLst>
                <a:path w="25092" h="20829" extrusionOk="0">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4" name="Google Shape;384;p29"/>
            <p:cNvSpPr/>
            <p:nvPr/>
          </p:nvSpPr>
          <p:spPr>
            <a:xfrm>
              <a:off x="9972375" y="601300"/>
              <a:ext cx="752275" cy="904325"/>
            </a:xfrm>
            <a:custGeom>
              <a:avLst/>
              <a:gdLst/>
              <a:ahLst/>
              <a:cxnLst/>
              <a:rect l="l" t="t" r="r" b="b"/>
              <a:pathLst>
                <a:path w="30091" h="36173" extrusionOk="0">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5" name="Google Shape;385;p29"/>
            <p:cNvSpPr/>
            <p:nvPr/>
          </p:nvSpPr>
          <p:spPr>
            <a:xfrm>
              <a:off x="10292700" y="769275"/>
              <a:ext cx="295225" cy="306150"/>
            </a:xfrm>
            <a:custGeom>
              <a:avLst/>
              <a:gdLst/>
              <a:ahLst/>
              <a:cxnLst/>
              <a:rect l="l" t="t" r="r" b="b"/>
              <a:pathLst>
                <a:path w="11809" h="12246" extrusionOk="0">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6" name="Google Shape;386;p29"/>
            <p:cNvSpPr/>
            <p:nvPr/>
          </p:nvSpPr>
          <p:spPr>
            <a:xfrm>
              <a:off x="10451975" y="364950"/>
              <a:ext cx="558700" cy="373475"/>
            </a:xfrm>
            <a:custGeom>
              <a:avLst/>
              <a:gdLst/>
              <a:ahLst/>
              <a:cxnLst/>
              <a:rect l="l" t="t" r="r" b="b"/>
              <a:pathLst>
                <a:path w="22348" h="14939" extrusionOk="0">
                  <a:moveTo>
                    <a:pt x="1" y="1"/>
                  </a:moveTo>
                  <a:lnTo>
                    <a:pt x="10437" y="12278"/>
                  </a:lnTo>
                  <a:lnTo>
                    <a:pt x="22348" y="14939"/>
                  </a:lnTo>
                  <a:lnTo>
                    <a:pt x="12875" y="6564"/>
                  </a:lnTo>
                  <a:lnTo>
                    <a:pt x="1" y="1"/>
                  </a:lnTo>
                  <a:close/>
                </a:path>
              </a:pathLst>
            </a:custGeom>
            <a:solidFill>
              <a:srgbClr val="BF710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7" name="Google Shape;387;p29"/>
            <p:cNvSpPr/>
            <p:nvPr/>
          </p:nvSpPr>
          <p:spPr>
            <a:xfrm>
              <a:off x="10411200" y="124450"/>
              <a:ext cx="742975" cy="693700"/>
            </a:xfrm>
            <a:custGeom>
              <a:avLst/>
              <a:gdLst/>
              <a:ahLst/>
              <a:cxnLst/>
              <a:rect l="l" t="t" r="r" b="b"/>
              <a:pathLst>
                <a:path w="29719" h="27748" extrusionOk="0">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8" name="Google Shape;388;p29"/>
            <p:cNvSpPr/>
            <p:nvPr/>
          </p:nvSpPr>
          <p:spPr>
            <a:xfrm>
              <a:off x="10430050" y="313050"/>
              <a:ext cx="562275" cy="505075"/>
            </a:xfrm>
            <a:custGeom>
              <a:avLst/>
              <a:gdLst/>
              <a:ahLst/>
              <a:cxnLst/>
              <a:rect l="l" t="t" r="r" b="b"/>
              <a:pathLst>
                <a:path w="22491" h="20203" extrusionOk="0">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9" name="Google Shape;389;p29"/>
            <p:cNvSpPr/>
            <p:nvPr/>
          </p:nvSpPr>
          <p:spPr>
            <a:xfrm>
              <a:off x="10200025" y="364950"/>
              <a:ext cx="533000" cy="635825"/>
            </a:xfrm>
            <a:custGeom>
              <a:avLst/>
              <a:gdLst/>
              <a:ahLst/>
              <a:cxnLst/>
              <a:rect l="l" t="t" r="r" b="b"/>
              <a:pathLst>
                <a:path w="21320" h="25433" extrusionOk="0">
                  <a:moveTo>
                    <a:pt x="10079" y="1"/>
                  </a:moveTo>
                  <a:lnTo>
                    <a:pt x="1" y="14978"/>
                  </a:lnTo>
                  <a:lnTo>
                    <a:pt x="10246" y="25433"/>
                  </a:lnTo>
                  <a:lnTo>
                    <a:pt x="21319" y="11193"/>
                  </a:lnTo>
                  <a:lnTo>
                    <a:pt x="1007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0" name="Google Shape;390;p29"/>
            <p:cNvSpPr/>
            <p:nvPr/>
          </p:nvSpPr>
          <p:spPr>
            <a:xfrm>
              <a:off x="10456650" y="645450"/>
              <a:ext cx="554025" cy="442850"/>
            </a:xfrm>
            <a:custGeom>
              <a:avLst/>
              <a:gdLst/>
              <a:ahLst/>
              <a:cxnLst/>
              <a:rect l="l" t="t" r="r" b="b"/>
              <a:pathLst>
                <a:path w="22161" h="17714" extrusionOk="0">
                  <a:moveTo>
                    <a:pt x="11035" y="0"/>
                  </a:moveTo>
                  <a:lnTo>
                    <a:pt x="0" y="14187"/>
                  </a:lnTo>
                  <a:lnTo>
                    <a:pt x="10756" y="17714"/>
                  </a:lnTo>
                  <a:lnTo>
                    <a:pt x="22161" y="3719"/>
                  </a:lnTo>
                  <a:lnTo>
                    <a:pt x="110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1" name="Google Shape;391;p29"/>
            <p:cNvSpPr/>
            <p:nvPr/>
          </p:nvSpPr>
          <p:spPr>
            <a:xfrm>
              <a:off x="10338600" y="518575"/>
              <a:ext cx="136750" cy="192950"/>
            </a:xfrm>
            <a:custGeom>
              <a:avLst/>
              <a:gdLst/>
              <a:ahLst/>
              <a:cxnLst/>
              <a:rect l="l" t="t" r="r" b="b"/>
              <a:pathLst>
                <a:path w="5470" h="7718" extrusionOk="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2" name="Google Shape;392;p29"/>
            <p:cNvSpPr/>
            <p:nvPr/>
          </p:nvSpPr>
          <p:spPr>
            <a:xfrm>
              <a:off x="10436700" y="622500"/>
              <a:ext cx="143200" cy="197325"/>
            </a:xfrm>
            <a:custGeom>
              <a:avLst/>
              <a:gdLst/>
              <a:ahLst/>
              <a:cxnLst/>
              <a:rect l="l" t="t" r="r" b="b"/>
              <a:pathLst>
                <a:path w="5728" h="7893" extrusionOk="0">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3" name="Google Shape;393;p29"/>
            <p:cNvSpPr/>
            <p:nvPr/>
          </p:nvSpPr>
          <p:spPr>
            <a:xfrm>
              <a:off x="9931550" y="840900"/>
              <a:ext cx="448250" cy="337050"/>
            </a:xfrm>
            <a:custGeom>
              <a:avLst/>
              <a:gdLst/>
              <a:ahLst/>
              <a:cxnLst/>
              <a:rect l="l" t="t" r="r" b="b"/>
              <a:pathLst>
                <a:path w="17930" h="13482" extrusionOk="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4" name="Google Shape;394;p29"/>
            <p:cNvSpPr/>
            <p:nvPr/>
          </p:nvSpPr>
          <p:spPr>
            <a:xfrm>
              <a:off x="9847000" y="967050"/>
              <a:ext cx="425975" cy="322150"/>
            </a:xfrm>
            <a:custGeom>
              <a:avLst/>
              <a:gdLst/>
              <a:ahLst/>
              <a:cxnLst/>
              <a:rect l="l" t="t" r="r" b="b"/>
              <a:pathLst>
                <a:path w="17039" h="12886" extrusionOk="0">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5" name="Google Shape;395;p29"/>
            <p:cNvSpPr/>
            <p:nvPr/>
          </p:nvSpPr>
          <p:spPr>
            <a:xfrm>
              <a:off x="10011125" y="722125"/>
              <a:ext cx="485325" cy="361950"/>
            </a:xfrm>
            <a:custGeom>
              <a:avLst/>
              <a:gdLst/>
              <a:ahLst/>
              <a:cxnLst/>
              <a:rect l="l" t="t" r="r" b="b"/>
              <a:pathLst>
                <a:path w="19413" h="14478" extrusionOk="0">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6" name="Google Shape;396;p29"/>
            <p:cNvSpPr/>
            <p:nvPr/>
          </p:nvSpPr>
          <p:spPr>
            <a:xfrm>
              <a:off x="10090725" y="603375"/>
              <a:ext cx="470475" cy="352000"/>
            </a:xfrm>
            <a:custGeom>
              <a:avLst/>
              <a:gdLst/>
              <a:ahLst/>
              <a:cxnLst/>
              <a:rect l="l" t="t" r="r" b="b"/>
              <a:pathLst>
                <a:path w="18819" h="14080" extrusionOk="0">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sp>
        <p:nvSpPr>
          <p:cNvPr id="13" name="Google Shape;342;p29">
            <a:extLst>
              <a:ext uri="{FF2B5EF4-FFF2-40B4-BE49-F238E27FC236}">
                <a16:creationId xmlns:a16="http://schemas.microsoft.com/office/drawing/2014/main" id="{BF0C2412-0A8E-FE39-9116-1F27E228F619}"/>
              </a:ext>
            </a:extLst>
          </p:cNvPr>
          <p:cNvSpPr txBox="1">
            <a:spLocks/>
          </p:cNvSpPr>
          <p:nvPr/>
        </p:nvSpPr>
        <p:spPr>
          <a:xfrm>
            <a:off x="7355231" y="5785949"/>
            <a:ext cx="3926810" cy="5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Bree Serif"/>
              <a:buNone/>
              <a:defRPr sz="1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9pPr>
          </a:lstStyle>
          <a:p>
            <a:r>
              <a:rPr lang="fr-FR" sz="2400" b="1" dirty="0">
                <a:latin typeface="Calibri"/>
              </a:rPr>
              <a:t>Transformation of the model </a:t>
            </a:r>
            <a:r>
              <a:rPr lang="fr-FR" sz="2400" b="1" dirty="0" err="1">
                <a:latin typeface="Calibri"/>
              </a:rPr>
              <a:t>into</a:t>
            </a:r>
            <a:r>
              <a:rPr lang="fr-FR" sz="2400" b="1" dirty="0">
                <a:latin typeface="Calibri"/>
              </a:rPr>
              <a:t> an API</a:t>
            </a:r>
          </a:p>
        </p:txBody>
      </p:sp>
      <p:sp>
        <p:nvSpPr>
          <p:cNvPr id="14" name="Google Shape;344;p29">
            <a:extLst>
              <a:ext uri="{FF2B5EF4-FFF2-40B4-BE49-F238E27FC236}">
                <a16:creationId xmlns:a16="http://schemas.microsoft.com/office/drawing/2014/main" id="{508E8E93-D059-D1A7-9D67-A64828F78D78}"/>
              </a:ext>
            </a:extLst>
          </p:cNvPr>
          <p:cNvSpPr txBox="1">
            <a:spLocks/>
          </p:cNvSpPr>
          <p:nvPr/>
        </p:nvSpPr>
        <p:spPr>
          <a:xfrm>
            <a:off x="5383051" y="5332740"/>
            <a:ext cx="1708000" cy="81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9pPr>
          </a:lstStyle>
          <a:p>
            <a:r>
              <a:rPr lang="en" sz="4800" b="1" dirty="0">
                <a:latin typeface="Calibri"/>
              </a:rPr>
              <a:t>05</a:t>
            </a:r>
          </a:p>
        </p:txBody>
      </p:sp>
    </p:spTree>
    <p:extLst>
      <p:ext uri="{BB962C8B-B14F-4D97-AF65-F5344CB8AC3E}">
        <p14:creationId xmlns:p14="http://schemas.microsoft.com/office/powerpoint/2010/main" val="286281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28"/>
          <p:cNvSpPr txBox="1">
            <a:spLocks noGrp="1"/>
          </p:cNvSpPr>
          <p:nvPr>
            <p:ph type="title"/>
          </p:nvPr>
        </p:nvSpPr>
        <p:spPr>
          <a:xfrm>
            <a:off x="130048" y="475473"/>
            <a:ext cx="9811200" cy="938800"/>
          </a:xfrm>
          <a:prstGeom prst="rect">
            <a:avLst/>
          </a:prstGeom>
        </p:spPr>
        <p:txBody>
          <a:bodyPr spcFirstLastPara="1" wrap="square" lIns="121900" tIns="121900" rIns="121900" bIns="121900" anchor="t" anchorCtr="0">
            <a:noAutofit/>
          </a:bodyPr>
          <a:lstStyle/>
          <a:p>
            <a:r>
              <a:rPr lang="en" dirty="0">
                <a:latin typeface="Calibri"/>
              </a:rPr>
              <a:t>Introduction :</a:t>
            </a:r>
            <a:endParaRPr lang="en-US">
              <a:latin typeface="Calibri"/>
            </a:endParaRPr>
          </a:p>
        </p:txBody>
      </p:sp>
      <p:sp>
        <p:nvSpPr>
          <p:cNvPr id="327" name="Google Shape;327;p28"/>
          <p:cNvSpPr txBox="1"/>
          <p:nvPr/>
        </p:nvSpPr>
        <p:spPr>
          <a:xfrm>
            <a:off x="1459642" y="5683355"/>
            <a:ext cx="9272715" cy="1398343"/>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US" altLang="zh-CN" sz="2800" b="1" dirty="0">
                <a:solidFill>
                  <a:schemeClr val="bg2">
                    <a:lumMod val="10000"/>
                  </a:schemeClr>
                </a:solidFill>
                <a:latin typeface="Calibri"/>
                <a:ea typeface="宋体"/>
                <a:cs typeface="Calibri"/>
              </a:rPr>
              <a:t>What are the key factors on the popularity of articles ?</a:t>
            </a:r>
          </a:p>
        </p:txBody>
      </p:sp>
      <p:sp>
        <p:nvSpPr>
          <p:cNvPr id="2" name="Espace réservé du contenu 2">
            <a:extLst>
              <a:ext uri="{FF2B5EF4-FFF2-40B4-BE49-F238E27FC236}">
                <a16:creationId xmlns:a16="http://schemas.microsoft.com/office/drawing/2014/main" id="{A2E2F66C-8924-DD4A-1318-B3C4AF97A6B2}"/>
              </a:ext>
            </a:extLst>
          </p:cNvPr>
          <p:cNvSpPr>
            <a:spLocks noGrp="1"/>
          </p:cNvSpPr>
          <p:nvPr/>
        </p:nvSpPr>
        <p:spPr>
          <a:xfrm>
            <a:off x="130048" y="1414274"/>
            <a:ext cx="12435840" cy="3316223"/>
          </a:xfrm>
          <a:prstGeom prst="rect">
            <a:avLst/>
          </a:prstGeom>
        </p:spPr>
        <p:txBody>
          <a:bodyPr vert="horz" lIns="121920" tIns="60960" rIns="121920" bIns="6096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650" u="sng" dirty="0">
                <a:solidFill>
                  <a:srgbClr val="191B0E"/>
                </a:solidFill>
                <a:latin typeface="Calibri"/>
                <a:ea typeface="宋体"/>
                <a:cs typeface="Calibri"/>
              </a:rPr>
              <a:t>Dataset description - </a:t>
            </a:r>
            <a:r>
              <a:rPr lang="en-US" altLang="zh-CN" sz="2650" u="sng" dirty="0">
                <a:solidFill>
                  <a:srgbClr val="000000"/>
                </a:solidFill>
                <a:latin typeface="Calibri"/>
                <a:ea typeface="宋体"/>
                <a:cs typeface="Calibri"/>
              </a:rPr>
              <a:t>Online News Popularity :</a:t>
            </a:r>
            <a:endParaRPr lang="en-US" altLang="zh-CN" sz="2650">
              <a:latin typeface="Calibri"/>
              <a:ea typeface="宋体"/>
              <a:cs typeface="Calibri"/>
            </a:endParaRPr>
          </a:p>
          <a:p>
            <a:pPr marL="383540" indent="-383540"/>
            <a:endParaRPr lang="en-US" sz="2650" dirty="0">
              <a:solidFill>
                <a:srgbClr val="000000"/>
              </a:solidFill>
              <a:latin typeface="Calibri"/>
              <a:cs typeface="Calibri"/>
            </a:endParaRPr>
          </a:p>
          <a:p>
            <a:pPr marL="383540" indent="-383540"/>
            <a:r>
              <a:rPr lang="en-US" sz="2100" dirty="0">
                <a:solidFill>
                  <a:schemeClr val="bg2">
                    <a:lumMod val="10000"/>
                  </a:schemeClr>
                </a:solidFill>
                <a:latin typeface="Calibri"/>
                <a:cs typeface="Calibri"/>
              </a:rPr>
              <a:t>Set of features about articles published by Mashable in a period of two years.</a:t>
            </a:r>
          </a:p>
          <a:p>
            <a:pPr marL="383540" indent="-383540"/>
            <a:r>
              <a:rPr lang="en-US" sz="2100" dirty="0">
                <a:solidFill>
                  <a:schemeClr val="bg2">
                    <a:lumMod val="10000"/>
                  </a:schemeClr>
                </a:solidFill>
                <a:latin typeface="Calibri"/>
                <a:cs typeface="Calibri"/>
              </a:rPr>
              <a:t>Composed of 39797 instances and 61 attributes</a:t>
            </a:r>
          </a:p>
          <a:p>
            <a:pPr marL="0" indent="0">
              <a:buNone/>
            </a:pPr>
            <a:r>
              <a:rPr lang="en-US" sz="2100" dirty="0">
                <a:solidFill>
                  <a:schemeClr val="bg2">
                    <a:lumMod val="10000"/>
                  </a:schemeClr>
                </a:solidFill>
                <a:latin typeface="Calibri"/>
                <a:cs typeface="Calibri"/>
              </a:rPr>
              <a:t>	(58 predictive attributes, 2 unpredictive attributes, 1 goal field)</a:t>
            </a:r>
          </a:p>
          <a:p>
            <a:pPr marL="383540" indent="-383540"/>
            <a:r>
              <a:rPr lang="en-US" sz="2100" dirty="0">
                <a:solidFill>
                  <a:schemeClr val="bg2">
                    <a:lumMod val="10000"/>
                  </a:schemeClr>
                </a:solidFill>
                <a:latin typeface="Calibri"/>
                <a:cs typeface="Calibri"/>
              </a:rPr>
              <a:t>The goal field to predict is the number of shares in social networks (popularity)</a:t>
            </a:r>
          </a:p>
          <a:p>
            <a:pPr marL="0" indent="0">
              <a:buNone/>
            </a:pPr>
            <a:endParaRPr lang="en-US" sz="2650" dirty="0">
              <a:solidFill>
                <a:schemeClr val="bg2">
                  <a:lumMod val="10000"/>
                </a:schemeClr>
              </a:solidFill>
              <a:latin typeface="Calibri"/>
              <a:cs typeface="Calibri"/>
            </a:endParaRPr>
          </a:p>
          <a:p>
            <a:pPr marL="0" indent="0">
              <a:buNone/>
            </a:pPr>
            <a:endParaRPr lang="fr-FR" sz="3050" u="sng" dirty="0">
              <a:solidFill>
                <a:srgbClr val="000000"/>
              </a:solidFill>
              <a:latin typeface="Calibri"/>
              <a:cs typeface="Calibri"/>
            </a:endParaRPr>
          </a:p>
        </p:txBody>
      </p:sp>
      <p:sp>
        <p:nvSpPr>
          <p:cNvPr id="3" name="Google Shape;326;p28">
            <a:extLst>
              <a:ext uri="{FF2B5EF4-FFF2-40B4-BE49-F238E27FC236}">
                <a16:creationId xmlns:a16="http://schemas.microsoft.com/office/drawing/2014/main" id="{D2FDC910-4B19-7EED-1759-E2512C87A05F}"/>
              </a:ext>
            </a:extLst>
          </p:cNvPr>
          <p:cNvSpPr txBox="1">
            <a:spLocks/>
          </p:cNvSpPr>
          <p:nvPr/>
        </p:nvSpPr>
        <p:spPr>
          <a:xfrm>
            <a:off x="130048" y="4748758"/>
            <a:ext cx="9811200" cy="69496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fr-FR" sz="4800" dirty="0" err="1">
                <a:latin typeface="Calibri"/>
              </a:rPr>
              <a:t>Study</a:t>
            </a:r>
            <a:r>
              <a:rPr lang="fr-FR" sz="4800" dirty="0">
                <a:latin typeface="Calibri"/>
              </a:rPr>
              <a:t> </a:t>
            </a:r>
            <a:r>
              <a:rPr lang="fr-FR" sz="4800" dirty="0" err="1">
                <a:latin typeface="Calibri"/>
              </a:rPr>
              <a:t>problem</a:t>
            </a:r>
            <a:r>
              <a:rPr lang="fr-FR" sz="4800" dirty="0">
                <a:latin typeface="Calibri"/>
              </a:rPr>
              <a:t> :</a:t>
            </a:r>
          </a:p>
        </p:txBody>
      </p:sp>
    </p:spTree>
    <p:extLst>
      <p:ext uri="{BB962C8B-B14F-4D97-AF65-F5344CB8AC3E}">
        <p14:creationId xmlns:p14="http://schemas.microsoft.com/office/powerpoint/2010/main" val="107328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a:solidFill>
                  <a:srgbClr val="000000"/>
                </a:solidFill>
                <a:effectLst/>
                <a:latin typeface="Helvetica Neue"/>
              </a:rPr>
              <a:t>Data </a:t>
            </a:r>
            <a:r>
              <a:rPr lang="fr-FR" sz="2600" i="0" u="sng" err="1">
                <a:solidFill>
                  <a:srgbClr val="000000"/>
                </a:solidFill>
                <a:effectLst/>
                <a:latin typeface="Helvetica Neue"/>
              </a:rPr>
              <a:t>quality</a:t>
            </a:r>
            <a:r>
              <a:rPr lang="fr-FR" sz="2600" i="0" u="sng">
                <a:solidFill>
                  <a:srgbClr val="000000"/>
                </a:solidFill>
                <a:effectLst/>
                <a:latin typeface="Helvetica Neue"/>
              </a:rPr>
              <a:t>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523507"/>
            <a:ext cx="5911931" cy="3383066"/>
          </a:xfrm>
        </p:spPr>
        <p:txBody>
          <a:bodyPr>
            <a:normAutofit/>
          </a:bodyPr>
          <a:lstStyle/>
          <a:p>
            <a:pPr marL="0" indent="0">
              <a:buNone/>
            </a:pPr>
            <a:r>
              <a:rPr lang="fr-FR"/>
              <a:t>To start the </a:t>
            </a:r>
            <a:r>
              <a:rPr lang="fr-FR" err="1"/>
              <a:t>pre-processing</a:t>
            </a:r>
            <a:r>
              <a:rPr lang="fr-FR"/>
              <a:t>, </a:t>
            </a:r>
            <a:r>
              <a:rPr lang="en-US"/>
              <a:t>we started by studying the quality of our dataset in order to have a global view on the transformations to be performed.</a:t>
            </a:r>
          </a:p>
          <a:p>
            <a:pPr marL="0" indent="0">
              <a:buNone/>
            </a:pPr>
            <a:endParaRPr lang="en-US"/>
          </a:p>
          <a:p>
            <a:pPr marL="0" indent="0">
              <a:buNone/>
            </a:pPr>
            <a:r>
              <a:rPr lang="fr-FR" b="1"/>
              <a:t>Main insights :</a:t>
            </a:r>
          </a:p>
          <a:p>
            <a:r>
              <a:rPr lang="en-US"/>
              <a:t>Dataset composed only of numerical values</a:t>
            </a:r>
          </a:p>
          <a:p>
            <a:r>
              <a:rPr lang="en-US"/>
              <a:t>No empty values observed in the attributes and target compositions</a:t>
            </a:r>
            <a:endParaRPr lang="fr-FR"/>
          </a:p>
        </p:txBody>
      </p:sp>
      <p:pic>
        <p:nvPicPr>
          <p:cNvPr id="5" name="Image 4" descr="Une image contenant table&#10;&#10;Description générée automatiquement">
            <a:extLst>
              <a:ext uri="{FF2B5EF4-FFF2-40B4-BE49-F238E27FC236}">
                <a16:creationId xmlns:a16="http://schemas.microsoft.com/office/drawing/2014/main" id="{8CA64213-996F-3F08-DBD2-DE027D815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255" y="1713541"/>
            <a:ext cx="5486950" cy="3546417"/>
          </a:xfrm>
          <a:prstGeom prst="rect">
            <a:avLst/>
          </a:prstGeom>
        </p:spPr>
      </p:pic>
    </p:spTree>
    <p:extLst>
      <p:ext uri="{BB962C8B-B14F-4D97-AF65-F5344CB8AC3E}">
        <p14:creationId xmlns:p14="http://schemas.microsoft.com/office/powerpoint/2010/main" val="162636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Deleting</a:t>
            </a:r>
            <a:r>
              <a:rPr lang="fr-FR" sz="2600" i="0" u="sng">
                <a:solidFill>
                  <a:srgbClr val="000000"/>
                </a:solidFill>
                <a:effectLst/>
                <a:latin typeface="Helvetica Neue"/>
              </a:rPr>
              <a:t> </a:t>
            </a:r>
            <a:r>
              <a:rPr lang="fr-FR" sz="2600" i="0" u="sng" err="1">
                <a:solidFill>
                  <a:srgbClr val="000000"/>
                </a:solidFill>
                <a:effectLst/>
                <a:latin typeface="Helvetica Neue"/>
              </a:rPr>
              <a:t>rows</a:t>
            </a:r>
            <a:r>
              <a:rPr lang="fr-FR" sz="2600" i="0" u="sng">
                <a:solidFill>
                  <a:srgbClr val="000000"/>
                </a:solidFill>
                <a:effectLst/>
                <a:latin typeface="Helvetica Neue"/>
              </a:rPr>
              <a:t> and </a:t>
            </a:r>
            <a:r>
              <a:rPr lang="fr-FR" sz="2600" i="0" u="sng" err="1">
                <a:solidFill>
                  <a:srgbClr val="000000"/>
                </a:solidFill>
                <a:effectLst/>
                <a:latin typeface="Helvetica Neue"/>
              </a:rPr>
              <a:t>columns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79169" y="2107870"/>
            <a:ext cx="6248399" cy="4184650"/>
          </a:xfrm>
        </p:spPr>
        <p:txBody>
          <a:bodyPr>
            <a:normAutofit/>
          </a:bodyPr>
          <a:lstStyle/>
          <a:p>
            <a:pPr marL="0" indent="0">
              <a:buNone/>
            </a:pPr>
            <a:r>
              <a:rPr lang="en-US" dirty="0"/>
              <a:t>The second step of our transformation consists in removing the rows and columns that are not relevant in the resolution of our problem in order to improve the performance of our predictive model.</a:t>
            </a:r>
          </a:p>
          <a:p>
            <a:pPr marL="0" indent="0">
              <a:buNone/>
            </a:pPr>
            <a:endParaRPr lang="en-US" dirty="0"/>
          </a:p>
          <a:p>
            <a:pPr marL="0" indent="0">
              <a:buNone/>
            </a:pPr>
            <a:r>
              <a:rPr lang="fr-FR" b="1" dirty="0"/>
              <a:t>Main </a:t>
            </a:r>
            <a:r>
              <a:rPr lang="fr-FR" b="1" dirty="0" err="1"/>
              <a:t>deletions</a:t>
            </a:r>
            <a:r>
              <a:rPr lang="fr-FR" b="1" dirty="0"/>
              <a:t> :</a:t>
            </a:r>
          </a:p>
          <a:p>
            <a:r>
              <a:rPr lang="en-US" dirty="0"/>
              <a:t>Unpredictive attributes removing</a:t>
            </a:r>
          </a:p>
          <a:p>
            <a:r>
              <a:rPr lang="en-US" dirty="0"/>
              <a:t>Removal of attributes that have too much correlation between them</a:t>
            </a:r>
          </a:p>
          <a:p>
            <a:r>
              <a:rPr lang="en-US" dirty="0"/>
              <a:t>Deleting articles with empty content</a:t>
            </a:r>
          </a:p>
          <a:p>
            <a:pPr marL="0" indent="0">
              <a:buNone/>
            </a:pPr>
            <a:endParaRPr lang="fr-FR"/>
          </a:p>
        </p:txBody>
      </p:sp>
      <p:pic>
        <p:nvPicPr>
          <p:cNvPr id="8" name="Image 7" descr="Une image contenant texte&#10;&#10;Description générée automatiquement">
            <a:extLst>
              <a:ext uri="{FF2B5EF4-FFF2-40B4-BE49-F238E27FC236}">
                <a16:creationId xmlns:a16="http://schemas.microsoft.com/office/drawing/2014/main" id="{E75CFB2F-2D41-11D1-8D86-25F219EC3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787" y="2062843"/>
            <a:ext cx="5106113" cy="724001"/>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E75389B0-8867-519B-72E2-703BF8045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787" y="3114487"/>
            <a:ext cx="5106113" cy="2345757"/>
          </a:xfrm>
          <a:prstGeom prst="rect">
            <a:avLst/>
          </a:prstGeom>
        </p:spPr>
      </p:pic>
    </p:spTree>
    <p:extLst>
      <p:ext uri="{BB962C8B-B14F-4D97-AF65-F5344CB8AC3E}">
        <p14:creationId xmlns:p14="http://schemas.microsoft.com/office/powerpoint/2010/main" val="78678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Attribute</a:t>
            </a:r>
            <a:r>
              <a:rPr lang="fr-FR" sz="2600" i="0" u="sng">
                <a:solidFill>
                  <a:srgbClr val="000000"/>
                </a:solidFill>
                <a:effectLst/>
                <a:latin typeface="Helvetica Neue"/>
              </a:rPr>
              <a:t> </a:t>
            </a:r>
            <a:r>
              <a:rPr lang="fr-FR" sz="2600" i="0" u="sng" err="1">
                <a:solidFill>
                  <a:srgbClr val="000000"/>
                </a:solidFill>
                <a:effectLst/>
                <a:latin typeface="Helvetica Neue"/>
              </a:rPr>
              <a:t>transfomations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6099958" cy="4184650"/>
          </a:xfrm>
        </p:spPr>
        <p:txBody>
          <a:bodyPr>
            <a:normAutofit/>
          </a:bodyPr>
          <a:lstStyle/>
          <a:p>
            <a:pPr marL="0" indent="0">
              <a:buNone/>
            </a:pPr>
            <a:r>
              <a:rPr lang="en-US"/>
              <a:t>We then intervened in the transformation of the attributes in order to facilitate our analysis tasks and also to facilitate the prediction potential of our model.</a:t>
            </a:r>
          </a:p>
          <a:p>
            <a:pPr marL="0" indent="0">
              <a:buNone/>
            </a:pPr>
            <a:endParaRPr lang="en-US"/>
          </a:p>
          <a:p>
            <a:pPr marL="0" indent="0">
              <a:buNone/>
            </a:pPr>
            <a:r>
              <a:rPr lang="fr-FR" b="1"/>
              <a:t>Main transformations :</a:t>
            </a:r>
          </a:p>
          <a:p>
            <a:r>
              <a:rPr lang="en-US"/>
              <a:t>Grouping of binary attributes</a:t>
            </a:r>
          </a:p>
          <a:p>
            <a:r>
              <a:rPr lang="en-US"/>
              <a:t>Transformation of the name of attributes</a:t>
            </a:r>
          </a:p>
          <a:p>
            <a:r>
              <a:rPr lang="en-US"/>
              <a:t>Transformation of the target shares</a:t>
            </a: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9" name="Image 8" descr="Une image contenant table&#10;&#10;Description générée automatiquement">
            <a:extLst>
              <a:ext uri="{FF2B5EF4-FFF2-40B4-BE49-F238E27FC236}">
                <a16:creationId xmlns:a16="http://schemas.microsoft.com/office/drawing/2014/main" id="{4A4C2D64-CC02-3038-5620-3AEADD9AF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73" y="3906902"/>
            <a:ext cx="1105054" cy="2010056"/>
          </a:xfrm>
          <a:prstGeom prst="rect">
            <a:avLst/>
          </a:prstGeom>
        </p:spPr>
      </p:pic>
      <p:pic>
        <p:nvPicPr>
          <p:cNvPr id="11" name="Image 10">
            <a:extLst>
              <a:ext uri="{FF2B5EF4-FFF2-40B4-BE49-F238E27FC236}">
                <a16:creationId xmlns:a16="http://schemas.microsoft.com/office/drawing/2014/main" id="{82131989-425B-478A-F7B3-48FB6EC0A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650" y="3302535"/>
            <a:ext cx="3959874" cy="3069643"/>
          </a:xfrm>
          <a:prstGeom prst="rect">
            <a:avLst/>
          </a:prstGeom>
        </p:spPr>
      </p:pic>
      <p:pic>
        <p:nvPicPr>
          <p:cNvPr id="12" name="Image 11" descr="Une image contenant texte, intérieur, capture d’écran&#10;&#10;Description générée automatiquement">
            <a:extLst>
              <a:ext uri="{FF2B5EF4-FFF2-40B4-BE49-F238E27FC236}">
                <a16:creationId xmlns:a16="http://schemas.microsoft.com/office/drawing/2014/main" id="{2B53DBDB-CBC3-C94E-1695-6E9F4FA3C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002" y="1323113"/>
            <a:ext cx="4442341" cy="1727852"/>
          </a:xfrm>
          <a:prstGeom prst="rect">
            <a:avLst/>
          </a:prstGeom>
        </p:spPr>
      </p:pic>
      <p:sp>
        <p:nvSpPr>
          <p:cNvPr id="13" name="ZoneTexte 12">
            <a:extLst>
              <a:ext uri="{FF2B5EF4-FFF2-40B4-BE49-F238E27FC236}">
                <a16:creationId xmlns:a16="http://schemas.microsoft.com/office/drawing/2014/main" id="{FB96EBE3-ACF1-F482-CC22-E17015AD1A00}"/>
              </a:ext>
            </a:extLst>
          </p:cNvPr>
          <p:cNvSpPr txBox="1"/>
          <p:nvPr/>
        </p:nvSpPr>
        <p:spPr>
          <a:xfrm>
            <a:off x="7474619" y="4651882"/>
            <a:ext cx="526713" cy="369332"/>
          </a:xfrm>
          <a:prstGeom prst="rect">
            <a:avLst/>
          </a:prstGeom>
          <a:noFill/>
        </p:spPr>
        <p:txBody>
          <a:bodyPr wrap="square" rtlCol="0">
            <a:spAutoFit/>
          </a:bodyPr>
          <a:lstStyle/>
          <a:p>
            <a:r>
              <a:rPr lang="fr-FR"/>
              <a:t>=&gt;</a:t>
            </a:r>
          </a:p>
        </p:txBody>
      </p:sp>
    </p:spTree>
    <p:extLst>
      <p:ext uri="{BB962C8B-B14F-4D97-AF65-F5344CB8AC3E}">
        <p14:creationId xmlns:p14="http://schemas.microsoft.com/office/powerpoint/2010/main" val="344713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00052"/>
            <a:ext cx="5664529" cy="4184650"/>
          </a:xfrm>
        </p:spPr>
        <p:txBody>
          <a:bodyPr vert="horz" lIns="91440" tIns="45720" rIns="91440" bIns="45720" rtlCol="0" anchor="t">
            <a:normAutofit/>
          </a:bodyPr>
          <a:lstStyle/>
          <a:p>
            <a:pPr marL="0" indent="0">
              <a:buNone/>
            </a:pPr>
            <a:r>
              <a:rPr lang="en-US" dirty="0"/>
              <a:t>In order to get a better </a:t>
            </a:r>
            <a:r>
              <a:rPr lang="en-US" dirty="0" err="1"/>
              <a:t>understading</a:t>
            </a:r>
            <a:r>
              <a:rPr lang="en-US" dirty="0"/>
              <a:t> of our dataset to solve our problematic, we proceeded to a global study including an analysis of our categorical attributes as well as an illustration of the correlations between them.</a:t>
            </a:r>
          </a:p>
          <a:p>
            <a:pPr marL="0" indent="0">
              <a:buNone/>
            </a:pPr>
            <a:endParaRPr lang="en-US" dirty="0"/>
          </a:p>
          <a:p>
            <a:pPr marL="0" indent="0">
              <a:buNone/>
            </a:pPr>
            <a:r>
              <a:rPr lang="fr-FR" b="1" dirty="0"/>
              <a:t>Main </a:t>
            </a:r>
            <a:r>
              <a:rPr lang="fr-FR" b="1" dirty="0" err="1"/>
              <a:t>analysis</a:t>
            </a:r>
            <a:r>
              <a:rPr lang="fr-FR" b="1" dirty="0"/>
              <a:t> :</a:t>
            </a:r>
          </a:p>
          <a:p>
            <a:pPr marL="383540" indent="-383540"/>
            <a:r>
              <a:rPr lang="en-US" dirty="0"/>
              <a:t>Understanding of the distribution of articles according to the day of the week and the theme.</a:t>
            </a:r>
          </a:p>
          <a:p>
            <a:pPr marL="383540" indent="-383540"/>
            <a:r>
              <a:rPr lang="en-US" dirty="0"/>
              <a:t>No linear correlation between target share and other numerical attributes.</a:t>
            </a:r>
            <a:endParaRPr lang="fr-FR"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8">
            <a:extLst>
              <a:ext uri="{FF2B5EF4-FFF2-40B4-BE49-F238E27FC236}">
                <a16:creationId xmlns:a16="http://schemas.microsoft.com/office/drawing/2014/main" id="{A419DE74-87E2-A861-843A-7DD439DD2FA8}"/>
              </a:ext>
            </a:extLst>
          </p:cNvPr>
          <p:cNvPicPr>
            <a:picLocks noChangeAspect="1"/>
          </p:cNvPicPr>
          <p:nvPr/>
        </p:nvPicPr>
        <p:blipFill>
          <a:blip r:embed="rId2"/>
          <a:stretch>
            <a:fillRect/>
          </a:stretch>
        </p:blipFill>
        <p:spPr>
          <a:xfrm>
            <a:off x="6149439" y="828866"/>
            <a:ext cx="2604655" cy="2854889"/>
          </a:xfrm>
          <a:prstGeom prst="rect">
            <a:avLst/>
          </a:prstGeom>
        </p:spPr>
      </p:pic>
      <p:pic>
        <p:nvPicPr>
          <p:cNvPr id="9" name="Picture 9">
            <a:extLst>
              <a:ext uri="{FF2B5EF4-FFF2-40B4-BE49-F238E27FC236}">
                <a16:creationId xmlns:a16="http://schemas.microsoft.com/office/drawing/2014/main" id="{16D5313A-E8E3-AC3C-FE31-FCDF63A8EDEB}"/>
              </a:ext>
            </a:extLst>
          </p:cNvPr>
          <p:cNvPicPr>
            <a:picLocks noChangeAspect="1"/>
          </p:cNvPicPr>
          <p:nvPr/>
        </p:nvPicPr>
        <p:blipFill>
          <a:blip r:embed="rId3"/>
          <a:stretch>
            <a:fillRect/>
          </a:stretch>
        </p:blipFill>
        <p:spPr>
          <a:xfrm>
            <a:off x="5763491" y="4052149"/>
            <a:ext cx="3386446" cy="2326197"/>
          </a:xfrm>
          <a:prstGeom prst="rect">
            <a:avLst/>
          </a:prstGeom>
        </p:spPr>
      </p:pic>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Rectangle 14">
            <a:extLst>
              <a:ext uri="{FF2B5EF4-FFF2-40B4-BE49-F238E27FC236}">
                <a16:creationId xmlns:a16="http://schemas.microsoft.com/office/drawing/2014/main" id="{0BCE06F2-0910-BD8F-F550-89786919EA5E}"/>
              </a:ext>
            </a:extLst>
          </p:cNvPr>
          <p:cNvSpPr/>
          <p:nvPr/>
        </p:nvSpPr>
        <p:spPr>
          <a:xfrm>
            <a:off x="6593279" y="987137"/>
            <a:ext cx="1494311" cy="2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DF1978-7CF7-EAED-FC7C-F4609DAD0D3C}"/>
              </a:ext>
            </a:extLst>
          </p:cNvPr>
          <p:cNvSpPr/>
          <p:nvPr/>
        </p:nvSpPr>
        <p:spPr>
          <a:xfrm>
            <a:off x="8216239" y="4579422"/>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88766C-F542-DCC8-433A-1CC2F8DBDF8F}"/>
              </a:ext>
            </a:extLst>
          </p:cNvPr>
          <p:cNvSpPr/>
          <p:nvPr/>
        </p:nvSpPr>
        <p:spPr>
          <a:xfrm>
            <a:off x="6840680" y="4302331"/>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7261C1-FDAA-B343-5A44-D223975D8F45}"/>
              </a:ext>
            </a:extLst>
          </p:cNvPr>
          <p:cNvSpPr/>
          <p:nvPr/>
        </p:nvSpPr>
        <p:spPr>
          <a:xfrm>
            <a:off x="5762004" y="5084122"/>
            <a:ext cx="950025" cy="2572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33E898-3967-B69A-BAB3-68DCC3DFF462}"/>
              </a:ext>
            </a:extLst>
          </p:cNvPr>
          <p:cNvSpPr/>
          <p:nvPr/>
        </p:nvSpPr>
        <p:spPr>
          <a:xfrm>
            <a:off x="6514109" y="5945084"/>
            <a:ext cx="633350" cy="22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8978240" y="2511136"/>
            <a:ext cx="3122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lumMod val="10000"/>
                  </a:schemeClr>
                </a:solidFill>
                <a:latin typeface="dm sans"/>
                <a:cs typeface="Arial"/>
              </a:rPr>
              <a:t>Most of the articles was not released on weekends</a:t>
            </a:r>
            <a:r>
              <a:rPr lang="en-US" dirty="0">
                <a:latin typeface="dm sans"/>
                <a:cs typeface="Arial"/>
              </a:rPr>
              <a:t>.</a:t>
            </a:r>
          </a:p>
        </p:txBody>
      </p:sp>
      <p:sp>
        <p:nvSpPr>
          <p:cNvPr id="22" name="TextBox 21">
            <a:extLst>
              <a:ext uri="{FF2B5EF4-FFF2-40B4-BE49-F238E27FC236}">
                <a16:creationId xmlns:a16="http://schemas.microsoft.com/office/drawing/2014/main" id="{47EFE70E-EE7B-72C6-FD1D-505668014BF9}"/>
              </a:ext>
            </a:extLst>
          </p:cNvPr>
          <p:cNvSpPr txBox="1"/>
          <p:nvPr/>
        </p:nvSpPr>
        <p:spPr>
          <a:xfrm>
            <a:off x="9156370" y="4965369"/>
            <a:ext cx="31222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lumMod val="10000"/>
                  </a:schemeClr>
                </a:solidFill>
                <a:latin typeface="dm sans"/>
                <a:cs typeface="Arial"/>
              </a:rPr>
              <a:t>People are interested in articles about World, Tech, Entertainment and Business.</a:t>
            </a:r>
          </a:p>
        </p:txBody>
      </p:sp>
    </p:spTree>
    <p:extLst>
      <p:ext uri="{BB962C8B-B14F-4D97-AF65-F5344CB8AC3E}">
        <p14:creationId xmlns:p14="http://schemas.microsoft.com/office/powerpoint/2010/main" val="175385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259773" y="5836227"/>
            <a:ext cx="54675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2">
                    <a:lumMod val="10000"/>
                  </a:schemeClr>
                </a:solidFill>
                <a:latin typeface="dm sans"/>
                <a:ea typeface="+mn-lt"/>
                <a:cs typeface="+mn-lt"/>
              </a:rPr>
              <a:t>Popular articles are published more often on weekends than unpopular articles.</a:t>
            </a:r>
            <a:endParaRPr lang="en-US" dirty="0">
              <a:solidFill>
                <a:schemeClr val="bg2">
                  <a:lumMod val="10000"/>
                </a:schemeClr>
              </a:solidFill>
              <a:latin typeface="dm sans"/>
            </a:endParaRPr>
          </a:p>
        </p:txBody>
      </p:sp>
      <p:sp>
        <p:nvSpPr>
          <p:cNvPr id="22" name="TextBox 21">
            <a:extLst>
              <a:ext uri="{FF2B5EF4-FFF2-40B4-BE49-F238E27FC236}">
                <a16:creationId xmlns:a16="http://schemas.microsoft.com/office/drawing/2014/main" id="{47EFE70E-EE7B-72C6-FD1D-505668014BF9}"/>
              </a:ext>
            </a:extLst>
          </p:cNvPr>
          <p:cNvSpPr txBox="1"/>
          <p:nvPr/>
        </p:nvSpPr>
        <p:spPr>
          <a:xfrm>
            <a:off x="6801097" y="5945083"/>
            <a:ext cx="51905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lumMod val="10000"/>
                  </a:schemeClr>
                </a:solidFill>
                <a:latin typeface="dm sans"/>
                <a:ea typeface="+mn-lt"/>
                <a:cs typeface="+mn-lt"/>
              </a:rPr>
              <a:t>Popular articles most like the Technology topic, as opposed to the unpopular articles.</a:t>
            </a:r>
          </a:p>
        </p:txBody>
      </p:sp>
      <p:pic>
        <p:nvPicPr>
          <p:cNvPr id="7" name="Picture 9">
            <a:extLst>
              <a:ext uri="{FF2B5EF4-FFF2-40B4-BE49-F238E27FC236}">
                <a16:creationId xmlns:a16="http://schemas.microsoft.com/office/drawing/2014/main" id="{D8AE0C54-70FB-31BC-81F2-9DBCB995491D}"/>
              </a:ext>
            </a:extLst>
          </p:cNvPr>
          <p:cNvPicPr>
            <a:picLocks noChangeAspect="1"/>
          </p:cNvPicPr>
          <p:nvPr/>
        </p:nvPicPr>
        <p:blipFill>
          <a:blip r:embed="rId2"/>
          <a:stretch>
            <a:fillRect/>
          </a:stretch>
        </p:blipFill>
        <p:spPr>
          <a:xfrm>
            <a:off x="508662" y="1526033"/>
            <a:ext cx="5405250" cy="4043441"/>
          </a:xfrm>
          <a:prstGeom prst="rect">
            <a:avLst/>
          </a:prstGeom>
        </p:spPr>
      </p:pic>
      <p:pic>
        <p:nvPicPr>
          <p:cNvPr id="10" name="Picture 10">
            <a:extLst>
              <a:ext uri="{FF2B5EF4-FFF2-40B4-BE49-F238E27FC236}">
                <a16:creationId xmlns:a16="http://schemas.microsoft.com/office/drawing/2014/main" id="{BE0E8EF9-F8B6-5995-D78D-0AC08632504E}"/>
              </a:ext>
            </a:extLst>
          </p:cNvPr>
          <p:cNvPicPr>
            <a:picLocks noChangeAspect="1"/>
          </p:cNvPicPr>
          <p:nvPr/>
        </p:nvPicPr>
        <p:blipFill>
          <a:blip r:embed="rId3"/>
          <a:stretch>
            <a:fillRect/>
          </a:stretch>
        </p:blipFill>
        <p:spPr>
          <a:xfrm>
            <a:off x="6287984" y="1507060"/>
            <a:ext cx="5484422" cy="4130868"/>
          </a:xfrm>
          <a:prstGeom prst="rect">
            <a:avLst/>
          </a:prstGeom>
        </p:spPr>
      </p:pic>
      <p:sp>
        <p:nvSpPr>
          <p:cNvPr id="11" name="Rectangle 10">
            <a:extLst>
              <a:ext uri="{FF2B5EF4-FFF2-40B4-BE49-F238E27FC236}">
                <a16:creationId xmlns:a16="http://schemas.microsoft.com/office/drawing/2014/main" id="{07C41E1A-2325-522B-61E6-6E8CC6D16155}"/>
              </a:ext>
            </a:extLst>
          </p:cNvPr>
          <p:cNvSpPr/>
          <p:nvPr/>
        </p:nvSpPr>
        <p:spPr>
          <a:xfrm>
            <a:off x="1575954" y="3552702"/>
            <a:ext cx="702622" cy="1870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BAC1BE-E5CD-B67A-3E02-E4C8D82F2D97}"/>
              </a:ext>
            </a:extLst>
          </p:cNvPr>
          <p:cNvSpPr/>
          <p:nvPr/>
        </p:nvSpPr>
        <p:spPr>
          <a:xfrm>
            <a:off x="4129148" y="4195948"/>
            <a:ext cx="672934" cy="1187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8ED77-B450-C13A-4605-4029E804DED4}"/>
              </a:ext>
            </a:extLst>
          </p:cNvPr>
          <p:cNvSpPr/>
          <p:nvPr/>
        </p:nvSpPr>
        <p:spPr>
          <a:xfrm>
            <a:off x="8424057" y="2325584"/>
            <a:ext cx="415635" cy="30183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E26019-C1CB-EB57-3388-44BD81CDD8B9}"/>
              </a:ext>
            </a:extLst>
          </p:cNvPr>
          <p:cNvSpPr/>
          <p:nvPr/>
        </p:nvSpPr>
        <p:spPr>
          <a:xfrm>
            <a:off x="11016836" y="3107375"/>
            <a:ext cx="306779" cy="2246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10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9601200" cy="1485900"/>
          </a:xfrm>
        </p:spPr>
        <p:txBody>
          <a:bodyPr>
            <a:normAutofit fontScale="90000"/>
          </a:bodyPr>
          <a:lstStyle/>
          <a:p>
            <a:r>
              <a:rPr lang="fr-FR" sz="4900" b="1" dirty="0">
                <a:latin typeface="Helvetica Neue"/>
              </a:rPr>
              <a:t>Data </a:t>
            </a:r>
            <a:r>
              <a:rPr lang="fr-FR" sz="4900" b="1" dirty="0" err="1">
                <a:latin typeface="Helvetica Neue"/>
              </a:rPr>
              <a:t>exploratory</a:t>
            </a:r>
            <a:r>
              <a:rPr lang="fr-FR" sz="4900" b="1" dirty="0">
                <a:latin typeface="Helvetica Neue"/>
              </a:rPr>
              <a:t> </a:t>
            </a:r>
            <a:r>
              <a:rPr lang="fr-FR" sz="4900" b="1" dirty="0" err="1">
                <a:latin typeface="Helvetica Neue"/>
              </a:rPr>
              <a:t>analysis</a:t>
            </a:r>
            <a:br>
              <a:rPr lang="fr-FR"/>
            </a:br>
            <a:br>
              <a:rPr lang="fr-FR" sz="2600"/>
            </a:br>
            <a:r>
              <a:rPr lang="fr-FR" sz="2600" i="0" u="sng" dirty="0">
                <a:solidFill>
                  <a:srgbClr val="000000"/>
                </a:solidFill>
                <a:effectLst/>
                <a:latin typeface="Helvetica Neue"/>
              </a:rPr>
              <a:t>Rank of important variables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39584" y="2177143"/>
            <a:ext cx="4843153" cy="4184650"/>
          </a:xfrm>
        </p:spPr>
        <p:txBody>
          <a:bodyPr>
            <a:normAutofit/>
          </a:bodyPr>
          <a:lstStyle/>
          <a:p>
            <a:pPr marL="0" indent="0">
              <a:buNone/>
            </a:pPr>
            <a:r>
              <a:rPr lang="en-US" dirty="0"/>
              <a:t>To optimize the design of our model and reduce the possibilities of overfitting, we have started a ranking of the most important variables in the influence of the target share prediction.</a:t>
            </a:r>
          </a:p>
          <a:p>
            <a:pPr marL="0" indent="0">
              <a:buNone/>
            </a:pPr>
            <a:endParaRPr lang="en-US" dirty="0"/>
          </a:p>
          <a:p>
            <a:pPr marL="0" indent="0">
              <a:buNone/>
            </a:pPr>
            <a:r>
              <a:rPr lang="fr-FR" b="1" dirty="0"/>
              <a:t>Main </a:t>
            </a:r>
            <a:r>
              <a:rPr lang="fr-FR" b="1" dirty="0" err="1"/>
              <a:t>analysis</a:t>
            </a:r>
            <a:r>
              <a:rPr lang="fr-FR" b="1" dirty="0"/>
              <a:t> :</a:t>
            </a:r>
          </a:p>
          <a:p>
            <a:r>
              <a:rPr lang="en-US" dirty="0"/>
              <a:t>Selection of the attributes that will compose the sample for predicting the popularity of an article.</a:t>
            </a: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134A4D2C-A8DC-897A-3F6E-FEDE77355E84}"/>
              </a:ext>
            </a:extLst>
          </p:cNvPr>
          <p:cNvPicPr>
            <a:picLocks noChangeAspect="1"/>
          </p:cNvPicPr>
          <p:nvPr/>
        </p:nvPicPr>
        <p:blipFill>
          <a:blip r:embed="rId2"/>
          <a:stretch>
            <a:fillRect/>
          </a:stretch>
        </p:blipFill>
        <p:spPr>
          <a:xfrm>
            <a:off x="4932219" y="756534"/>
            <a:ext cx="6741224" cy="5414202"/>
          </a:xfrm>
          <a:prstGeom prst="rect">
            <a:avLst/>
          </a:prstGeom>
        </p:spPr>
      </p:pic>
      <p:sp>
        <p:nvSpPr>
          <p:cNvPr id="8" name="Rectangle 7">
            <a:extLst>
              <a:ext uri="{FF2B5EF4-FFF2-40B4-BE49-F238E27FC236}">
                <a16:creationId xmlns:a16="http://schemas.microsoft.com/office/drawing/2014/main" id="{51DDB755-A805-8937-74B1-2ACED8E3FFBD}"/>
              </a:ext>
            </a:extLst>
          </p:cNvPr>
          <p:cNvSpPr/>
          <p:nvPr/>
        </p:nvSpPr>
        <p:spPr>
          <a:xfrm>
            <a:off x="5069278" y="989610"/>
            <a:ext cx="6689764" cy="1801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73861"/>
      </p:ext>
    </p:extLst>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1181</Words>
  <Application>Microsoft Office PowerPoint</Application>
  <PresentationFormat>Grand écran</PresentationFormat>
  <Paragraphs>141</Paragraphs>
  <Slides>19</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Bree Serif</vt:lpstr>
      <vt:lpstr>Calibri</vt:lpstr>
      <vt:lpstr>DM Sans</vt:lpstr>
      <vt:lpstr>DM Sans</vt:lpstr>
      <vt:lpstr>Franklin Gothic Book</vt:lpstr>
      <vt:lpstr>Helvetica Neue</vt:lpstr>
      <vt:lpstr>Global News Agency by Slidesgo</vt:lpstr>
      <vt:lpstr>Online News Popularity</vt:lpstr>
      <vt:lpstr>Summary</vt:lpstr>
      <vt:lpstr>Introduction :</vt:lpstr>
      <vt:lpstr>Data pre-processing  Data quality analysis </vt:lpstr>
      <vt:lpstr>Data pre-processing  Deleting rows and columns </vt:lpstr>
      <vt:lpstr>Data pre-processing  Attribute transfomations </vt:lpstr>
      <vt:lpstr>Data exploratory analysis  Global analysis </vt:lpstr>
      <vt:lpstr>Data exploratory analysis  Global analysis </vt:lpstr>
      <vt:lpstr>Data exploratory analysis  Rank of important variables </vt:lpstr>
      <vt:lpstr>Data exploratory analysis  Analysis of important attributes </vt:lpstr>
      <vt:lpstr>Data modeling  Scaling dataset : </vt:lpstr>
      <vt:lpstr>Data modeling  Implementation of models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Présentation PowerPoint</vt:lpstr>
      <vt:lpstr>Transformation of the model into an API   Process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project 2022-2023</dc:title>
  <dc:creator>MUFU Christopher</dc:creator>
  <cp:lastModifiedBy>MUFU Christopher</cp:lastModifiedBy>
  <cp:revision>1</cp:revision>
  <dcterms:created xsi:type="dcterms:W3CDTF">2022-12-02T08:59:24Z</dcterms:created>
  <dcterms:modified xsi:type="dcterms:W3CDTF">2022-12-06T06:40:33Z</dcterms:modified>
</cp:coreProperties>
</file>