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4" r:id="rId2"/>
    <p:sldId id="285" r:id="rId3"/>
    <p:sldId id="286" r:id="rId4"/>
    <p:sldId id="287" r:id="rId5"/>
    <p:sldId id="288" r:id="rId6"/>
    <p:sldId id="289" r:id="rId7"/>
    <p:sldId id="290" r:id="rId8"/>
    <p:sldId id="292" r:id="rId9"/>
    <p:sldId id="291" r:id="rId10"/>
    <p:sldId id="283" r:id="rId11"/>
    <p:sldId id="295" r:id="rId12"/>
    <p:sldId id="297" r:id="rId13"/>
    <p:sldId id="299" r:id="rId14"/>
    <p:sldId id="300" r:id="rId15"/>
    <p:sldId id="301" r:id="rId16"/>
    <p:sldId id="302" r:id="rId17"/>
    <p:sldId id="303" r:id="rId18"/>
    <p:sldId id="27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F34A4-20EC-4CBB-8189-9272FAC4D4E1}" v="6" dt="2022-12-06T03:30:11.214"/>
    <p1510:client id="{CAC301B1-F0BE-4ACA-86E6-DBB5B42FC2EA}" v="358" dt="2022-12-05T23:31:15.988"/>
    <p1510:client id="{DA5A6E49-9BF0-0612-4CBF-9935E9DF14CE}" v="1887" dt="2022-12-06T03:22:34.579"/>
    <p1510:client id="{DAF39260-50E1-563F-9B3F-6BED3D26E57E}" v="154" dt="2022-12-05T21:19:14.232"/>
    <p1510:client id="{F057E0D2-E26C-4EDC-BB7A-3D2D3BBDC51A}" v="52" vWet="53" dt="2022-12-05T19:52:09.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 weize" userId="d9ad0d037ba98d60" providerId="LiveId" clId="{99AF34A4-20EC-4CBB-8189-9272FAC4D4E1}"/>
    <pc:docChg chg="custSel addSld delSld modSld delMainMaster">
      <pc:chgData name="yan weize" userId="d9ad0d037ba98d60" providerId="LiveId" clId="{99AF34A4-20EC-4CBB-8189-9272FAC4D4E1}" dt="2022-12-06T03:30:19.376" v="96" actId="1076"/>
      <pc:docMkLst>
        <pc:docMk/>
      </pc:docMkLst>
      <pc:sldChg chg="del">
        <pc:chgData name="yan weize" userId="d9ad0d037ba98d60" providerId="LiveId" clId="{99AF34A4-20EC-4CBB-8189-9272FAC4D4E1}" dt="2022-12-06T03:25:18.534" v="0" actId="2696"/>
        <pc:sldMkLst>
          <pc:docMk/>
          <pc:sldMk cId="3908622435" sldId="256"/>
        </pc:sldMkLst>
      </pc:sldChg>
      <pc:sldChg chg="del">
        <pc:chgData name="yan weize" userId="d9ad0d037ba98d60" providerId="LiveId" clId="{99AF34A4-20EC-4CBB-8189-9272FAC4D4E1}" dt="2022-12-06T03:25:20.007" v="1" actId="47"/>
        <pc:sldMkLst>
          <pc:docMk/>
          <pc:sldMk cId="148367901" sldId="257"/>
        </pc:sldMkLst>
      </pc:sldChg>
      <pc:sldChg chg="del">
        <pc:chgData name="yan weize" userId="d9ad0d037ba98d60" providerId="LiveId" clId="{99AF34A4-20EC-4CBB-8189-9272FAC4D4E1}" dt="2022-12-06T03:25:20.520" v="2" actId="47"/>
        <pc:sldMkLst>
          <pc:docMk/>
          <pc:sldMk cId="887985944" sldId="258"/>
        </pc:sldMkLst>
      </pc:sldChg>
      <pc:sldChg chg="del">
        <pc:chgData name="yan weize" userId="d9ad0d037ba98d60" providerId="LiveId" clId="{99AF34A4-20EC-4CBB-8189-9272FAC4D4E1}" dt="2022-12-06T03:25:22.129" v="9" actId="47"/>
        <pc:sldMkLst>
          <pc:docMk/>
          <pc:sldMk cId="3460261349" sldId="262"/>
        </pc:sldMkLst>
      </pc:sldChg>
      <pc:sldChg chg="del">
        <pc:chgData name="yan weize" userId="d9ad0d037ba98d60" providerId="LiveId" clId="{99AF34A4-20EC-4CBB-8189-9272FAC4D4E1}" dt="2022-12-06T03:25:22.697" v="10" actId="47"/>
        <pc:sldMkLst>
          <pc:docMk/>
          <pc:sldMk cId="290089034" sldId="264"/>
        </pc:sldMkLst>
      </pc:sldChg>
      <pc:sldChg chg="del">
        <pc:chgData name="yan weize" userId="d9ad0d037ba98d60" providerId="LiveId" clId="{99AF34A4-20EC-4CBB-8189-9272FAC4D4E1}" dt="2022-12-06T03:25:22.864" v="11" actId="47"/>
        <pc:sldMkLst>
          <pc:docMk/>
          <pc:sldMk cId="1989906449" sldId="265"/>
        </pc:sldMkLst>
      </pc:sldChg>
      <pc:sldChg chg="del">
        <pc:chgData name="yan weize" userId="d9ad0d037ba98d60" providerId="LiveId" clId="{99AF34A4-20EC-4CBB-8189-9272FAC4D4E1}" dt="2022-12-06T03:25:23.204" v="12" actId="47"/>
        <pc:sldMkLst>
          <pc:docMk/>
          <pc:sldMk cId="2354391522" sldId="267"/>
        </pc:sldMkLst>
      </pc:sldChg>
      <pc:sldChg chg="del">
        <pc:chgData name="yan weize" userId="d9ad0d037ba98d60" providerId="LiveId" clId="{99AF34A4-20EC-4CBB-8189-9272FAC4D4E1}" dt="2022-12-06T03:25:23.344" v="13" actId="47"/>
        <pc:sldMkLst>
          <pc:docMk/>
          <pc:sldMk cId="345205614" sldId="269"/>
        </pc:sldMkLst>
      </pc:sldChg>
      <pc:sldChg chg="del">
        <pc:chgData name="yan weize" userId="d9ad0d037ba98d60" providerId="LiveId" clId="{99AF34A4-20EC-4CBB-8189-9272FAC4D4E1}" dt="2022-12-06T03:25:23.477" v="14" actId="47"/>
        <pc:sldMkLst>
          <pc:docMk/>
          <pc:sldMk cId="2118683785" sldId="271"/>
        </pc:sldMkLst>
      </pc:sldChg>
      <pc:sldChg chg="del">
        <pc:chgData name="yan weize" userId="d9ad0d037ba98d60" providerId="LiveId" clId="{99AF34A4-20EC-4CBB-8189-9272FAC4D4E1}" dt="2022-12-06T03:25:23.628" v="15" actId="47"/>
        <pc:sldMkLst>
          <pc:docMk/>
          <pc:sldMk cId="150373764" sldId="273"/>
        </pc:sldMkLst>
      </pc:sldChg>
      <pc:sldChg chg="addSp delSp modSp mod">
        <pc:chgData name="yan weize" userId="d9ad0d037ba98d60" providerId="LiveId" clId="{99AF34A4-20EC-4CBB-8189-9272FAC4D4E1}" dt="2022-12-06T03:30:19.376" v="96" actId="1076"/>
        <pc:sldMkLst>
          <pc:docMk/>
          <pc:sldMk cId="0" sldId="274"/>
        </pc:sldMkLst>
        <pc:spChg chg="mod">
          <ac:chgData name="yan weize" userId="d9ad0d037ba98d60" providerId="LiveId" clId="{99AF34A4-20EC-4CBB-8189-9272FAC4D4E1}" dt="2022-12-06T03:29:05.127" v="83"/>
          <ac:spMkLst>
            <pc:docMk/>
            <pc:sldMk cId="0" sldId="274"/>
            <ac:spMk id="3" creationId="{E5D4CBF6-C7C2-AA53-124C-D380EC3C5C43}"/>
          </ac:spMkLst>
        </pc:spChg>
        <pc:spChg chg="mod">
          <ac:chgData name="yan weize" userId="d9ad0d037ba98d60" providerId="LiveId" clId="{99AF34A4-20EC-4CBB-8189-9272FAC4D4E1}" dt="2022-12-06T03:29:05.127" v="83"/>
          <ac:spMkLst>
            <pc:docMk/>
            <pc:sldMk cId="0" sldId="274"/>
            <ac:spMk id="4" creationId="{16A73807-D97B-798D-80B8-98917E58AD0A}"/>
          </ac:spMkLst>
        </pc:spChg>
        <pc:spChg chg="mod">
          <ac:chgData name="yan weize" userId="d9ad0d037ba98d60" providerId="LiveId" clId="{99AF34A4-20EC-4CBB-8189-9272FAC4D4E1}" dt="2022-12-06T03:29:05.127" v="83"/>
          <ac:spMkLst>
            <pc:docMk/>
            <pc:sldMk cId="0" sldId="274"/>
            <ac:spMk id="5" creationId="{25B1823D-6E8E-BC2D-F22F-E29C3B5B9375}"/>
          </ac:spMkLst>
        </pc:spChg>
        <pc:spChg chg="mod">
          <ac:chgData name="yan weize" userId="d9ad0d037ba98d60" providerId="LiveId" clId="{99AF34A4-20EC-4CBB-8189-9272FAC4D4E1}" dt="2022-12-06T03:29:05.127" v="83"/>
          <ac:spMkLst>
            <pc:docMk/>
            <pc:sldMk cId="0" sldId="274"/>
            <ac:spMk id="6" creationId="{0546AD7E-81DC-AB12-A680-66C185DB0724}"/>
          </ac:spMkLst>
        </pc:spChg>
        <pc:spChg chg="mod">
          <ac:chgData name="yan weize" userId="d9ad0d037ba98d60" providerId="LiveId" clId="{99AF34A4-20EC-4CBB-8189-9272FAC4D4E1}" dt="2022-12-06T03:29:05.127" v="83"/>
          <ac:spMkLst>
            <pc:docMk/>
            <pc:sldMk cId="0" sldId="274"/>
            <ac:spMk id="7" creationId="{A1566B5A-F8AC-B0C5-58E1-75EF7EE5E0ED}"/>
          </ac:spMkLst>
        </pc:spChg>
        <pc:spChg chg="mod">
          <ac:chgData name="yan weize" userId="d9ad0d037ba98d60" providerId="LiveId" clId="{99AF34A4-20EC-4CBB-8189-9272FAC4D4E1}" dt="2022-12-06T03:29:05.127" v="83"/>
          <ac:spMkLst>
            <pc:docMk/>
            <pc:sldMk cId="0" sldId="274"/>
            <ac:spMk id="8" creationId="{02C242EB-75EE-889B-06AF-1FF956375100}"/>
          </ac:spMkLst>
        </pc:spChg>
        <pc:spChg chg="mod">
          <ac:chgData name="yan weize" userId="d9ad0d037ba98d60" providerId="LiveId" clId="{99AF34A4-20EC-4CBB-8189-9272FAC4D4E1}" dt="2022-12-06T03:29:05.127" v="83"/>
          <ac:spMkLst>
            <pc:docMk/>
            <pc:sldMk cId="0" sldId="274"/>
            <ac:spMk id="9" creationId="{A0041747-E0FE-DDF9-7244-B9CF5EF479FA}"/>
          </ac:spMkLst>
        </pc:spChg>
        <pc:spChg chg="mod">
          <ac:chgData name="yan weize" userId="d9ad0d037ba98d60" providerId="LiveId" clId="{99AF34A4-20EC-4CBB-8189-9272FAC4D4E1}" dt="2022-12-06T03:29:05.127" v="83"/>
          <ac:spMkLst>
            <pc:docMk/>
            <pc:sldMk cId="0" sldId="274"/>
            <ac:spMk id="10" creationId="{CA3F5A60-B13E-C9F1-CF80-8E6439C5F186}"/>
          </ac:spMkLst>
        </pc:spChg>
        <pc:spChg chg="mod">
          <ac:chgData name="yan weize" userId="d9ad0d037ba98d60" providerId="LiveId" clId="{99AF34A4-20EC-4CBB-8189-9272FAC4D4E1}" dt="2022-12-06T03:29:05.127" v="83"/>
          <ac:spMkLst>
            <pc:docMk/>
            <pc:sldMk cId="0" sldId="274"/>
            <ac:spMk id="11" creationId="{58378C32-F0F1-4B4C-3483-8F62BCBB998D}"/>
          </ac:spMkLst>
        </pc:spChg>
        <pc:spChg chg="mod">
          <ac:chgData name="yan weize" userId="d9ad0d037ba98d60" providerId="LiveId" clId="{99AF34A4-20EC-4CBB-8189-9272FAC4D4E1}" dt="2022-12-06T03:29:05.127" v="83"/>
          <ac:spMkLst>
            <pc:docMk/>
            <pc:sldMk cId="0" sldId="274"/>
            <ac:spMk id="12" creationId="{E7F4E9CE-5717-4207-91B3-3EFCDD03521B}"/>
          </ac:spMkLst>
        </pc:spChg>
        <pc:spChg chg="mod">
          <ac:chgData name="yan weize" userId="d9ad0d037ba98d60" providerId="LiveId" clId="{99AF34A4-20EC-4CBB-8189-9272FAC4D4E1}" dt="2022-12-06T03:29:05.127" v="83"/>
          <ac:spMkLst>
            <pc:docMk/>
            <pc:sldMk cId="0" sldId="274"/>
            <ac:spMk id="13" creationId="{55FF986C-F07C-E804-85DA-2B07370B014E}"/>
          </ac:spMkLst>
        </pc:spChg>
        <pc:spChg chg="mod">
          <ac:chgData name="yan weize" userId="d9ad0d037ba98d60" providerId="LiveId" clId="{99AF34A4-20EC-4CBB-8189-9272FAC4D4E1}" dt="2022-12-06T03:29:05.127" v="83"/>
          <ac:spMkLst>
            <pc:docMk/>
            <pc:sldMk cId="0" sldId="274"/>
            <ac:spMk id="14" creationId="{132D1B98-CF26-5B04-7D94-451875671C44}"/>
          </ac:spMkLst>
        </pc:spChg>
        <pc:spChg chg="mod">
          <ac:chgData name="yan weize" userId="d9ad0d037ba98d60" providerId="LiveId" clId="{99AF34A4-20EC-4CBB-8189-9272FAC4D4E1}" dt="2022-12-06T03:29:05.127" v="83"/>
          <ac:spMkLst>
            <pc:docMk/>
            <pc:sldMk cId="0" sldId="274"/>
            <ac:spMk id="15" creationId="{053CA689-FE63-E236-49E1-A9FDCF0A8ADD}"/>
          </ac:spMkLst>
        </pc:spChg>
        <pc:spChg chg="mod">
          <ac:chgData name="yan weize" userId="d9ad0d037ba98d60" providerId="LiveId" clId="{99AF34A4-20EC-4CBB-8189-9272FAC4D4E1}" dt="2022-12-06T03:29:05.127" v="83"/>
          <ac:spMkLst>
            <pc:docMk/>
            <pc:sldMk cId="0" sldId="274"/>
            <ac:spMk id="16" creationId="{3A665C4E-0542-F808-9B2E-5C767E009BDD}"/>
          </ac:spMkLst>
        </pc:spChg>
        <pc:spChg chg="mod">
          <ac:chgData name="yan weize" userId="d9ad0d037ba98d60" providerId="LiveId" clId="{99AF34A4-20EC-4CBB-8189-9272FAC4D4E1}" dt="2022-12-06T03:29:05.127" v="83"/>
          <ac:spMkLst>
            <pc:docMk/>
            <pc:sldMk cId="0" sldId="274"/>
            <ac:spMk id="17" creationId="{A0C310B0-01A4-C1EE-38A7-B3918420DF76}"/>
          </ac:spMkLst>
        </pc:spChg>
        <pc:spChg chg="mod">
          <ac:chgData name="yan weize" userId="d9ad0d037ba98d60" providerId="LiveId" clId="{99AF34A4-20EC-4CBB-8189-9272FAC4D4E1}" dt="2022-12-06T03:29:05.127" v="83"/>
          <ac:spMkLst>
            <pc:docMk/>
            <pc:sldMk cId="0" sldId="274"/>
            <ac:spMk id="18" creationId="{2B6FE522-B843-A352-1E92-0EB3CED60115}"/>
          </ac:spMkLst>
        </pc:spChg>
        <pc:spChg chg="mod">
          <ac:chgData name="yan weize" userId="d9ad0d037ba98d60" providerId="LiveId" clId="{99AF34A4-20EC-4CBB-8189-9272FAC4D4E1}" dt="2022-12-06T03:29:05.127" v="83"/>
          <ac:spMkLst>
            <pc:docMk/>
            <pc:sldMk cId="0" sldId="274"/>
            <ac:spMk id="19" creationId="{753EC4B0-82A0-6EEF-D5D9-691CC953C5FD}"/>
          </ac:spMkLst>
        </pc:spChg>
        <pc:spChg chg="mod">
          <ac:chgData name="yan weize" userId="d9ad0d037ba98d60" providerId="LiveId" clId="{99AF34A4-20EC-4CBB-8189-9272FAC4D4E1}" dt="2022-12-06T03:29:05.127" v="83"/>
          <ac:spMkLst>
            <pc:docMk/>
            <pc:sldMk cId="0" sldId="274"/>
            <ac:spMk id="20" creationId="{8871E629-AE1C-A099-FDE5-F63028E5F26A}"/>
          </ac:spMkLst>
        </pc:spChg>
        <pc:spChg chg="mod">
          <ac:chgData name="yan weize" userId="d9ad0d037ba98d60" providerId="LiveId" clId="{99AF34A4-20EC-4CBB-8189-9272FAC4D4E1}" dt="2022-12-06T03:29:05.127" v="83"/>
          <ac:spMkLst>
            <pc:docMk/>
            <pc:sldMk cId="0" sldId="274"/>
            <ac:spMk id="21" creationId="{5DAEDDFE-D65D-BCF2-446F-5BCF4C1132BD}"/>
          </ac:spMkLst>
        </pc:spChg>
        <pc:spChg chg="mod">
          <ac:chgData name="yan weize" userId="d9ad0d037ba98d60" providerId="LiveId" clId="{99AF34A4-20EC-4CBB-8189-9272FAC4D4E1}" dt="2022-12-06T03:29:05.127" v="83"/>
          <ac:spMkLst>
            <pc:docMk/>
            <pc:sldMk cId="0" sldId="274"/>
            <ac:spMk id="22" creationId="{B9B24CB6-8AAF-74B7-A651-50C64A93E177}"/>
          </ac:spMkLst>
        </pc:spChg>
        <pc:spChg chg="mod">
          <ac:chgData name="yan weize" userId="d9ad0d037ba98d60" providerId="LiveId" clId="{99AF34A4-20EC-4CBB-8189-9272FAC4D4E1}" dt="2022-12-06T03:29:05.127" v="83"/>
          <ac:spMkLst>
            <pc:docMk/>
            <pc:sldMk cId="0" sldId="274"/>
            <ac:spMk id="23" creationId="{6C3EB2B4-D861-F398-6EAB-CA0D3FB000EF}"/>
          </ac:spMkLst>
        </pc:spChg>
        <pc:spChg chg="mod">
          <ac:chgData name="yan weize" userId="d9ad0d037ba98d60" providerId="LiveId" clId="{99AF34A4-20EC-4CBB-8189-9272FAC4D4E1}" dt="2022-12-06T03:29:05.127" v="83"/>
          <ac:spMkLst>
            <pc:docMk/>
            <pc:sldMk cId="0" sldId="274"/>
            <ac:spMk id="24" creationId="{214C8701-7C48-F64F-E2E2-890CDD1A684F}"/>
          </ac:spMkLst>
        </pc:spChg>
        <pc:spChg chg="mod">
          <ac:chgData name="yan weize" userId="d9ad0d037ba98d60" providerId="LiveId" clId="{99AF34A4-20EC-4CBB-8189-9272FAC4D4E1}" dt="2022-12-06T03:29:05.127" v="83"/>
          <ac:spMkLst>
            <pc:docMk/>
            <pc:sldMk cId="0" sldId="274"/>
            <ac:spMk id="25" creationId="{A62454C6-9316-9289-4AC0-0F0ABA5B6F21}"/>
          </ac:spMkLst>
        </pc:spChg>
        <pc:spChg chg="mod">
          <ac:chgData name="yan weize" userId="d9ad0d037ba98d60" providerId="LiveId" clId="{99AF34A4-20EC-4CBB-8189-9272FAC4D4E1}" dt="2022-12-06T03:29:05.127" v="83"/>
          <ac:spMkLst>
            <pc:docMk/>
            <pc:sldMk cId="0" sldId="274"/>
            <ac:spMk id="26" creationId="{3C4AB9E6-B770-5F47-1E1C-65143043A790}"/>
          </ac:spMkLst>
        </pc:spChg>
        <pc:spChg chg="mod">
          <ac:chgData name="yan weize" userId="d9ad0d037ba98d60" providerId="LiveId" clId="{99AF34A4-20EC-4CBB-8189-9272FAC4D4E1}" dt="2022-12-06T03:29:05.127" v="83"/>
          <ac:spMkLst>
            <pc:docMk/>
            <pc:sldMk cId="0" sldId="274"/>
            <ac:spMk id="27" creationId="{B0F602A8-C4F6-EBB3-089E-9A0779F202E5}"/>
          </ac:spMkLst>
        </pc:spChg>
        <pc:spChg chg="mod">
          <ac:chgData name="yan weize" userId="d9ad0d037ba98d60" providerId="LiveId" clId="{99AF34A4-20EC-4CBB-8189-9272FAC4D4E1}" dt="2022-12-06T03:29:05.127" v="83"/>
          <ac:spMkLst>
            <pc:docMk/>
            <pc:sldMk cId="0" sldId="274"/>
            <ac:spMk id="28" creationId="{3645F32F-DD29-36DB-AA65-30EC481178DC}"/>
          </ac:spMkLst>
        </pc:spChg>
        <pc:spChg chg="mod">
          <ac:chgData name="yan weize" userId="d9ad0d037ba98d60" providerId="LiveId" clId="{99AF34A4-20EC-4CBB-8189-9272FAC4D4E1}" dt="2022-12-06T03:29:05.127" v="83"/>
          <ac:spMkLst>
            <pc:docMk/>
            <pc:sldMk cId="0" sldId="274"/>
            <ac:spMk id="29" creationId="{93844A55-49CF-2D8F-05FF-E8900A885EBF}"/>
          </ac:spMkLst>
        </pc:spChg>
        <pc:spChg chg="mod">
          <ac:chgData name="yan weize" userId="d9ad0d037ba98d60" providerId="LiveId" clId="{99AF34A4-20EC-4CBB-8189-9272FAC4D4E1}" dt="2022-12-06T03:29:05.127" v="83"/>
          <ac:spMkLst>
            <pc:docMk/>
            <pc:sldMk cId="0" sldId="274"/>
            <ac:spMk id="30" creationId="{68D55444-C5B3-F2CE-30C4-009E75754228}"/>
          </ac:spMkLst>
        </pc:spChg>
        <pc:spChg chg="mod">
          <ac:chgData name="yan weize" userId="d9ad0d037ba98d60" providerId="LiveId" clId="{99AF34A4-20EC-4CBB-8189-9272FAC4D4E1}" dt="2022-12-06T03:29:05.127" v="83"/>
          <ac:spMkLst>
            <pc:docMk/>
            <pc:sldMk cId="0" sldId="274"/>
            <ac:spMk id="31" creationId="{CA753226-266B-0A66-A8CC-5053F26C6BF0}"/>
          </ac:spMkLst>
        </pc:spChg>
        <pc:spChg chg="mod">
          <ac:chgData name="yan weize" userId="d9ad0d037ba98d60" providerId="LiveId" clId="{99AF34A4-20EC-4CBB-8189-9272FAC4D4E1}" dt="2022-12-06T03:29:05.127" v="83"/>
          <ac:spMkLst>
            <pc:docMk/>
            <pc:sldMk cId="0" sldId="274"/>
            <ac:spMk id="32" creationId="{EFFFDA33-4662-0228-85D1-203A8B162F25}"/>
          </ac:spMkLst>
        </pc:spChg>
        <pc:spChg chg="mod">
          <ac:chgData name="yan weize" userId="d9ad0d037ba98d60" providerId="LiveId" clId="{99AF34A4-20EC-4CBB-8189-9272FAC4D4E1}" dt="2022-12-06T03:29:05.127" v="83"/>
          <ac:spMkLst>
            <pc:docMk/>
            <pc:sldMk cId="0" sldId="274"/>
            <ac:spMk id="33" creationId="{2942CEC5-89F9-0A77-8421-DCFD85160D25}"/>
          </ac:spMkLst>
        </pc:spChg>
        <pc:spChg chg="mod">
          <ac:chgData name="yan weize" userId="d9ad0d037ba98d60" providerId="LiveId" clId="{99AF34A4-20EC-4CBB-8189-9272FAC4D4E1}" dt="2022-12-06T03:29:05.127" v="83"/>
          <ac:spMkLst>
            <pc:docMk/>
            <pc:sldMk cId="0" sldId="274"/>
            <ac:spMk id="34" creationId="{630DD09C-C950-4622-A63A-EB43057F46D4}"/>
          </ac:spMkLst>
        </pc:spChg>
        <pc:spChg chg="mod">
          <ac:chgData name="yan weize" userId="d9ad0d037ba98d60" providerId="LiveId" clId="{99AF34A4-20EC-4CBB-8189-9272FAC4D4E1}" dt="2022-12-06T03:29:05.127" v="83"/>
          <ac:spMkLst>
            <pc:docMk/>
            <pc:sldMk cId="0" sldId="274"/>
            <ac:spMk id="35" creationId="{DA989CD8-29E0-BACE-3A5D-2F6BA8563ABC}"/>
          </ac:spMkLst>
        </pc:spChg>
        <pc:spChg chg="mod">
          <ac:chgData name="yan weize" userId="d9ad0d037ba98d60" providerId="LiveId" clId="{99AF34A4-20EC-4CBB-8189-9272FAC4D4E1}" dt="2022-12-06T03:29:05.127" v="83"/>
          <ac:spMkLst>
            <pc:docMk/>
            <pc:sldMk cId="0" sldId="274"/>
            <ac:spMk id="36" creationId="{897DEDDA-404B-988F-2FF4-0760781CCF28}"/>
          </ac:spMkLst>
        </pc:spChg>
        <pc:spChg chg="mod">
          <ac:chgData name="yan weize" userId="d9ad0d037ba98d60" providerId="LiveId" clId="{99AF34A4-20EC-4CBB-8189-9272FAC4D4E1}" dt="2022-12-06T03:29:05.127" v="83"/>
          <ac:spMkLst>
            <pc:docMk/>
            <pc:sldMk cId="0" sldId="274"/>
            <ac:spMk id="37" creationId="{6CA52BB5-38ED-A824-588E-78D499E2C5BF}"/>
          </ac:spMkLst>
        </pc:spChg>
        <pc:spChg chg="mod">
          <ac:chgData name="yan weize" userId="d9ad0d037ba98d60" providerId="LiveId" clId="{99AF34A4-20EC-4CBB-8189-9272FAC4D4E1}" dt="2022-12-06T03:29:05.127" v="83"/>
          <ac:spMkLst>
            <pc:docMk/>
            <pc:sldMk cId="0" sldId="274"/>
            <ac:spMk id="38" creationId="{D9667FD2-0D09-48BF-2083-F7908C8DC2FF}"/>
          </ac:spMkLst>
        </pc:spChg>
        <pc:spChg chg="mod">
          <ac:chgData name="yan weize" userId="d9ad0d037ba98d60" providerId="LiveId" clId="{99AF34A4-20EC-4CBB-8189-9272FAC4D4E1}" dt="2022-12-06T03:29:05.127" v="83"/>
          <ac:spMkLst>
            <pc:docMk/>
            <pc:sldMk cId="0" sldId="274"/>
            <ac:spMk id="39" creationId="{FAEDF910-593E-85C3-6F36-93621E8F99DC}"/>
          </ac:spMkLst>
        </pc:spChg>
        <pc:spChg chg="mod">
          <ac:chgData name="yan weize" userId="d9ad0d037ba98d60" providerId="LiveId" clId="{99AF34A4-20EC-4CBB-8189-9272FAC4D4E1}" dt="2022-12-06T03:29:05.127" v="83"/>
          <ac:spMkLst>
            <pc:docMk/>
            <pc:sldMk cId="0" sldId="274"/>
            <ac:spMk id="40" creationId="{317A9FCC-6F42-BBBB-24E5-DB12E0D90F30}"/>
          </ac:spMkLst>
        </pc:spChg>
        <pc:spChg chg="mod">
          <ac:chgData name="yan weize" userId="d9ad0d037ba98d60" providerId="LiveId" clId="{99AF34A4-20EC-4CBB-8189-9272FAC4D4E1}" dt="2022-12-06T03:29:05.127" v="83"/>
          <ac:spMkLst>
            <pc:docMk/>
            <pc:sldMk cId="0" sldId="274"/>
            <ac:spMk id="41" creationId="{AAEDF01B-B3DC-57FF-9016-DEC3092EC37B}"/>
          </ac:spMkLst>
        </pc:spChg>
        <pc:spChg chg="mod">
          <ac:chgData name="yan weize" userId="d9ad0d037ba98d60" providerId="LiveId" clId="{99AF34A4-20EC-4CBB-8189-9272FAC4D4E1}" dt="2022-12-06T03:29:05.127" v="83"/>
          <ac:spMkLst>
            <pc:docMk/>
            <pc:sldMk cId="0" sldId="274"/>
            <ac:spMk id="42" creationId="{610CCF5F-960B-60C5-2D85-94A2AFB53C84}"/>
          </ac:spMkLst>
        </pc:spChg>
        <pc:spChg chg="mod">
          <ac:chgData name="yan weize" userId="d9ad0d037ba98d60" providerId="LiveId" clId="{99AF34A4-20EC-4CBB-8189-9272FAC4D4E1}" dt="2022-12-06T03:29:05.127" v="83"/>
          <ac:spMkLst>
            <pc:docMk/>
            <pc:sldMk cId="0" sldId="274"/>
            <ac:spMk id="43" creationId="{CEEAFD8C-5B8B-D1E4-11E2-256271565ED5}"/>
          </ac:spMkLst>
        </pc:spChg>
        <pc:spChg chg="mod">
          <ac:chgData name="yan weize" userId="d9ad0d037ba98d60" providerId="LiveId" clId="{99AF34A4-20EC-4CBB-8189-9272FAC4D4E1}" dt="2022-12-06T03:29:05.127" v="83"/>
          <ac:spMkLst>
            <pc:docMk/>
            <pc:sldMk cId="0" sldId="274"/>
            <ac:spMk id="44" creationId="{E2F19B34-D401-B59D-AA3F-0ED57C32E088}"/>
          </ac:spMkLst>
        </pc:spChg>
        <pc:spChg chg="mod">
          <ac:chgData name="yan weize" userId="d9ad0d037ba98d60" providerId="LiveId" clId="{99AF34A4-20EC-4CBB-8189-9272FAC4D4E1}" dt="2022-12-06T03:29:05.127" v="83"/>
          <ac:spMkLst>
            <pc:docMk/>
            <pc:sldMk cId="0" sldId="274"/>
            <ac:spMk id="45" creationId="{B77CB958-6C9C-16EA-B9BF-4A3D737DC717}"/>
          </ac:spMkLst>
        </pc:spChg>
        <pc:spChg chg="mod">
          <ac:chgData name="yan weize" userId="d9ad0d037ba98d60" providerId="LiveId" clId="{99AF34A4-20EC-4CBB-8189-9272FAC4D4E1}" dt="2022-12-06T03:29:05.127" v="83"/>
          <ac:spMkLst>
            <pc:docMk/>
            <pc:sldMk cId="0" sldId="274"/>
            <ac:spMk id="46" creationId="{D589155D-12D4-69A3-7320-1CB8D29715E2}"/>
          </ac:spMkLst>
        </pc:spChg>
        <pc:spChg chg="mod">
          <ac:chgData name="yan weize" userId="d9ad0d037ba98d60" providerId="LiveId" clId="{99AF34A4-20EC-4CBB-8189-9272FAC4D4E1}" dt="2022-12-06T03:29:05.127" v="83"/>
          <ac:spMkLst>
            <pc:docMk/>
            <pc:sldMk cId="0" sldId="274"/>
            <ac:spMk id="47" creationId="{34CF0B74-68E4-0DDF-1EA8-9C31181FD9A9}"/>
          </ac:spMkLst>
        </pc:spChg>
        <pc:spChg chg="mod">
          <ac:chgData name="yan weize" userId="d9ad0d037ba98d60" providerId="LiveId" clId="{99AF34A4-20EC-4CBB-8189-9272FAC4D4E1}" dt="2022-12-06T03:29:05.127" v="83"/>
          <ac:spMkLst>
            <pc:docMk/>
            <pc:sldMk cId="0" sldId="274"/>
            <ac:spMk id="48" creationId="{782C2151-734F-613B-B931-1E2672EB48DF}"/>
          </ac:spMkLst>
        </pc:spChg>
        <pc:spChg chg="mod">
          <ac:chgData name="yan weize" userId="d9ad0d037ba98d60" providerId="LiveId" clId="{99AF34A4-20EC-4CBB-8189-9272FAC4D4E1}" dt="2022-12-06T03:29:05.127" v="83"/>
          <ac:spMkLst>
            <pc:docMk/>
            <pc:sldMk cId="0" sldId="274"/>
            <ac:spMk id="49" creationId="{FDC2C03B-9666-8E8F-DB53-3EDDE3F2D1ED}"/>
          </ac:spMkLst>
        </pc:spChg>
        <pc:spChg chg="mod">
          <ac:chgData name="yan weize" userId="d9ad0d037ba98d60" providerId="LiveId" clId="{99AF34A4-20EC-4CBB-8189-9272FAC4D4E1}" dt="2022-12-06T03:29:05.127" v="83"/>
          <ac:spMkLst>
            <pc:docMk/>
            <pc:sldMk cId="0" sldId="274"/>
            <ac:spMk id="50" creationId="{65F1A322-29B2-5900-6FA1-BC351AEAD6B9}"/>
          </ac:spMkLst>
        </pc:spChg>
        <pc:spChg chg="mod">
          <ac:chgData name="yan weize" userId="d9ad0d037ba98d60" providerId="LiveId" clId="{99AF34A4-20EC-4CBB-8189-9272FAC4D4E1}" dt="2022-12-06T03:29:05.127" v="83"/>
          <ac:spMkLst>
            <pc:docMk/>
            <pc:sldMk cId="0" sldId="274"/>
            <ac:spMk id="51" creationId="{6221D6EE-DF53-497E-7B0D-487A13B51A3D}"/>
          </ac:spMkLst>
        </pc:spChg>
        <pc:spChg chg="mod">
          <ac:chgData name="yan weize" userId="d9ad0d037ba98d60" providerId="LiveId" clId="{99AF34A4-20EC-4CBB-8189-9272FAC4D4E1}" dt="2022-12-06T03:29:05.127" v="83"/>
          <ac:spMkLst>
            <pc:docMk/>
            <pc:sldMk cId="0" sldId="274"/>
            <ac:spMk id="52" creationId="{3B701D9B-762E-ABED-462A-B6389FE82129}"/>
          </ac:spMkLst>
        </pc:spChg>
        <pc:spChg chg="mod">
          <ac:chgData name="yan weize" userId="d9ad0d037ba98d60" providerId="LiveId" clId="{99AF34A4-20EC-4CBB-8189-9272FAC4D4E1}" dt="2022-12-06T03:29:05.127" v="83"/>
          <ac:spMkLst>
            <pc:docMk/>
            <pc:sldMk cId="0" sldId="274"/>
            <ac:spMk id="53" creationId="{BD30BBF8-18AB-C481-59E8-1A6632B27A9B}"/>
          </ac:spMkLst>
        </pc:spChg>
        <pc:spChg chg="mod">
          <ac:chgData name="yan weize" userId="d9ad0d037ba98d60" providerId="LiveId" clId="{99AF34A4-20EC-4CBB-8189-9272FAC4D4E1}" dt="2022-12-06T03:29:05.127" v="83"/>
          <ac:spMkLst>
            <pc:docMk/>
            <pc:sldMk cId="0" sldId="274"/>
            <ac:spMk id="54" creationId="{688E8B8A-63CE-2039-947E-FD4BAA8EBB61}"/>
          </ac:spMkLst>
        </pc:spChg>
        <pc:spChg chg="mod">
          <ac:chgData name="yan weize" userId="d9ad0d037ba98d60" providerId="LiveId" clId="{99AF34A4-20EC-4CBB-8189-9272FAC4D4E1}" dt="2022-12-06T03:29:05.127" v="83"/>
          <ac:spMkLst>
            <pc:docMk/>
            <pc:sldMk cId="0" sldId="274"/>
            <ac:spMk id="55" creationId="{4F070958-D3D6-6E7F-5D3A-4A8D0399BEE0}"/>
          </ac:spMkLst>
        </pc:spChg>
        <pc:spChg chg="mod">
          <ac:chgData name="yan weize" userId="d9ad0d037ba98d60" providerId="LiveId" clId="{99AF34A4-20EC-4CBB-8189-9272FAC4D4E1}" dt="2022-12-06T03:29:05.127" v="83"/>
          <ac:spMkLst>
            <pc:docMk/>
            <pc:sldMk cId="0" sldId="274"/>
            <ac:spMk id="56" creationId="{C68E7B9D-E99D-D97D-AA98-B8D9BA9199F7}"/>
          </ac:spMkLst>
        </pc:spChg>
        <pc:spChg chg="mod">
          <ac:chgData name="yan weize" userId="d9ad0d037ba98d60" providerId="LiveId" clId="{99AF34A4-20EC-4CBB-8189-9272FAC4D4E1}" dt="2022-12-06T03:29:05.127" v="83"/>
          <ac:spMkLst>
            <pc:docMk/>
            <pc:sldMk cId="0" sldId="274"/>
            <ac:spMk id="57" creationId="{3D7E2D77-A5D1-2119-EE26-5AE025121D5D}"/>
          </ac:spMkLst>
        </pc:spChg>
        <pc:spChg chg="mod">
          <ac:chgData name="yan weize" userId="d9ad0d037ba98d60" providerId="LiveId" clId="{99AF34A4-20EC-4CBB-8189-9272FAC4D4E1}" dt="2022-12-06T03:29:05.127" v="83"/>
          <ac:spMkLst>
            <pc:docMk/>
            <pc:sldMk cId="0" sldId="274"/>
            <ac:spMk id="58" creationId="{D9AC730A-31A4-D9A5-4BE2-70B1A97FEE59}"/>
          </ac:spMkLst>
        </pc:spChg>
        <pc:spChg chg="mod">
          <ac:chgData name="yan weize" userId="d9ad0d037ba98d60" providerId="LiveId" clId="{99AF34A4-20EC-4CBB-8189-9272FAC4D4E1}" dt="2022-12-06T03:29:05.127" v="83"/>
          <ac:spMkLst>
            <pc:docMk/>
            <pc:sldMk cId="0" sldId="274"/>
            <ac:spMk id="59" creationId="{915D26E0-D760-E4CF-774F-B6493B446AAC}"/>
          </ac:spMkLst>
        </pc:spChg>
        <pc:spChg chg="mod">
          <ac:chgData name="yan weize" userId="d9ad0d037ba98d60" providerId="LiveId" clId="{99AF34A4-20EC-4CBB-8189-9272FAC4D4E1}" dt="2022-12-06T03:29:05.127" v="83"/>
          <ac:spMkLst>
            <pc:docMk/>
            <pc:sldMk cId="0" sldId="274"/>
            <ac:spMk id="60" creationId="{CC495367-2162-998C-11B2-DE1623BC0BAD}"/>
          </ac:spMkLst>
        </pc:spChg>
        <pc:spChg chg="mod">
          <ac:chgData name="yan weize" userId="d9ad0d037ba98d60" providerId="LiveId" clId="{99AF34A4-20EC-4CBB-8189-9272FAC4D4E1}" dt="2022-12-06T03:29:05.127" v="83"/>
          <ac:spMkLst>
            <pc:docMk/>
            <pc:sldMk cId="0" sldId="274"/>
            <ac:spMk id="61" creationId="{319A065E-898D-AD79-F1D0-8C85C847315E}"/>
          </ac:spMkLst>
        </pc:spChg>
        <pc:spChg chg="mod">
          <ac:chgData name="yan weize" userId="d9ad0d037ba98d60" providerId="LiveId" clId="{99AF34A4-20EC-4CBB-8189-9272FAC4D4E1}" dt="2022-12-06T03:29:05.127" v="83"/>
          <ac:spMkLst>
            <pc:docMk/>
            <pc:sldMk cId="0" sldId="274"/>
            <ac:spMk id="62" creationId="{48DAC19F-F4D2-A509-E383-F7608DE6D48A}"/>
          </ac:spMkLst>
        </pc:spChg>
        <pc:spChg chg="mod">
          <ac:chgData name="yan weize" userId="d9ad0d037ba98d60" providerId="LiveId" clId="{99AF34A4-20EC-4CBB-8189-9272FAC4D4E1}" dt="2022-12-06T03:29:05.127" v="83"/>
          <ac:spMkLst>
            <pc:docMk/>
            <pc:sldMk cId="0" sldId="274"/>
            <ac:spMk id="63" creationId="{C3883458-22BC-F362-41A8-9CB8B0F9AB0D}"/>
          </ac:spMkLst>
        </pc:spChg>
        <pc:spChg chg="mod">
          <ac:chgData name="yan weize" userId="d9ad0d037ba98d60" providerId="LiveId" clId="{99AF34A4-20EC-4CBB-8189-9272FAC4D4E1}" dt="2022-12-06T03:29:05.127" v="83"/>
          <ac:spMkLst>
            <pc:docMk/>
            <pc:sldMk cId="0" sldId="274"/>
            <ac:spMk id="1088" creationId="{174B01A4-4E5C-F338-1B1B-805C1B2B4ADD}"/>
          </ac:spMkLst>
        </pc:spChg>
        <pc:spChg chg="mod">
          <ac:chgData name="yan weize" userId="d9ad0d037ba98d60" providerId="LiveId" clId="{99AF34A4-20EC-4CBB-8189-9272FAC4D4E1}" dt="2022-12-06T03:29:05.127" v="83"/>
          <ac:spMkLst>
            <pc:docMk/>
            <pc:sldMk cId="0" sldId="274"/>
            <ac:spMk id="1089" creationId="{2360FE0E-84D0-B4C8-40F7-4921228BEE38}"/>
          </ac:spMkLst>
        </pc:spChg>
        <pc:spChg chg="mod">
          <ac:chgData name="yan weize" userId="d9ad0d037ba98d60" providerId="LiveId" clId="{99AF34A4-20EC-4CBB-8189-9272FAC4D4E1}" dt="2022-12-06T03:29:05.127" v="83"/>
          <ac:spMkLst>
            <pc:docMk/>
            <pc:sldMk cId="0" sldId="274"/>
            <ac:spMk id="1090" creationId="{1738C1E1-893B-C600-4BA2-A896B6CDA786}"/>
          </ac:spMkLst>
        </pc:spChg>
        <pc:spChg chg="mod">
          <ac:chgData name="yan weize" userId="d9ad0d037ba98d60" providerId="LiveId" clId="{99AF34A4-20EC-4CBB-8189-9272FAC4D4E1}" dt="2022-12-06T03:29:05.127" v="83"/>
          <ac:spMkLst>
            <pc:docMk/>
            <pc:sldMk cId="0" sldId="274"/>
            <ac:spMk id="1091" creationId="{0274A11F-A338-423B-F8B4-32DC4BE21998}"/>
          </ac:spMkLst>
        </pc:spChg>
        <pc:spChg chg="mod">
          <ac:chgData name="yan weize" userId="d9ad0d037ba98d60" providerId="LiveId" clId="{99AF34A4-20EC-4CBB-8189-9272FAC4D4E1}" dt="2022-12-06T03:29:05.127" v="83"/>
          <ac:spMkLst>
            <pc:docMk/>
            <pc:sldMk cId="0" sldId="274"/>
            <ac:spMk id="1092" creationId="{CBF5C998-1AC4-0F90-4030-50E2205EC329}"/>
          </ac:spMkLst>
        </pc:spChg>
        <pc:spChg chg="mod">
          <ac:chgData name="yan weize" userId="d9ad0d037ba98d60" providerId="LiveId" clId="{99AF34A4-20EC-4CBB-8189-9272FAC4D4E1}" dt="2022-12-06T03:29:05.127" v="83"/>
          <ac:spMkLst>
            <pc:docMk/>
            <pc:sldMk cId="0" sldId="274"/>
            <ac:spMk id="1093" creationId="{0EFCAD28-9CBD-1137-AB88-828D4AD59F83}"/>
          </ac:spMkLst>
        </pc:spChg>
        <pc:spChg chg="mod">
          <ac:chgData name="yan weize" userId="d9ad0d037ba98d60" providerId="LiveId" clId="{99AF34A4-20EC-4CBB-8189-9272FAC4D4E1}" dt="2022-12-06T03:29:05.127" v="83"/>
          <ac:spMkLst>
            <pc:docMk/>
            <pc:sldMk cId="0" sldId="274"/>
            <ac:spMk id="1094" creationId="{B353AFD5-CFB4-397F-1086-D333EBE427E1}"/>
          </ac:spMkLst>
        </pc:spChg>
        <pc:spChg chg="mod">
          <ac:chgData name="yan weize" userId="d9ad0d037ba98d60" providerId="LiveId" clId="{99AF34A4-20EC-4CBB-8189-9272FAC4D4E1}" dt="2022-12-06T03:29:05.127" v="83"/>
          <ac:spMkLst>
            <pc:docMk/>
            <pc:sldMk cId="0" sldId="274"/>
            <ac:spMk id="1095" creationId="{FF352C03-E219-80BF-0AE9-69F6396BFAEF}"/>
          </ac:spMkLst>
        </pc:spChg>
        <pc:spChg chg="mod">
          <ac:chgData name="yan weize" userId="d9ad0d037ba98d60" providerId="LiveId" clId="{99AF34A4-20EC-4CBB-8189-9272FAC4D4E1}" dt="2022-12-06T03:29:05.127" v="83"/>
          <ac:spMkLst>
            <pc:docMk/>
            <pc:sldMk cId="0" sldId="274"/>
            <ac:spMk id="1096" creationId="{A2DD27AA-E9D2-9A45-2FE6-1F46F1C34290}"/>
          </ac:spMkLst>
        </pc:spChg>
        <pc:spChg chg="mod">
          <ac:chgData name="yan weize" userId="d9ad0d037ba98d60" providerId="LiveId" clId="{99AF34A4-20EC-4CBB-8189-9272FAC4D4E1}" dt="2022-12-06T03:29:05.127" v="83"/>
          <ac:spMkLst>
            <pc:docMk/>
            <pc:sldMk cId="0" sldId="274"/>
            <ac:spMk id="1097" creationId="{17128728-3EE0-3239-DD5E-8C28321820FE}"/>
          </ac:spMkLst>
        </pc:spChg>
        <pc:spChg chg="mod">
          <ac:chgData name="yan weize" userId="d9ad0d037ba98d60" providerId="LiveId" clId="{99AF34A4-20EC-4CBB-8189-9272FAC4D4E1}" dt="2022-12-06T03:29:05.127" v="83"/>
          <ac:spMkLst>
            <pc:docMk/>
            <pc:sldMk cId="0" sldId="274"/>
            <ac:spMk id="1098" creationId="{9630BF7B-4CC3-5220-99D6-E5FC85FF8444}"/>
          </ac:spMkLst>
        </pc:spChg>
        <pc:spChg chg="mod">
          <ac:chgData name="yan weize" userId="d9ad0d037ba98d60" providerId="LiveId" clId="{99AF34A4-20EC-4CBB-8189-9272FAC4D4E1}" dt="2022-12-06T03:29:05.127" v="83"/>
          <ac:spMkLst>
            <pc:docMk/>
            <pc:sldMk cId="0" sldId="274"/>
            <ac:spMk id="1099" creationId="{2B97493A-3EFE-BC94-9E22-981D46F9ABD3}"/>
          </ac:spMkLst>
        </pc:spChg>
        <pc:spChg chg="mod">
          <ac:chgData name="yan weize" userId="d9ad0d037ba98d60" providerId="LiveId" clId="{99AF34A4-20EC-4CBB-8189-9272FAC4D4E1}" dt="2022-12-06T03:29:05.127" v="83"/>
          <ac:spMkLst>
            <pc:docMk/>
            <pc:sldMk cId="0" sldId="274"/>
            <ac:spMk id="1100" creationId="{8D8B4239-55AA-E718-837F-2922C5B5CE99}"/>
          </ac:spMkLst>
        </pc:spChg>
        <pc:spChg chg="mod">
          <ac:chgData name="yan weize" userId="d9ad0d037ba98d60" providerId="LiveId" clId="{99AF34A4-20EC-4CBB-8189-9272FAC4D4E1}" dt="2022-12-06T03:29:05.127" v="83"/>
          <ac:spMkLst>
            <pc:docMk/>
            <pc:sldMk cId="0" sldId="274"/>
            <ac:spMk id="1101" creationId="{9E6E91BF-85B0-7B96-400D-D868C48E7D44}"/>
          </ac:spMkLst>
        </pc:spChg>
        <pc:spChg chg="mod">
          <ac:chgData name="yan weize" userId="d9ad0d037ba98d60" providerId="LiveId" clId="{99AF34A4-20EC-4CBB-8189-9272FAC4D4E1}" dt="2022-12-06T03:29:05.127" v="83"/>
          <ac:spMkLst>
            <pc:docMk/>
            <pc:sldMk cId="0" sldId="274"/>
            <ac:spMk id="1102" creationId="{11A654E6-F5D2-E99B-18AA-768CAA2560A3}"/>
          </ac:spMkLst>
        </pc:spChg>
        <pc:spChg chg="mod">
          <ac:chgData name="yan weize" userId="d9ad0d037ba98d60" providerId="LiveId" clId="{99AF34A4-20EC-4CBB-8189-9272FAC4D4E1}" dt="2022-12-06T03:29:05.127" v="83"/>
          <ac:spMkLst>
            <pc:docMk/>
            <pc:sldMk cId="0" sldId="274"/>
            <ac:spMk id="1103" creationId="{9D2CCBE8-1CC5-840D-4122-9F23CBDED08B}"/>
          </ac:spMkLst>
        </pc:spChg>
        <pc:spChg chg="mod">
          <ac:chgData name="yan weize" userId="d9ad0d037ba98d60" providerId="LiveId" clId="{99AF34A4-20EC-4CBB-8189-9272FAC4D4E1}" dt="2022-12-06T03:29:05.127" v="83"/>
          <ac:spMkLst>
            <pc:docMk/>
            <pc:sldMk cId="0" sldId="274"/>
            <ac:spMk id="1104" creationId="{9FE7CFE3-E935-5826-F69C-45662776CFC5}"/>
          </ac:spMkLst>
        </pc:spChg>
        <pc:spChg chg="mod">
          <ac:chgData name="yan weize" userId="d9ad0d037ba98d60" providerId="LiveId" clId="{99AF34A4-20EC-4CBB-8189-9272FAC4D4E1}" dt="2022-12-06T03:29:05.127" v="83"/>
          <ac:spMkLst>
            <pc:docMk/>
            <pc:sldMk cId="0" sldId="274"/>
            <ac:spMk id="1105" creationId="{10A91442-2AAE-F55A-7E22-68F99E2F412D}"/>
          </ac:spMkLst>
        </pc:spChg>
        <pc:spChg chg="mod">
          <ac:chgData name="yan weize" userId="d9ad0d037ba98d60" providerId="LiveId" clId="{99AF34A4-20EC-4CBB-8189-9272FAC4D4E1}" dt="2022-12-06T03:29:05.127" v="83"/>
          <ac:spMkLst>
            <pc:docMk/>
            <pc:sldMk cId="0" sldId="274"/>
            <ac:spMk id="1106" creationId="{8BCBC6B4-1371-0F39-78FC-D886AACC99F1}"/>
          </ac:spMkLst>
        </pc:spChg>
        <pc:spChg chg="mod">
          <ac:chgData name="yan weize" userId="d9ad0d037ba98d60" providerId="LiveId" clId="{99AF34A4-20EC-4CBB-8189-9272FAC4D4E1}" dt="2022-12-06T03:29:05.127" v="83"/>
          <ac:spMkLst>
            <pc:docMk/>
            <pc:sldMk cId="0" sldId="274"/>
            <ac:spMk id="1107" creationId="{BDC24FF7-F0DE-85E9-7280-BF4BF5A861F9}"/>
          </ac:spMkLst>
        </pc:spChg>
        <pc:spChg chg="mod">
          <ac:chgData name="yan weize" userId="d9ad0d037ba98d60" providerId="LiveId" clId="{99AF34A4-20EC-4CBB-8189-9272FAC4D4E1}" dt="2022-12-06T03:29:05.127" v="83"/>
          <ac:spMkLst>
            <pc:docMk/>
            <pc:sldMk cId="0" sldId="274"/>
            <ac:spMk id="1108" creationId="{7480CAEA-1CFD-E0B4-985E-A09566F2A9AA}"/>
          </ac:spMkLst>
        </pc:spChg>
        <pc:spChg chg="mod">
          <ac:chgData name="yan weize" userId="d9ad0d037ba98d60" providerId="LiveId" clId="{99AF34A4-20EC-4CBB-8189-9272FAC4D4E1}" dt="2022-12-06T03:29:05.127" v="83"/>
          <ac:spMkLst>
            <pc:docMk/>
            <pc:sldMk cId="0" sldId="274"/>
            <ac:spMk id="1109" creationId="{BE1BAD45-73A7-FBD9-2021-E26A1F29B990}"/>
          </ac:spMkLst>
        </pc:spChg>
        <pc:spChg chg="mod">
          <ac:chgData name="yan weize" userId="d9ad0d037ba98d60" providerId="LiveId" clId="{99AF34A4-20EC-4CBB-8189-9272FAC4D4E1}" dt="2022-12-06T03:29:05.127" v="83"/>
          <ac:spMkLst>
            <pc:docMk/>
            <pc:sldMk cId="0" sldId="274"/>
            <ac:spMk id="1110" creationId="{CBC2FC67-C620-7FFC-426E-08B56CD7F0FB}"/>
          </ac:spMkLst>
        </pc:spChg>
        <pc:spChg chg="mod">
          <ac:chgData name="yan weize" userId="d9ad0d037ba98d60" providerId="LiveId" clId="{99AF34A4-20EC-4CBB-8189-9272FAC4D4E1}" dt="2022-12-06T03:29:05.127" v="83"/>
          <ac:spMkLst>
            <pc:docMk/>
            <pc:sldMk cId="0" sldId="274"/>
            <ac:spMk id="1111" creationId="{52F90ED2-C8FC-E13C-6710-060F9046AC2A}"/>
          </ac:spMkLst>
        </pc:spChg>
        <pc:spChg chg="mod">
          <ac:chgData name="yan weize" userId="d9ad0d037ba98d60" providerId="LiveId" clId="{99AF34A4-20EC-4CBB-8189-9272FAC4D4E1}" dt="2022-12-06T03:29:05.127" v="83"/>
          <ac:spMkLst>
            <pc:docMk/>
            <pc:sldMk cId="0" sldId="274"/>
            <ac:spMk id="1112" creationId="{2BB45E16-34A3-71B7-3C01-E401DBD515B1}"/>
          </ac:spMkLst>
        </pc:spChg>
        <pc:spChg chg="mod">
          <ac:chgData name="yan weize" userId="d9ad0d037ba98d60" providerId="LiveId" clId="{99AF34A4-20EC-4CBB-8189-9272FAC4D4E1}" dt="2022-12-06T03:29:05.127" v="83"/>
          <ac:spMkLst>
            <pc:docMk/>
            <pc:sldMk cId="0" sldId="274"/>
            <ac:spMk id="1113" creationId="{C9670ACD-042C-4D11-E453-B1A09209430C}"/>
          </ac:spMkLst>
        </pc:spChg>
        <pc:spChg chg="mod">
          <ac:chgData name="yan weize" userId="d9ad0d037ba98d60" providerId="LiveId" clId="{99AF34A4-20EC-4CBB-8189-9272FAC4D4E1}" dt="2022-12-06T03:29:05.127" v="83"/>
          <ac:spMkLst>
            <pc:docMk/>
            <pc:sldMk cId="0" sldId="274"/>
            <ac:spMk id="1114" creationId="{700D5541-29BE-1C17-E090-20747CDBBC8D}"/>
          </ac:spMkLst>
        </pc:spChg>
        <pc:spChg chg="mod">
          <ac:chgData name="yan weize" userId="d9ad0d037ba98d60" providerId="LiveId" clId="{99AF34A4-20EC-4CBB-8189-9272FAC4D4E1}" dt="2022-12-06T03:29:05.127" v="83"/>
          <ac:spMkLst>
            <pc:docMk/>
            <pc:sldMk cId="0" sldId="274"/>
            <ac:spMk id="1115" creationId="{8C1D3E95-6EF4-CB47-420A-1952F71DA8F4}"/>
          </ac:spMkLst>
        </pc:spChg>
        <pc:spChg chg="mod">
          <ac:chgData name="yan weize" userId="d9ad0d037ba98d60" providerId="LiveId" clId="{99AF34A4-20EC-4CBB-8189-9272FAC4D4E1}" dt="2022-12-06T03:29:05.127" v="83"/>
          <ac:spMkLst>
            <pc:docMk/>
            <pc:sldMk cId="0" sldId="274"/>
            <ac:spMk id="1116" creationId="{930E4C08-A73A-7B70-9ACE-D8AA4E1A13BB}"/>
          </ac:spMkLst>
        </pc:spChg>
        <pc:spChg chg="mod">
          <ac:chgData name="yan weize" userId="d9ad0d037ba98d60" providerId="LiveId" clId="{99AF34A4-20EC-4CBB-8189-9272FAC4D4E1}" dt="2022-12-06T03:29:05.127" v="83"/>
          <ac:spMkLst>
            <pc:docMk/>
            <pc:sldMk cId="0" sldId="274"/>
            <ac:spMk id="1117" creationId="{0A6B705E-C033-776C-0FC9-8C82246BB8BD}"/>
          </ac:spMkLst>
        </pc:spChg>
        <pc:spChg chg="mod">
          <ac:chgData name="yan weize" userId="d9ad0d037ba98d60" providerId="LiveId" clId="{99AF34A4-20EC-4CBB-8189-9272FAC4D4E1}" dt="2022-12-06T03:29:05.127" v="83"/>
          <ac:spMkLst>
            <pc:docMk/>
            <pc:sldMk cId="0" sldId="274"/>
            <ac:spMk id="1118" creationId="{41329E0C-F983-0F11-BD37-A8EE3FE76166}"/>
          </ac:spMkLst>
        </pc:spChg>
        <pc:spChg chg="mod">
          <ac:chgData name="yan weize" userId="d9ad0d037ba98d60" providerId="LiveId" clId="{99AF34A4-20EC-4CBB-8189-9272FAC4D4E1}" dt="2022-12-06T03:29:05.127" v="83"/>
          <ac:spMkLst>
            <pc:docMk/>
            <pc:sldMk cId="0" sldId="274"/>
            <ac:spMk id="1119" creationId="{3C601ECF-639B-32BF-3FFD-898ABFFA5BBB}"/>
          </ac:spMkLst>
        </pc:spChg>
        <pc:spChg chg="mod">
          <ac:chgData name="yan weize" userId="d9ad0d037ba98d60" providerId="LiveId" clId="{99AF34A4-20EC-4CBB-8189-9272FAC4D4E1}" dt="2022-12-06T03:29:05.127" v="83"/>
          <ac:spMkLst>
            <pc:docMk/>
            <pc:sldMk cId="0" sldId="274"/>
            <ac:spMk id="1120" creationId="{A62A9283-6566-FCD0-4E64-D1877B95679E}"/>
          </ac:spMkLst>
        </pc:spChg>
        <pc:spChg chg="mod">
          <ac:chgData name="yan weize" userId="d9ad0d037ba98d60" providerId="LiveId" clId="{99AF34A4-20EC-4CBB-8189-9272FAC4D4E1}" dt="2022-12-06T03:29:05.127" v="83"/>
          <ac:spMkLst>
            <pc:docMk/>
            <pc:sldMk cId="0" sldId="274"/>
            <ac:spMk id="1121" creationId="{C448AFD6-70F9-5731-073E-D53E81121AC2}"/>
          </ac:spMkLst>
        </pc:spChg>
        <pc:spChg chg="mod">
          <ac:chgData name="yan weize" userId="d9ad0d037ba98d60" providerId="LiveId" clId="{99AF34A4-20EC-4CBB-8189-9272FAC4D4E1}" dt="2022-12-06T03:29:05.127" v="83"/>
          <ac:spMkLst>
            <pc:docMk/>
            <pc:sldMk cId="0" sldId="274"/>
            <ac:spMk id="1122" creationId="{5989E231-7ED0-8C5F-373E-A4B388E57FC0}"/>
          </ac:spMkLst>
        </pc:spChg>
        <pc:spChg chg="mod">
          <ac:chgData name="yan weize" userId="d9ad0d037ba98d60" providerId="LiveId" clId="{99AF34A4-20EC-4CBB-8189-9272FAC4D4E1}" dt="2022-12-06T03:28:42.423" v="76" actId="1076"/>
          <ac:spMkLst>
            <pc:docMk/>
            <pc:sldMk cId="0" sldId="274"/>
            <ac:spMk id="1123" creationId="{00000000-0000-0000-0000-000000000000}"/>
          </ac:spMkLst>
        </pc:spChg>
        <pc:spChg chg="del">
          <ac:chgData name="yan weize" userId="d9ad0d037ba98d60" providerId="LiveId" clId="{99AF34A4-20EC-4CBB-8189-9272FAC4D4E1}" dt="2022-12-06T03:28:34.591" v="73" actId="478"/>
          <ac:spMkLst>
            <pc:docMk/>
            <pc:sldMk cId="0" sldId="274"/>
            <ac:spMk id="1159" creationId="{00000000-0000-0000-0000-000000000000}"/>
          </ac:spMkLst>
        </pc:spChg>
        <pc:spChg chg="del">
          <ac:chgData name="yan weize" userId="d9ad0d037ba98d60" providerId="LiveId" clId="{99AF34A4-20EC-4CBB-8189-9272FAC4D4E1}" dt="2022-12-06T03:28:32.589" v="72" actId="478"/>
          <ac:spMkLst>
            <pc:docMk/>
            <pc:sldMk cId="0" sldId="274"/>
            <ac:spMk id="1160" creationId="{00000000-0000-0000-0000-000000000000}"/>
          </ac:spMkLst>
        </pc:spChg>
        <pc:spChg chg="del mod">
          <ac:chgData name="yan weize" userId="d9ad0d037ba98d60" providerId="LiveId" clId="{99AF34A4-20EC-4CBB-8189-9272FAC4D4E1}" dt="2022-12-06T03:28:50.481" v="80" actId="478"/>
          <ac:spMkLst>
            <pc:docMk/>
            <pc:sldMk cId="0" sldId="274"/>
            <ac:spMk id="1161" creationId="{00000000-0000-0000-0000-000000000000}"/>
          </ac:spMkLst>
        </pc:spChg>
        <pc:spChg chg="del">
          <ac:chgData name="yan weize" userId="d9ad0d037ba98d60" providerId="LiveId" clId="{99AF34A4-20EC-4CBB-8189-9272FAC4D4E1}" dt="2022-12-06T03:28:53.876" v="82" actId="478"/>
          <ac:spMkLst>
            <pc:docMk/>
            <pc:sldMk cId="0" sldId="274"/>
            <ac:spMk id="1162" creationId="{00000000-0000-0000-0000-000000000000}"/>
          </ac:spMkLst>
        </pc:spChg>
        <pc:spChg chg="del">
          <ac:chgData name="yan weize" userId="d9ad0d037ba98d60" providerId="LiveId" clId="{99AF34A4-20EC-4CBB-8189-9272FAC4D4E1}" dt="2022-12-06T03:28:36.255" v="74" actId="478"/>
          <ac:spMkLst>
            <pc:docMk/>
            <pc:sldMk cId="0" sldId="274"/>
            <ac:spMk id="1163" creationId="{00000000-0000-0000-0000-000000000000}"/>
          </ac:spMkLst>
        </pc:spChg>
        <pc:spChg chg="del">
          <ac:chgData name="yan weize" userId="d9ad0d037ba98d60" providerId="LiveId" clId="{99AF34A4-20EC-4CBB-8189-9272FAC4D4E1}" dt="2022-12-06T03:28:51.756" v="81" actId="478"/>
          <ac:spMkLst>
            <pc:docMk/>
            <pc:sldMk cId="0" sldId="274"/>
            <ac:spMk id="1164" creationId="{00000000-0000-0000-0000-000000000000}"/>
          </ac:spMkLst>
        </pc:spChg>
        <pc:spChg chg="mod">
          <ac:chgData name="yan weize" userId="d9ad0d037ba98d60" providerId="LiveId" clId="{99AF34A4-20EC-4CBB-8189-9272FAC4D4E1}" dt="2022-12-06T03:29:05.127" v="83"/>
          <ac:spMkLst>
            <pc:docMk/>
            <pc:sldMk cId="0" sldId="274"/>
            <ac:spMk id="1165" creationId="{2CD94679-C696-3ECE-FF04-475A02F6BF06}"/>
          </ac:spMkLst>
        </pc:spChg>
        <pc:spChg chg="mod">
          <ac:chgData name="yan weize" userId="d9ad0d037ba98d60" providerId="LiveId" clId="{99AF34A4-20EC-4CBB-8189-9272FAC4D4E1}" dt="2022-12-06T03:29:05.127" v="83"/>
          <ac:spMkLst>
            <pc:docMk/>
            <pc:sldMk cId="0" sldId="274"/>
            <ac:spMk id="1166" creationId="{2EFA1733-0541-9905-26EC-530C9ED66FFA}"/>
          </ac:spMkLst>
        </pc:spChg>
        <pc:grpChg chg="add del mod">
          <ac:chgData name="yan weize" userId="d9ad0d037ba98d60" providerId="LiveId" clId="{99AF34A4-20EC-4CBB-8189-9272FAC4D4E1}" dt="2022-12-06T03:30:15.919" v="95" actId="478"/>
          <ac:grpSpMkLst>
            <pc:docMk/>
            <pc:sldMk cId="0" sldId="274"/>
            <ac:grpSpMk id="2" creationId="{53769F34-1AFB-6F30-157E-4FF597C9CBEB}"/>
          </ac:grpSpMkLst>
        </pc:grpChg>
        <pc:grpChg chg="mod">
          <ac:chgData name="yan weize" userId="d9ad0d037ba98d60" providerId="LiveId" clId="{99AF34A4-20EC-4CBB-8189-9272FAC4D4E1}" dt="2022-12-06T03:28:46.885" v="78" actId="1076"/>
          <ac:grpSpMkLst>
            <pc:docMk/>
            <pc:sldMk cId="0" sldId="274"/>
            <ac:grpSpMk id="1124" creationId="{00000000-0000-0000-0000-000000000000}"/>
          </ac:grpSpMkLst>
        </pc:grpChg>
        <pc:grpChg chg="mod">
          <ac:chgData name="yan weize" userId="d9ad0d037ba98d60" providerId="LiveId" clId="{99AF34A4-20EC-4CBB-8189-9272FAC4D4E1}" dt="2022-12-06T03:30:19.376" v="96" actId="1076"/>
          <ac:grpSpMkLst>
            <pc:docMk/>
            <pc:sldMk cId="0" sldId="274"/>
            <ac:grpSpMk id="1140" creationId="{00000000-0000-0000-0000-000000000000}"/>
          </ac:grpSpMkLst>
        </pc:grpChg>
        <pc:picChg chg="add del mod">
          <ac:chgData name="yan weize" userId="d9ad0d037ba98d60" providerId="LiveId" clId="{99AF34A4-20EC-4CBB-8189-9272FAC4D4E1}" dt="2022-12-06T03:29:56.577" v="91" actId="478"/>
          <ac:picMkLst>
            <pc:docMk/>
            <pc:sldMk cId="0" sldId="274"/>
            <ac:picMk id="1167" creationId="{9211CDC8-FE02-F8CA-4B44-AE16B1824D4C}"/>
          </ac:picMkLst>
        </pc:picChg>
        <pc:picChg chg="add del mod">
          <ac:chgData name="yan weize" userId="d9ad0d037ba98d60" providerId="LiveId" clId="{99AF34A4-20EC-4CBB-8189-9272FAC4D4E1}" dt="2022-12-06T03:30:14.599" v="94" actId="478"/>
          <ac:picMkLst>
            <pc:docMk/>
            <pc:sldMk cId="0" sldId="274"/>
            <ac:picMk id="1168" creationId="{8E94E7CC-F9DC-D6E5-3217-B46199144F7E}"/>
          </ac:picMkLst>
        </pc:picChg>
      </pc:sldChg>
      <pc:sldChg chg="del">
        <pc:chgData name="yan weize" userId="d9ad0d037ba98d60" providerId="LiveId" clId="{99AF34A4-20EC-4CBB-8189-9272FAC4D4E1}" dt="2022-12-06T03:25:24.443" v="16" actId="47"/>
        <pc:sldMkLst>
          <pc:docMk/>
          <pc:sldMk cId="949622785" sldId="274"/>
        </pc:sldMkLst>
      </pc:sldChg>
      <pc:sldChg chg="delSp">
        <pc:chgData name="yan weize" userId="d9ad0d037ba98d60" providerId="LiveId" clId="{99AF34A4-20EC-4CBB-8189-9272FAC4D4E1}" dt="2022-12-06T03:28:18.451" v="51"/>
        <pc:sldMkLst>
          <pc:docMk/>
          <pc:sldMk cId="181237197" sldId="276"/>
        </pc:sldMkLst>
        <pc:picChg chg="del">
          <ac:chgData name="yan weize" userId="d9ad0d037ba98d60" providerId="LiveId" clId="{99AF34A4-20EC-4CBB-8189-9272FAC4D4E1}" dt="2022-12-06T03:28:18.451" v="51"/>
          <ac:picMkLst>
            <pc:docMk/>
            <pc:sldMk cId="181237197" sldId="276"/>
            <ac:picMk id="2" creationId="{1E520CBA-0146-B5D4-BC4C-730BC5C739E1}"/>
          </ac:picMkLst>
        </pc:picChg>
      </pc:sldChg>
      <pc:sldChg chg="del">
        <pc:chgData name="yan weize" userId="d9ad0d037ba98d60" providerId="LiveId" clId="{99AF34A4-20EC-4CBB-8189-9272FAC4D4E1}" dt="2022-12-06T03:25:20.691" v="3" actId="47"/>
        <pc:sldMkLst>
          <pc:docMk/>
          <pc:sldMk cId="3469907797" sldId="278"/>
        </pc:sldMkLst>
      </pc:sldChg>
      <pc:sldChg chg="del">
        <pc:chgData name="yan weize" userId="d9ad0d037ba98d60" providerId="LiveId" clId="{99AF34A4-20EC-4CBB-8189-9272FAC4D4E1}" dt="2022-12-06T03:25:20.915" v="4" actId="47"/>
        <pc:sldMkLst>
          <pc:docMk/>
          <pc:sldMk cId="3780502653" sldId="279"/>
        </pc:sldMkLst>
      </pc:sldChg>
      <pc:sldChg chg="del">
        <pc:chgData name="yan weize" userId="d9ad0d037ba98d60" providerId="LiveId" clId="{99AF34A4-20EC-4CBB-8189-9272FAC4D4E1}" dt="2022-12-06T03:25:21.380" v="5" actId="47"/>
        <pc:sldMkLst>
          <pc:docMk/>
          <pc:sldMk cId="4184682461" sldId="280"/>
        </pc:sldMkLst>
      </pc:sldChg>
      <pc:sldChg chg="del">
        <pc:chgData name="yan weize" userId="d9ad0d037ba98d60" providerId="LiveId" clId="{99AF34A4-20EC-4CBB-8189-9272FAC4D4E1}" dt="2022-12-06T03:25:21.685" v="6" actId="47"/>
        <pc:sldMkLst>
          <pc:docMk/>
          <pc:sldMk cId="1689316889" sldId="281"/>
        </pc:sldMkLst>
      </pc:sldChg>
      <pc:sldChg chg="del">
        <pc:chgData name="yan weize" userId="d9ad0d037ba98d60" providerId="LiveId" clId="{99AF34A4-20EC-4CBB-8189-9272FAC4D4E1}" dt="2022-12-06T03:25:21.849" v="7" actId="47"/>
        <pc:sldMkLst>
          <pc:docMk/>
          <pc:sldMk cId="211718769" sldId="282"/>
        </pc:sldMkLst>
      </pc:sldChg>
      <pc:sldChg chg="modSp mod">
        <pc:chgData name="yan weize" userId="d9ad0d037ba98d60" providerId="LiveId" clId="{99AF34A4-20EC-4CBB-8189-9272FAC4D4E1}" dt="2022-12-06T03:26:40.072" v="48" actId="1036"/>
        <pc:sldMkLst>
          <pc:docMk/>
          <pc:sldMk cId="1073282315" sldId="286"/>
        </pc:sldMkLst>
        <pc:spChg chg="mod">
          <ac:chgData name="yan weize" userId="d9ad0d037ba98d60" providerId="LiveId" clId="{99AF34A4-20EC-4CBB-8189-9272FAC4D4E1}" dt="2022-12-06T03:26:40.072" v="48" actId="1036"/>
          <ac:spMkLst>
            <pc:docMk/>
            <pc:sldMk cId="1073282315" sldId="286"/>
            <ac:spMk id="2" creationId="{A2E2F66C-8924-DD4A-1318-B3C4AF97A6B2}"/>
          </ac:spMkLst>
        </pc:spChg>
        <pc:spChg chg="mod">
          <ac:chgData name="yan weize" userId="d9ad0d037ba98d60" providerId="LiveId" clId="{99AF34A4-20EC-4CBB-8189-9272FAC4D4E1}" dt="2022-12-06T03:26:38.997" v="47" actId="1076"/>
          <ac:spMkLst>
            <pc:docMk/>
            <pc:sldMk cId="1073282315" sldId="286"/>
            <ac:spMk id="327" creationId="{00000000-0000-0000-0000-000000000000}"/>
          </ac:spMkLst>
        </pc:spChg>
      </pc:sldChg>
      <pc:sldChg chg="del">
        <pc:chgData name="yan weize" userId="d9ad0d037ba98d60" providerId="LiveId" clId="{99AF34A4-20EC-4CBB-8189-9272FAC4D4E1}" dt="2022-12-06T03:25:21.997" v="8" actId="47"/>
        <pc:sldMkLst>
          <pc:docMk/>
          <pc:sldMk cId="3873816135" sldId="293"/>
        </pc:sldMkLst>
      </pc:sldChg>
      <pc:sldChg chg="new del">
        <pc:chgData name="yan weize" userId="d9ad0d037ba98d60" providerId="LiveId" clId="{99AF34A4-20EC-4CBB-8189-9272FAC4D4E1}" dt="2022-12-06T03:28:14.458" v="50" actId="47"/>
        <pc:sldMkLst>
          <pc:docMk/>
          <pc:sldMk cId="201575342" sldId="304"/>
        </pc:sldMkLst>
      </pc:sldChg>
      <pc:sldMasterChg chg="del delSldLayout">
        <pc:chgData name="yan weize" userId="d9ad0d037ba98d60" providerId="LiveId" clId="{99AF34A4-20EC-4CBB-8189-9272FAC4D4E1}" dt="2022-12-06T03:25:24.443" v="16" actId="47"/>
        <pc:sldMasterMkLst>
          <pc:docMk/>
          <pc:sldMasterMk cId="1251890629" sldId="2147483673"/>
        </pc:sldMasterMkLst>
        <pc:sldLayoutChg chg="del">
          <pc:chgData name="yan weize" userId="d9ad0d037ba98d60" providerId="LiveId" clId="{99AF34A4-20EC-4CBB-8189-9272FAC4D4E1}" dt="2022-12-06T03:25:24.443" v="16" actId="47"/>
          <pc:sldLayoutMkLst>
            <pc:docMk/>
            <pc:sldMasterMk cId="1251890629" sldId="2147483673"/>
            <pc:sldLayoutMk cId="3276046169" sldId="2147483671"/>
          </pc:sldLayoutMkLst>
        </pc:sldLayoutChg>
        <pc:sldLayoutChg chg="del">
          <pc:chgData name="yan weize" userId="d9ad0d037ba98d60" providerId="LiveId" clId="{99AF34A4-20EC-4CBB-8189-9272FAC4D4E1}" dt="2022-12-06T03:25:24.443" v="16" actId="47"/>
          <pc:sldLayoutMkLst>
            <pc:docMk/>
            <pc:sldMasterMk cId="1251890629" sldId="2147483673"/>
            <pc:sldLayoutMk cId="522603443" sldId="2147483674"/>
          </pc:sldLayoutMkLst>
        </pc:sldLayoutChg>
        <pc:sldLayoutChg chg="del">
          <pc:chgData name="yan weize" userId="d9ad0d037ba98d60" providerId="LiveId" clId="{99AF34A4-20EC-4CBB-8189-9272FAC4D4E1}" dt="2022-12-06T03:25:24.443" v="16" actId="47"/>
          <pc:sldLayoutMkLst>
            <pc:docMk/>
            <pc:sldMasterMk cId="1251890629" sldId="2147483673"/>
            <pc:sldLayoutMk cId="1099269954" sldId="2147483675"/>
          </pc:sldLayoutMkLst>
        </pc:sldLayoutChg>
        <pc:sldLayoutChg chg="del">
          <pc:chgData name="yan weize" userId="d9ad0d037ba98d60" providerId="LiveId" clId="{99AF34A4-20EC-4CBB-8189-9272FAC4D4E1}" dt="2022-12-06T03:25:24.443" v="16" actId="47"/>
          <pc:sldLayoutMkLst>
            <pc:docMk/>
            <pc:sldMasterMk cId="1251890629" sldId="2147483673"/>
            <pc:sldLayoutMk cId="605581449" sldId="2147483676"/>
          </pc:sldLayoutMkLst>
        </pc:sldLayoutChg>
        <pc:sldLayoutChg chg="del">
          <pc:chgData name="yan weize" userId="d9ad0d037ba98d60" providerId="LiveId" clId="{99AF34A4-20EC-4CBB-8189-9272FAC4D4E1}" dt="2022-12-06T03:25:24.443" v="16" actId="47"/>
          <pc:sldLayoutMkLst>
            <pc:docMk/>
            <pc:sldMasterMk cId="1251890629" sldId="2147483673"/>
            <pc:sldLayoutMk cId="2873996018" sldId="2147483677"/>
          </pc:sldLayoutMkLst>
        </pc:sldLayoutChg>
        <pc:sldLayoutChg chg="del">
          <pc:chgData name="yan weize" userId="d9ad0d037ba98d60" providerId="LiveId" clId="{99AF34A4-20EC-4CBB-8189-9272FAC4D4E1}" dt="2022-12-06T03:25:24.443" v="16" actId="47"/>
          <pc:sldLayoutMkLst>
            <pc:docMk/>
            <pc:sldMasterMk cId="1251890629" sldId="2147483673"/>
            <pc:sldLayoutMk cId="402165925" sldId="2147483678"/>
          </pc:sldLayoutMkLst>
        </pc:sldLayoutChg>
        <pc:sldLayoutChg chg="del">
          <pc:chgData name="yan weize" userId="d9ad0d037ba98d60" providerId="LiveId" clId="{99AF34A4-20EC-4CBB-8189-9272FAC4D4E1}" dt="2022-12-06T03:25:24.443" v="16" actId="47"/>
          <pc:sldLayoutMkLst>
            <pc:docMk/>
            <pc:sldMasterMk cId="1251890629" sldId="2147483673"/>
            <pc:sldLayoutMk cId="495515539" sldId="2147483679"/>
          </pc:sldLayoutMkLst>
        </pc:sldLayoutChg>
        <pc:sldLayoutChg chg="del">
          <pc:chgData name="yan weize" userId="d9ad0d037ba98d60" providerId="LiveId" clId="{99AF34A4-20EC-4CBB-8189-9272FAC4D4E1}" dt="2022-12-06T03:25:24.443" v="16" actId="47"/>
          <pc:sldLayoutMkLst>
            <pc:docMk/>
            <pc:sldMasterMk cId="1251890629" sldId="2147483673"/>
            <pc:sldLayoutMk cId="1477251742" sldId="2147483680"/>
          </pc:sldLayoutMkLst>
        </pc:sldLayoutChg>
        <pc:sldLayoutChg chg="del">
          <pc:chgData name="yan weize" userId="d9ad0d037ba98d60" providerId="LiveId" clId="{99AF34A4-20EC-4CBB-8189-9272FAC4D4E1}" dt="2022-12-06T03:25:24.443" v="16" actId="47"/>
          <pc:sldLayoutMkLst>
            <pc:docMk/>
            <pc:sldMasterMk cId="1251890629" sldId="2147483673"/>
            <pc:sldLayoutMk cId="2149954599" sldId="2147483681"/>
          </pc:sldLayoutMkLst>
        </pc:sldLayoutChg>
        <pc:sldLayoutChg chg="del">
          <pc:chgData name="yan weize" userId="d9ad0d037ba98d60" providerId="LiveId" clId="{99AF34A4-20EC-4CBB-8189-9272FAC4D4E1}" dt="2022-12-06T03:25:24.443" v="16" actId="47"/>
          <pc:sldLayoutMkLst>
            <pc:docMk/>
            <pc:sldMasterMk cId="1251890629" sldId="2147483673"/>
            <pc:sldLayoutMk cId="1250269395" sldId="2147483682"/>
          </pc:sldLayoutMkLst>
        </pc:sldLayoutChg>
        <pc:sldLayoutChg chg="del">
          <pc:chgData name="yan weize" userId="d9ad0d037ba98d60" providerId="LiveId" clId="{99AF34A4-20EC-4CBB-8189-9272FAC4D4E1}" dt="2022-12-06T03:25:24.443" v="16" actId="47"/>
          <pc:sldLayoutMkLst>
            <pc:docMk/>
            <pc:sldMasterMk cId="1251890629" sldId="2147483673"/>
            <pc:sldLayoutMk cId="2180042279"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C2970-8A23-4F63-B500-0A366788C8D4}" type="datetimeFigureOut">
              <a:t>2022/12/6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644E1-D568-40FB-93D9-5E628641EF33}" type="slidenum">
              <a:t>‹N°›</a:t>
            </a:fld>
            <a:endParaRPr lang="en-US"/>
          </a:p>
        </p:txBody>
      </p:sp>
    </p:spTree>
    <p:extLst>
      <p:ext uri="{BB962C8B-B14F-4D97-AF65-F5344CB8AC3E}">
        <p14:creationId xmlns:p14="http://schemas.microsoft.com/office/powerpoint/2010/main" val="92756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0e1c44234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0e1c44234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2aa9dc77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2aa9dc77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7119c686a5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7119c686a5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5155" y="-674447"/>
            <a:ext cx="12136599" cy="7701265"/>
            <a:chOff x="-990786" y="238125"/>
            <a:chExt cx="8033936" cy="5097925"/>
          </a:xfrm>
        </p:grpSpPr>
        <p:sp>
          <p:nvSpPr>
            <p:cNvPr id="10" name="Google Shape;10;p2"/>
            <p:cNvSpPr/>
            <p:nvPr/>
          </p:nvSpPr>
          <p:spPr>
            <a:xfrm>
              <a:off x="669950" y="393075"/>
              <a:ext cx="6373200" cy="4942975"/>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 name="Google Shape;11;p2"/>
            <p:cNvSpPr/>
            <p:nvPr/>
          </p:nvSpPr>
          <p:spPr>
            <a:xfrm>
              <a:off x="522175" y="238125"/>
              <a:ext cx="5080825" cy="3502250"/>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 name="Google Shape;12;p2"/>
            <p:cNvSpPr/>
            <p:nvPr/>
          </p:nvSpPr>
          <p:spPr>
            <a:xfrm>
              <a:off x="-990786" y="4373664"/>
              <a:ext cx="818500" cy="711700"/>
            </a:xfrm>
            <a:custGeom>
              <a:avLst/>
              <a:gdLst/>
              <a:ahLst/>
              <a:cxnLst/>
              <a:rect l="l" t="t" r="r" b="b"/>
              <a:pathLst>
                <a:path w="32740" h="28468" extrusionOk="0">
                  <a:moveTo>
                    <a:pt x="18339" y="1"/>
                  </a:moveTo>
                  <a:cubicBezTo>
                    <a:pt x="17904" y="1"/>
                    <a:pt x="17462" y="16"/>
                    <a:pt x="17013" y="46"/>
                  </a:cubicBezTo>
                  <a:cubicBezTo>
                    <a:pt x="1" y="1200"/>
                    <a:pt x="17590" y="12156"/>
                    <a:pt x="21338" y="18500"/>
                  </a:cubicBezTo>
                  <a:cubicBezTo>
                    <a:pt x="23705" y="22506"/>
                    <a:pt x="27453" y="28467"/>
                    <a:pt x="29950" y="28467"/>
                  </a:cubicBezTo>
                  <a:cubicBezTo>
                    <a:pt x="31407" y="28467"/>
                    <a:pt x="32438" y="26438"/>
                    <a:pt x="32522" y="20807"/>
                  </a:cubicBezTo>
                  <a:cubicBezTo>
                    <a:pt x="32739" y="6248"/>
                    <a:pt x="27098" y="1"/>
                    <a:pt x="18339"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 name="Google Shape;13;p2"/>
            <p:cNvSpPr/>
            <p:nvPr/>
          </p:nvSpPr>
          <p:spPr>
            <a:xfrm>
              <a:off x="-917611" y="4387489"/>
              <a:ext cx="727425" cy="697825"/>
            </a:xfrm>
            <a:custGeom>
              <a:avLst/>
              <a:gdLst/>
              <a:ahLst/>
              <a:cxnLst/>
              <a:rect l="l" t="t" r="r" b="b"/>
              <a:pathLst>
                <a:path w="29097" h="27913" extrusionOk="0">
                  <a:moveTo>
                    <a:pt x="10441" y="1"/>
                  </a:moveTo>
                  <a:cubicBezTo>
                    <a:pt x="0" y="2498"/>
                    <a:pt x="14984" y="12150"/>
                    <a:pt x="18411" y="17947"/>
                  </a:cubicBezTo>
                  <a:cubicBezTo>
                    <a:pt x="20778" y="21954"/>
                    <a:pt x="24524" y="27913"/>
                    <a:pt x="27022" y="27913"/>
                  </a:cubicBezTo>
                  <a:cubicBezTo>
                    <a:pt x="27912" y="27913"/>
                    <a:pt x="28643" y="27156"/>
                    <a:pt x="29097" y="25286"/>
                  </a:cubicBezTo>
                  <a:cubicBezTo>
                    <a:pt x="26737" y="23781"/>
                    <a:pt x="23831" y="19126"/>
                    <a:pt x="21871" y="15810"/>
                  </a:cubicBezTo>
                  <a:cubicBezTo>
                    <a:pt x="19099" y="11119"/>
                    <a:pt x="8765" y="3908"/>
                    <a:pt x="10441"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 name="Google Shape;14;p2"/>
          <p:cNvGrpSpPr/>
          <p:nvPr/>
        </p:nvGrpSpPr>
        <p:grpSpPr>
          <a:xfrm>
            <a:off x="6293437" y="801988"/>
            <a:ext cx="5616247" cy="2245101"/>
            <a:chOff x="4181175" y="1529475"/>
            <a:chExt cx="2813375" cy="1124650"/>
          </a:xfrm>
        </p:grpSpPr>
        <p:sp>
          <p:nvSpPr>
            <p:cNvPr id="15" name="Google Shape;15;p2"/>
            <p:cNvSpPr/>
            <p:nvPr/>
          </p:nvSpPr>
          <p:spPr>
            <a:xfrm>
              <a:off x="4181175" y="1529475"/>
              <a:ext cx="696625" cy="141900"/>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 name="Google Shape;16;p2"/>
            <p:cNvSpPr/>
            <p:nvPr/>
          </p:nvSpPr>
          <p:spPr>
            <a:xfrm>
              <a:off x="6297950" y="2512225"/>
              <a:ext cx="696600" cy="141900"/>
            </a:xfrm>
            <a:custGeom>
              <a:avLst/>
              <a:gdLst/>
              <a:ahLst/>
              <a:cxnLst/>
              <a:rect l="l" t="t" r="r" b="b"/>
              <a:pathLst>
                <a:path w="27864" h="5676" extrusionOk="0">
                  <a:moveTo>
                    <a:pt x="9704" y="0"/>
                  </a:moveTo>
                  <a:cubicBezTo>
                    <a:pt x="8287" y="0"/>
                    <a:pt x="6903" y="717"/>
                    <a:pt x="6275" y="2076"/>
                  </a:cubicBezTo>
                  <a:cubicBezTo>
                    <a:pt x="5226" y="4340"/>
                    <a:pt x="4534" y="4683"/>
                    <a:pt x="3738" y="4683"/>
                  </a:cubicBezTo>
                  <a:cubicBezTo>
                    <a:pt x="3392" y="4683"/>
                    <a:pt x="3026" y="4618"/>
                    <a:pt x="2602" y="4618"/>
                  </a:cubicBezTo>
                  <a:cubicBezTo>
                    <a:pt x="2381" y="4618"/>
                    <a:pt x="2144" y="4636"/>
                    <a:pt x="1886" y="4690"/>
                  </a:cubicBezTo>
                  <a:cubicBezTo>
                    <a:pt x="1" y="5087"/>
                    <a:pt x="507" y="5660"/>
                    <a:pt x="507" y="5660"/>
                  </a:cubicBezTo>
                  <a:lnTo>
                    <a:pt x="18494" y="5660"/>
                  </a:lnTo>
                  <a:cubicBezTo>
                    <a:pt x="18494" y="5660"/>
                    <a:pt x="19701" y="5675"/>
                    <a:pt x="21230" y="5675"/>
                  </a:cubicBezTo>
                  <a:cubicBezTo>
                    <a:pt x="24012" y="5675"/>
                    <a:pt x="27864" y="5626"/>
                    <a:pt x="27470" y="5346"/>
                  </a:cubicBezTo>
                  <a:cubicBezTo>
                    <a:pt x="26861" y="4912"/>
                    <a:pt x="25037" y="4571"/>
                    <a:pt x="24129" y="4571"/>
                  </a:cubicBezTo>
                  <a:cubicBezTo>
                    <a:pt x="23223" y="4571"/>
                    <a:pt x="23465" y="3350"/>
                    <a:pt x="22522" y="2932"/>
                  </a:cubicBezTo>
                  <a:cubicBezTo>
                    <a:pt x="22430" y="2891"/>
                    <a:pt x="22345" y="2873"/>
                    <a:pt x="22264" y="2873"/>
                  </a:cubicBezTo>
                  <a:cubicBezTo>
                    <a:pt x="21661" y="2873"/>
                    <a:pt x="21326" y="3873"/>
                    <a:pt x="20805" y="3873"/>
                  </a:cubicBezTo>
                  <a:cubicBezTo>
                    <a:pt x="20678" y="3873"/>
                    <a:pt x="20540" y="3813"/>
                    <a:pt x="20384" y="3665"/>
                  </a:cubicBezTo>
                  <a:cubicBezTo>
                    <a:pt x="19530" y="2853"/>
                    <a:pt x="19870" y="70"/>
                    <a:pt x="17509" y="70"/>
                  </a:cubicBezTo>
                  <a:cubicBezTo>
                    <a:pt x="17433" y="70"/>
                    <a:pt x="17355" y="73"/>
                    <a:pt x="17274" y="79"/>
                  </a:cubicBezTo>
                  <a:cubicBezTo>
                    <a:pt x="14655" y="269"/>
                    <a:pt x="15295" y="2617"/>
                    <a:pt x="14136" y="3053"/>
                  </a:cubicBezTo>
                  <a:cubicBezTo>
                    <a:pt x="14059" y="3081"/>
                    <a:pt x="13985" y="3095"/>
                    <a:pt x="13911" y="3095"/>
                  </a:cubicBezTo>
                  <a:cubicBezTo>
                    <a:pt x="12873" y="3095"/>
                    <a:pt x="12107" y="404"/>
                    <a:pt x="10538" y="84"/>
                  </a:cubicBezTo>
                  <a:cubicBezTo>
                    <a:pt x="10263" y="28"/>
                    <a:pt x="9982" y="0"/>
                    <a:pt x="9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7" name="Google Shape;17;p2"/>
          <p:cNvSpPr txBox="1">
            <a:spLocks noGrp="1"/>
          </p:cNvSpPr>
          <p:nvPr>
            <p:ph type="ctrTitle"/>
          </p:nvPr>
        </p:nvSpPr>
        <p:spPr>
          <a:xfrm>
            <a:off x="3717600" y="2520959"/>
            <a:ext cx="4756800" cy="1683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4800"/>
            </a:lvl1pPr>
            <a:lvl2pPr lvl="1" algn="ctr">
              <a:lnSpc>
                <a:spcPct val="80000"/>
              </a:lnSpc>
              <a:spcBef>
                <a:spcPts val="0"/>
              </a:spcBef>
              <a:spcAft>
                <a:spcPts val="0"/>
              </a:spcAft>
              <a:buSzPts val="5200"/>
              <a:buNone/>
              <a:defRPr sz="6933"/>
            </a:lvl2pPr>
            <a:lvl3pPr lvl="2" algn="ctr">
              <a:lnSpc>
                <a:spcPct val="80000"/>
              </a:lnSpc>
              <a:spcBef>
                <a:spcPts val="0"/>
              </a:spcBef>
              <a:spcAft>
                <a:spcPts val="0"/>
              </a:spcAft>
              <a:buSzPts val="5200"/>
              <a:buNone/>
              <a:defRPr sz="6933"/>
            </a:lvl3pPr>
            <a:lvl4pPr lvl="3" algn="ctr">
              <a:lnSpc>
                <a:spcPct val="80000"/>
              </a:lnSpc>
              <a:spcBef>
                <a:spcPts val="0"/>
              </a:spcBef>
              <a:spcAft>
                <a:spcPts val="0"/>
              </a:spcAft>
              <a:buSzPts val="5200"/>
              <a:buNone/>
              <a:defRPr sz="6933"/>
            </a:lvl4pPr>
            <a:lvl5pPr lvl="4" algn="ctr">
              <a:lnSpc>
                <a:spcPct val="80000"/>
              </a:lnSpc>
              <a:spcBef>
                <a:spcPts val="0"/>
              </a:spcBef>
              <a:spcAft>
                <a:spcPts val="0"/>
              </a:spcAft>
              <a:buSzPts val="5200"/>
              <a:buNone/>
              <a:defRPr sz="6933"/>
            </a:lvl5pPr>
            <a:lvl6pPr lvl="5" algn="ctr">
              <a:lnSpc>
                <a:spcPct val="80000"/>
              </a:lnSpc>
              <a:spcBef>
                <a:spcPts val="0"/>
              </a:spcBef>
              <a:spcAft>
                <a:spcPts val="0"/>
              </a:spcAft>
              <a:buSzPts val="5200"/>
              <a:buNone/>
              <a:defRPr sz="6933"/>
            </a:lvl6pPr>
            <a:lvl7pPr lvl="6" algn="ctr">
              <a:lnSpc>
                <a:spcPct val="80000"/>
              </a:lnSpc>
              <a:spcBef>
                <a:spcPts val="0"/>
              </a:spcBef>
              <a:spcAft>
                <a:spcPts val="0"/>
              </a:spcAft>
              <a:buSzPts val="5200"/>
              <a:buNone/>
              <a:defRPr sz="6933"/>
            </a:lvl7pPr>
            <a:lvl8pPr lvl="7" algn="ctr">
              <a:lnSpc>
                <a:spcPct val="80000"/>
              </a:lnSpc>
              <a:spcBef>
                <a:spcPts val="0"/>
              </a:spcBef>
              <a:spcAft>
                <a:spcPts val="0"/>
              </a:spcAft>
              <a:buSzPts val="5200"/>
              <a:buNone/>
              <a:defRPr sz="6933"/>
            </a:lvl8pPr>
            <a:lvl9pPr lvl="8" algn="ctr">
              <a:lnSpc>
                <a:spcPct val="80000"/>
              </a:lnSpc>
              <a:spcBef>
                <a:spcPts val="0"/>
              </a:spcBef>
              <a:spcAft>
                <a:spcPts val="0"/>
              </a:spcAft>
              <a:buSzPts val="5200"/>
              <a:buNone/>
              <a:defRPr sz="6933"/>
            </a:lvl9pPr>
          </a:lstStyle>
          <a:p>
            <a:endParaRPr/>
          </a:p>
        </p:txBody>
      </p:sp>
      <p:sp>
        <p:nvSpPr>
          <p:cNvPr id="18" name="Google Shape;18;p2"/>
          <p:cNvSpPr txBox="1">
            <a:spLocks noGrp="1"/>
          </p:cNvSpPr>
          <p:nvPr>
            <p:ph type="subTitle" idx="1"/>
          </p:nvPr>
        </p:nvSpPr>
        <p:spPr>
          <a:xfrm>
            <a:off x="4278000" y="4192500"/>
            <a:ext cx="3636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rot="20854109" flipH="1">
            <a:off x="2592097" y="2247140"/>
            <a:ext cx="11516720" cy="5420657"/>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9" name="Google Shape;59;p11"/>
          <p:cNvSpPr txBox="1">
            <a:spLocks noGrp="1"/>
          </p:cNvSpPr>
          <p:nvPr>
            <p:ph type="title" hasCustomPrompt="1"/>
          </p:nvPr>
        </p:nvSpPr>
        <p:spPr>
          <a:xfrm>
            <a:off x="1241733" y="905167"/>
            <a:ext cx="5368000" cy="1503200"/>
          </a:xfrm>
          <a:prstGeom prst="rect">
            <a:avLst/>
          </a:prstGeom>
        </p:spPr>
        <p:txBody>
          <a:bodyPr spcFirstLastPara="1" wrap="square" lIns="91425" tIns="91425" rIns="91425" bIns="91425" anchor="b" anchorCtr="0">
            <a:noAutofit/>
          </a:bodyPr>
          <a:lstStyle>
            <a:lvl1pPr lvl="0">
              <a:spcBef>
                <a:spcPts val="0"/>
              </a:spcBef>
              <a:spcAft>
                <a:spcPts val="0"/>
              </a:spcAft>
              <a:buSzPts val="7200"/>
              <a:buNone/>
              <a:defRPr sz="9600"/>
            </a:lvl1pPr>
            <a:lvl2pPr lvl="1">
              <a:spcBef>
                <a:spcPts val="0"/>
              </a:spcBef>
              <a:spcAft>
                <a:spcPts val="0"/>
              </a:spcAft>
              <a:buSzPts val="12000"/>
              <a:buNone/>
              <a:defRPr sz="16000"/>
            </a:lvl2pPr>
            <a:lvl3pPr lvl="2">
              <a:spcBef>
                <a:spcPts val="0"/>
              </a:spcBef>
              <a:spcAft>
                <a:spcPts val="0"/>
              </a:spcAft>
              <a:buSzPts val="12000"/>
              <a:buNone/>
              <a:defRPr sz="16000"/>
            </a:lvl3pPr>
            <a:lvl4pPr lvl="3">
              <a:spcBef>
                <a:spcPts val="0"/>
              </a:spcBef>
              <a:spcAft>
                <a:spcPts val="0"/>
              </a:spcAft>
              <a:buSzPts val="12000"/>
              <a:buNone/>
              <a:defRPr sz="16000"/>
            </a:lvl4pPr>
            <a:lvl5pPr lvl="4">
              <a:spcBef>
                <a:spcPts val="0"/>
              </a:spcBef>
              <a:spcAft>
                <a:spcPts val="0"/>
              </a:spcAft>
              <a:buSzPts val="12000"/>
              <a:buNone/>
              <a:defRPr sz="16000"/>
            </a:lvl5pPr>
            <a:lvl6pPr lvl="5">
              <a:spcBef>
                <a:spcPts val="0"/>
              </a:spcBef>
              <a:spcAft>
                <a:spcPts val="0"/>
              </a:spcAft>
              <a:buSzPts val="12000"/>
              <a:buNone/>
              <a:defRPr sz="16000"/>
            </a:lvl6pPr>
            <a:lvl7pPr lvl="6">
              <a:spcBef>
                <a:spcPts val="0"/>
              </a:spcBef>
              <a:spcAft>
                <a:spcPts val="0"/>
              </a:spcAft>
              <a:buSzPts val="12000"/>
              <a:buNone/>
              <a:defRPr sz="16000"/>
            </a:lvl7pPr>
            <a:lvl8pPr lvl="7">
              <a:spcBef>
                <a:spcPts val="0"/>
              </a:spcBef>
              <a:spcAft>
                <a:spcPts val="0"/>
              </a:spcAft>
              <a:buSzPts val="12000"/>
              <a:buNone/>
              <a:defRPr sz="16000"/>
            </a:lvl8pPr>
            <a:lvl9pPr lvl="8">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241733" y="2408367"/>
            <a:ext cx="5368000" cy="1022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62"/>
        <p:cNvGrpSpPr/>
        <p:nvPr/>
      </p:nvGrpSpPr>
      <p:grpSpPr>
        <a:xfrm>
          <a:off x="0" y="0"/>
          <a:ext cx="0" cy="0"/>
          <a:chOff x="0" y="0"/>
          <a:chExt cx="0" cy="0"/>
        </a:xfrm>
      </p:grpSpPr>
      <p:sp>
        <p:nvSpPr>
          <p:cNvPr id="63" name="Google Shape;63;p13"/>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4" name="Google Shape;64;p13"/>
          <p:cNvSpPr/>
          <p:nvPr/>
        </p:nvSpPr>
        <p:spPr>
          <a:xfrm>
            <a:off x="3789737" y="1791055"/>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5" name="Google Shape;65;p13"/>
          <p:cNvSpPr/>
          <p:nvPr/>
        </p:nvSpPr>
        <p:spPr>
          <a:xfrm>
            <a:off x="4705337" y="2742089"/>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6" name="Google Shape;66;p13"/>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p:nvPr>
        </p:nvSpPr>
        <p:spPr>
          <a:xfrm>
            <a:off x="7359700" y="632276"/>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68" name="Google Shape;68;p13"/>
          <p:cNvSpPr txBox="1">
            <a:spLocks noGrp="1"/>
          </p:cNvSpPr>
          <p:nvPr>
            <p:ph type="subTitle" idx="1"/>
          </p:nvPr>
        </p:nvSpPr>
        <p:spPr>
          <a:xfrm>
            <a:off x="7359700" y="102746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3" hasCustomPrompt="1"/>
          </p:nvPr>
        </p:nvSpPr>
        <p:spPr>
          <a:xfrm>
            <a:off x="5448533" y="836176"/>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0" name="Google Shape;70;p13"/>
          <p:cNvSpPr txBox="1">
            <a:spLocks noGrp="1"/>
          </p:cNvSpPr>
          <p:nvPr>
            <p:ph type="title" idx="4"/>
          </p:nvPr>
        </p:nvSpPr>
        <p:spPr>
          <a:xfrm>
            <a:off x="7359700" y="206076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1" name="Google Shape;71;p13"/>
          <p:cNvSpPr txBox="1">
            <a:spLocks noGrp="1"/>
          </p:cNvSpPr>
          <p:nvPr>
            <p:ph type="subTitle" idx="5"/>
          </p:nvPr>
        </p:nvSpPr>
        <p:spPr>
          <a:xfrm>
            <a:off x="7359700" y="2455948"/>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6" hasCustomPrompt="1"/>
          </p:nvPr>
        </p:nvSpPr>
        <p:spPr>
          <a:xfrm>
            <a:off x="5448533" y="226466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3" name="Google Shape;73;p13"/>
          <p:cNvSpPr txBox="1">
            <a:spLocks noGrp="1"/>
          </p:cNvSpPr>
          <p:nvPr>
            <p:ph type="title" idx="7"/>
          </p:nvPr>
        </p:nvSpPr>
        <p:spPr>
          <a:xfrm>
            <a:off x="7359700" y="3489245"/>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4" name="Google Shape;74;p13"/>
          <p:cNvSpPr txBox="1">
            <a:spLocks noGrp="1"/>
          </p:cNvSpPr>
          <p:nvPr>
            <p:ph type="subTitle" idx="8"/>
          </p:nvPr>
        </p:nvSpPr>
        <p:spPr>
          <a:xfrm>
            <a:off x="7359700" y="388443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9" hasCustomPrompt="1"/>
          </p:nvPr>
        </p:nvSpPr>
        <p:spPr>
          <a:xfrm>
            <a:off x="5448533" y="3693145"/>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6" name="Google Shape;76;p13"/>
          <p:cNvSpPr txBox="1">
            <a:spLocks noGrp="1"/>
          </p:cNvSpPr>
          <p:nvPr>
            <p:ph type="title" idx="13"/>
          </p:nvPr>
        </p:nvSpPr>
        <p:spPr>
          <a:xfrm>
            <a:off x="7359700" y="491773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7" name="Google Shape;77;p13"/>
          <p:cNvSpPr txBox="1">
            <a:spLocks noGrp="1"/>
          </p:cNvSpPr>
          <p:nvPr>
            <p:ph type="subTitle" idx="14"/>
          </p:nvPr>
        </p:nvSpPr>
        <p:spPr>
          <a:xfrm>
            <a:off x="7359700" y="5312919"/>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5" hasCustomPrompt="1"/>
          </p:nvPr>
        </p:nvSpPr>
        <p:spPr>
          <a:xfrm>
            <a:off x="5448533" y="512163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4"/>
          <p:cNvSpPr txBox="1">
            <a:spLocks noGrp="1"/>
          </p:cNvSpPr>
          <p:nvPr>
            <p:ph type="title" idx="2"/>
          </p:nvPr>
        </p:nvSpPr>
        <p:spPr>
          <a:xfrm>
            <a:off x="11703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2" name="Google Shape;82;p14"/>
          <p:cNvSpPr txBox="1">
            <a:spLocks noGrp="1"/>
          </p:cNvSpPr>
          <p:nvPr>
            <p:ph type="subTitle" idx="1"/>
          </p:nvPr>
        </p:nvSpPr>
        <p:spPr>
          <a:xfrm>
            <a:off x="11703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title" idx="3"/>
          </p:nvPr>
        </p:nvSpPr>
        <p:spPr>
          <a:xfrm>
            <a:off x="47422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4" name="Google Shape;84;p14"/>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5" name="Google Shape;85;p14"/>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6" name="Google Shape;86;p14"/>
          <p:cNvSpPr txBox="1">
            <a:spLocks noGrp="1"/>
          </p:cNvSpPr>
          <p:nvPr>
            <p:ph type="subTitle" idx="4"/>
          </p:nvPr>
        </p:nvSpPr>
        <p:spPr>
          <a:xfrm>
            <a:off x="47422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5"/>
          </p:nvPr>
        </p:nvSpPr>
        <p:spPr>
          <a:xfrm>
            <a:off x="83141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8" name="Google Shape;88;p14"/>
          <p:cNvSpPr txBox="1">
            <a:spLocks noGrp="1"/>
          </p:cNvSpPr>
          <p:nvPr>
            <p:ph type="subTitle" idx="6"/>
          </p:nvPr>
        </p:nvSpPr>
        <p:spPr>
          <a:xfrm>
            <a:off x="83141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Four Columns ">
  <p:cSld name="TITLE_AND_BODY_1_1_1">
    <p:spTree>
      <p:nvGrpSpPr>
        <p:cNvPr id="1" name="Shape 89"/>
        <p:cNvGrpSpPr/>
        <p:nvPr/>
      </p:nvGrpSpPr>
      <p:grpSpPr>
        <a:xfrm>
          <a:off x="0" y="0"/>
          <a:ext cx="0" cy="0"/>
          <a:chOff x="0" y="0"/>
          <a:chExt cx="0" cy="0"/>
        </a:xfrm>
      </p:grpSpPr>
      <p:sp>
        <p:nvSpPr>
          <p:cNvPr id="90" name="Google Shape;90;p15"/>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91" name="Google Shape;91;p15"/>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title" idx="2"/>
          </p:nvPr>
        </p:nvSpPr>
        <p:spPr>
          <a:xfrm>
            <a:off x="50600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3" name="Google Shape;93;p15"/>
          <p:cNvSpPr txBox="1">
            <a:spLocks noGrp="1"/>
          </p:cNvSpPr>
          <p:nvPr>
            <p:ph type="subTitle" idx="1"/>
          </p:nvPr>
        </p:nvSpPr>
        <p:spPr>
          <a:xfrm>
            <a:off x="50600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5"/>
          <p:cNvSpPr txBox="1">
            <a:spLocks noGrp="1"/>
          </p:cNvSpPr>
          <p:nvPr>
            <p:ph type="title" idx="3"/>
          </p:nvPr>
        </p:nvSpPr>
        <p:spPr>
          <a:xfrm>
            <a:off x="82255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5" name="Google Shape;95;p15"/>
          <p:cNvSpPr txBox="1">
            <a:spLocks noGrp="1"/>
          </p:cNvSpPr>
          <p:nvPr>
            <p:ph type="subTitle" idx="4"/>
          </p:nvPr>
        </p:nvSpPr>
        <p:spPr>
          <a:xfrm>
            <a:off x="82255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5"/>
          <p:cNvSpPr txBox="1">
            <a:spLocks noGrp="1"/>
          </p:cNvSpPr>
          <p:nvPr>
            <p:ph type="title" idx="5"/>
          </p:nvPr>
        </p:nvSpPr>
        <p:spPr>
          <a:xfrm>
            <a:off x="50600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7" name="Google Shape;97;p15"/>
          <p:cNvSpPr txBox="1">
            <a:spLocks noGrp="1"/>
          </p:cNvSpPr>
          <p:nvPr>
            <p:ph type="subTitle" idx="6"/>
          </p:nvPr>
        </p:nvSpPr>
        <p:spPr>
          <a:xfrm>
            <a:off x="50600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idx="7"/>
          </p:nvPr>
        </p:nvSpPr>
        <p:spPr>
          <a:xfrm>
            <a:off x="82255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9" name="Google Shape;99;p15"/>
          <p:cNvSpPr txBox="1">
            <a:spLocks noGrp="1"/>
          </p:cNvSpPr>
          <p:nvPr>
            <p:ph type="subTitle" idx="8"/>
          </p:nvPr>
        </p:nvSpPr>
        <p:spPr>
          <a:xfrm>
            <a:off x="82255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TITLE_AND_BODY_1_1_2">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6"/>
          <p:cNvSpPr txBox="1">
            <a:spLocks noGrp="1"/>
          </p:cNvSpPr>
          <p:nvPr>
            <p:ph type="title" idx="2"/>
          </p:nvPr>
        </p:nvSpPr>
        <p:spPr>
          <a:xfrm>
            <a:off x="2458069"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3" name="Google Shape;103;p16"/>
          <p:cNvSpPr txBox="1">
            <a:spLocks noGrp="1"/>
          </p:cNvSpPr>
          <p:nvPr>
            <p:ph type="subTitle" idx="1"/>
          </p:nvPr>
        </p:nvSpPr>
        <p:spPr>
          <a:xfrm>
            <a:off x="2458069"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6"/>
          <p:cNvSpPr txBox="1">
            <a:spLocks noGrp="1"/>
          </p:cNvSpPr>
          <p:nvPr>
            <p:ph type="title" idx="3"/>
          </p:nvPr>
        </p:nvSpPr>
        <p:spPr>
          <a:xfrm>
            <a:off x="6859531"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5" name="Google Shape;105;p16"/>
          <p:cNvSpPr txBox="1">
            <a:spLocks noGrp="1"/>
          </p:cNvSpPr>
          <p:nvPr>
            <p:ph type="subTitle" idx="4"/>
          </p:nvPr>
        </p:nvSpPr>
        <p:spPr>
          <a:xfrm>
            <a:off x="6859531"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p:nvPr/>
        </p:nvSpPr>
        <p:spPr>
          <a:xfrm rot="11545930">
            <a:off x="6135324" y="-567989"/>
            <a:ext cx="7307800" cy="3439615"/>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p:cSld name="TITLE_AND_BODY_1_1_3">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7"/>
          <p:cNvSpPr txBox="1">
            <a:spLocks noGrp="1"/>
          </p:cNvSpPr>
          <p:nvPr>
            <p:ph type="title" idx="2"/>
          </p:nvPr>
        </p:nvSpPr>
        <p:spPr>
          <a:xfrm>
            <a:off x="11703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0" name="Google Shape;110;p17"/>
          <p:cNvSpPr txBox="1">
            <a:spLocks noGrp="1"/>
          </p:cNvSpPr>
          <p:nvPr>
            <p:ph type="subTitle" idx="1"/>
          </p:nvPr>
        </p:nvSpPr>
        <p:spPr>
          <a:xfrm>
            <a:off x="11703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title" idx="3"/>
          </p:nvPr>
        </p:nvSpPr>
        <p:spPr>
          <a:xfrm>
            <a:off x="47422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2" name="Google Shape;112;p17"/>
          <p:cNvSpPr txBox="1">
            <a:spLocks noGrp="1"/>
          </p:cNvSpPr>
          <p:nvPr>
            <p:ph type="subTitle" idx="4"/>
          </p:nvPr>
        </p:nvSpPr>
        <p:spPr>
          <a:xfrm>
            <a:off x="47422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a:spLocks noGrp="1"/>
          </p:cNvSpPr>
          <p:nvPr>
            <p:ph type="title" idx="5"/>
          </p:nvPr>
        </p:nvSpPr>
        <p:spPr>
          <a:xfrm>
            <a:off x="83141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4" name="Google Shape;114;p17"/>
          <p:cNvSpPr txBox="1">
            <a:spLocks noGrp="1"/>
          </p:cNvSpPr>
          <p:nvPr>
            <p:ph type="subTitle" idx="6"/>
          </p:nvPr>
        </p:nvSpPr>
        <p:spPr>
          <a:xfrm>
            <a:off x="83141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7"/>
          <p:cNvSpPr txBox="1">
            <a:spLocks noGrp="1"/>
          </p:cNvSpPr>
          <p:nvPr>
            <p:ph type="title" idx="7"/>
          </p:nvPr>
        </p:nvSpPr>
        <p:spPr>
          <a:xfrm>
            <a:off x="11703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6" name="Google Shape;116;p17"/>
          <p:cNvSpPr txBox="1">
            <a:spLocks noGrp="1"/>
          </p:cNvSpPr>
          <p:nvPr>
            <p:ph type="subTitle" idx="8"/>
          </p:nvPr>
        </p:nvSpPr>
        <p:spPr>
          <a:xfrm>
            <a:off x="11703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7"/>
          <p:cNvSpPr txBox="1">
            <a:spLocks noGrp="1"/>
          </p:cNvSpPr>
          <p:nvPr>
            <p:ph type="title" idx="9"/>
          </p:nvPr>
        </p:nvSpPr>
        <p:spPr>
          <a:xfrm>
            <a:off x="47422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8" name="Google Shape;118;p17"/>
          <p:cNvSpPr txBox="1">
            <a:spLocks noGrp="1"/>
          </p:cNvSpPr>
          <p:nvPr>
            <p:ph type="subTitle" idx="13"/>
          </p:nvPr>
        </p:nvSpPr>
        <p:spPr>
          <a:xfrm>
            <a:off x="47422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idx="14"/>
          </p:nvPr>
        </p:nvSpPr>
        <p:spPr>
          <a:xfrm>
            <a:off x="83141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20" name="Google Shape;120;p17"/>
          <p:cNvSpPr txBox="1">
            <a:spLocks noGrp="1"/>
          </p:cNvSpPr>
          <p:nvPr>
            <p:ph type="subTitle" idx="15"/>
          </p:nvPr>
        </p:nvSpPr>
        <p:spPr>
          <a:xfrm>
            <a:off x="83141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7"/>
          <p:cNvSpPr/>
          <p:nvPr/>
        </p:nvSpPr>
        <p:spPr>
          <a:xfrm rot="5400000" flipH="1">
            <a:off x="10281879" y="-2165157"/>
            <a:ext cx="2379851" cy="646519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TITLE_AND_BODY_1_2">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8"/>
          <p:cNvSpPr txBox="1">
            <a:spLocks noGrp="1"/>
          </p:cNvSpPr>
          <p:nvPr>
            <p:ph type="title" idx="2"/>
          </p:nvPr>
        </p:nvSpPr>
        <p:spPr>
          <a:xfrm>
            <a:off x="1017333" y="3037712"/>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5" name="Google Shape;125;p18"/>
          <p:cNvSpPr txBox="1">
            <a:spLocks noGrp="1"/>
          </p:cNvSpPr>
          <p:nvPr>
            <p:ph type="subTitle" idx="1"/>
          </p:nvPr>
        </p:nvSpPr>
        <p:spPr>
          <a:xfrm>
            <a:off x="1017333" y="3432900"/>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8"/>
          <p:cNvSpPr txBox="1">
            <a:spLocks noGrp="1"/>
          </p:cNvSpPr>
          <p:nvPr>
            <p:ph type="title" idx="3"/>
          </p:nvPr>
        </p:nvSpPr>
        <p:spPr>
          <a:xfrm>
            <a:off x="1017333" y="4567797"/>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7" name="Google Shape;127;p18"/>
          <p:cNvSpPr txBox="1">
            <a:spLocks noGrp="1"/>
          </p:cNvSpPr>
          <p:nvPr>
            <p:ph type="subTitle" idx="4"/>
          </p:nvPr>
        </p:nvSpPr>
        <p:spPr>
          <a:xfrm>
            <a:off x="1017333" y="4962985"/>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1">
  <p:cSld name="TITLE_AND_BODY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title" idx="2"/>
          </p:nvPr>
        </p:nvSpPr>
        <p:spPr>
          <a:xfrm>
            <a:off x="1016948"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1" name="Google Shape;131;p19"/>
          <p:cNvSpPr txBox="1">
            <a:spLocks noGrp="1"/>
          </p:cNvSpPr>
          <p:nvPr>
            <p:ph type="subTitle" idx="1"/>
          </p:nvPr>
        </p:nvSpPr>
        <p:spPr>
          <a:xfrm>
            <a:off x="1016948"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9"/>
          <p:cNvSpPr txBox="1">
            <a:spLocks noGrp="1"/>
          </p:cNvSpPr>
          <p:nvPr>
            <p:ph type="title" idx="3"/>
          </p:nvPr>
        </p:nvSpPr>
        <p:spPr>
          <a:xfrm>
            <a:off x="362351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3" name="Google Shape;133;p19"/>
          <p:cNvSpPr txBox="1">
            <a:spLocks noGrp="1"/>
          </p:cNvSpPr>
          <p:nvPr>
            <p:ph type="subTitle" idx="4"/>
          </p:nvPr>
        </p:nvSpPr>
        <p:spPr>
          <a:xfrm>
            <a:off x="362351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9"/>
          <p:cNvSpPr txBox="1">
            <a:spLocks noGrp="1"/>
          </p:cNvSpPr>
          <p:nvPr>
            <p:ph type="title" idx="5"/>
          </p:nvPr>
        </p:nvSpPr>
        <p:spPr>
          <a:xfrm>
            <a:off x="623008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5" name="Google Shape;135;p19"/>
          <p:cNvSpPr txBox="1">
            <a:spLocks noGrp="1"/>
          </p:cNvSpPr>
          <p:nvPr>
            <p:ph type="subTitle" idx="6"/>
          </p:nvPr>
        </p:nvSpPr>
        <p:spPr>
          <a:xfrm>
            <a:off x="623008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9"/>
          <p:cNvSpPr txBox="1">
            <a:spLocks noGrp="1"/>
          </p:cNvSpPr>
          <p:nvPr>
            <p:ph type="title" idx="7"/>
          </p:nvPr>
        </p:nvSpPr>
        <p:spPr>
          <a:xfrm>
            <a:off x="8836660"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7" name="Google Shape;137;p19"/>
          <p:cNvSpPr txBox="1">
            <a:spLocks noGrp="1"/>
          </p:cNvSpPr>
          <p:nvPr>
            <p:ph type="subTitle" idx="8"/>
          </p:nvPr>
        </p:nvSpPr>
        <p:spPr>
          <a:xfrm>
            <a:off x="8836660"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9"/>
          <p:cNvSpPr/>
          <p:nvPr/>
        </p:nvSpPr>
        <p:spPr>
          <a:xfrm rot="16200000">
            <a:off x="8800804" y="-1739940"/>
            <a:ext cx="1651137" cy="513100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TITLE_AND_BODY_1_3">
    <p:spTree>
      <p:nvGrpSpPr>
        <p:cNvPr id="1" name="Shape 139"/>
        <p:cNvGrpSpPr/>
        <p:nvPr/>
      </p:nvGrpSpPr>
      <p:grpSpPr>
        <a:xfrm>
          <a:off x="0" y="0"/>
          <a:ext cx="0" cy="0"/>
          <a:chOff x="0" y="0"/>
          <a:chExt cx="0" cy="0"/>
        </a:xfrm>
      </p:grpSpPr>
      <p:sp>
        <p:nvSpPr>
          <p:cNvPr id="140" name="Google Shape;140;p20"/>
          <p:cNvSpPr/>
          <p:nvPr/>
        </p:nvSpPr>
        <p:spPr>
          <a:xfrm rot="5400000">
            <a:off x="-1568367" y="-761400"/>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41" name="Google Shape;141;p20"/>
          <p:cNvSpPr txBox="1">
            <a:spLocks noGrp="1"/>
          </p:cNvSpPr>
          <p:nvPr>
            <p:ph type="title"/>
          </p:nvPr>
        </p:nvSpPr>
        <p:spPr>
          <a:xfrm>
            <a:off x="7894600" y="2043200"/>
            <a:ext cx="29368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42" name="Google Shape;142;p20"/>
          <p:cNvSpPr txBox="1">
            <a:spLocks noGrp="1"/>
          </p:cNvSpPr>
          <p:nvPr>
            <p:ph type="subTitle" idx="1"/>
          </p:nvPr>
        </p:nvSpPr>
        <p:spPr>
          <a:xfrm>
            <a:off x="7894600" y="2743215"/>
            <a:ext cx="2936800" cy="20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688132" y="-2617962"/>
            <a:ext cx="11375993" cy="11615395"/>
            <a:chOff x="2016098" y="-1963471"/>
            <a:chExt cx="8531995" cy="8711546"/>
          </a:xfrm>
        </p:grpSpPr>
        <p:sp>
          <p:nvSpPr>
            <p:cNvPr id="21" name="Google Shape;21;p3"/>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 name="Google Shape;22;p3"/>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3" name="Google Shape;23;p3"/>
          <p:cNvSpPr txBox="1">
            <a:spLocks noGrp="1"/>
          </p:cNvSpPr>
          <p:nvPr>
            <p:ph type="title"/>
          </p:nvPr>
        </p:nvSpPr>
        <p:spPr>
          <a:xfrm>
            <a:off x="7945833" y="2990767"/>
            <a:ext cx="3240800" cy="1122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4800"/>
            </a:lvl1pPr>
            <a:lvl2pPr lvl="1" algn="ctr">
              <a:lnSpc>
                <a:spcPct val="90000"/>
              </a:lnSpc>
              <a:spcBef>
                <a:spcPts val="0"/>
              </a:spcBef>
              <a:spcAft>
                <a:spcPts val="0"/>
              </a:spcAft>
              <a:buSzPts val="3600"/>
              <a:buNone/>
              <a:defRPr sz="4800"/>
            </a:lvl2pPr>
            <a:lvl3pPr lvl="2" algn="ctr">
              <a:lnSpc>
                <a:spcPct val="90000"/>
              </a:lnSpc>
              <a:spcBef>
                <a:spcPts val="0"/>
              </a:spcBef>
              <a:spcAft>
                <a:spcPts val="0"/>
              </a:spcAft>
              <a:buSzPts val="3600"/>
              <a:buNone/>
              <a:defRPr sz="4800"/>
            </a:lvl3pPr>
            <a:lvl4pPr lvl="3" algn="ctr">
              <a:lnSpc>
                <a:spcPct val="90000"/>
              </a:lnSpc>
              <a:spcBef>
                <a:spcPts val="0"/>
              </a:spcBef>
              <a:spcAft>
                <a:spcPts val="0"/>
              </a:spcAft>
              <a:buSzPts val="3600"/>
              <a:buNone/>
              <a:defRPr sz="4800"/>
            </a:lvl4pPr>
            <a:lvl5pPr lvl="4" algn="ctr">
              <a:lnSpc>
                <a:spcPct val="90000"/>
              </a:lnSpc>
              <a:spcBef>
                <a:spcPts val="0"/>
              </a:spcBef>
              <a:spcAft>
                <a:spcPts val="0"/>
              </a:spcAft>
              <a:buSzPts val="3600"/>
              <a:buNone/>
              <a:defRPr sz="4800"/>
            </a:lvl5pPr>
            <a:lvl6pPr lvl="5" algn="ctr">
              <a:lnSpc>
                <a:spcPct val="90000"/>
              </a:lnSpc>
              <a:spcBef>
                <a:spcPts val="0"/>
              </a:spcBef>
              <a:spcAft>
                <a:spcPts val="0"/>
              </a:spcAft>
              <a:buSzPts val="3600"/>
              <a:buNone/>
              <a:defRPr sz="4800"/>
            </a:lvl6pPr>
            <a:lvl7pPr lvl="6" algn="ctr">
              <a:lnSpc>
                <a:spcPct val="90000"/>
              </a:lnSpc>
              <a:spcBef>
                <a:spcPts val="0"/>
              </a:spcBef>
              <a:spcAft>
                <a:spcPts val="0"/>
              </a:spcAft>
              <a:buSzPts val="3600"/>
              <a:buNone/>
              <a:defRPr sz="4800"/>
            </a:lvl7pPr>
            <a:lvl8pPr lvl="7" algn="ctr">
              <a:lnSpc>
                <a:spcPct val="90000"/>
              </a:lnSpc>
              <a:spcBef>
                <a:spcPts val="0"/>
              </a:spcBef>
              <a:spcAft>
                <a:spcPts val="0"/>
              </a:spcAft>
              <a:buSzPts val="3600"/>
              <a:buNone/>
              <a:defRPr sz="4800"/>
            </a:lvl8pPr>
            <a:lvl9pPr lvl="8" algn="ctr">
              <a:lnSpc>
                <a:spcPct val="90000"/>
              </a:lnSpc>
              <a:spcBef>
                <a:spcPts val="0"/>
              </a:spcBef>
              <a:spcAft>
                <a:spcPts val="0"/>
              </a:spcAft>
              <a:buSzPts val="3600"/>
              <a:buNone/>
              <a:defRPr sz="4800"/>
            </a:lvl9pPr>
          </a:lstStyle>
          <a:p>
            <a:endParaRPr/>
          </a:p>
        </p:txBody>
      </p:sp>
      <p:sp>
        <p:nvSpPr>
          <p:cNvPr id="24" name="Google Shape;24;p3"/>
          <p:cNvSpPr txBox="1">
            <a:spLocks noGrp="1"/>
          </p:cNvSpPr>
          <p:nvPr>
            <p:ph type="title" idx="2" hasCustomPrompt="1"/>
          </p:nvPr>
        </p:nvSpPr>
        <p:spPr>
          <a:xfrm>
            <a:off x="7945833" y="1267833"/>
            <a:ext cx="4233200" cy="1672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25" name="Google Shape;25;p3"/>
          <p:cNvSpPr txBox="1">
            <a:spLocks noGrp="1"/>
          </p:cNvSpPr>
          <p:nvPr>
            <p:ph type="subTitle" idx="1"/>
          </p:nvPr>
        </p:nvSpPr>
        <p:spPr>
          <a:xfrm>
            <a:off x="7945833" y="4465567"/>
            <a:ext cx="3153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1017333" y="628500"/>
            <a:ext cx="37108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5" name="Google Shape;145;p21"/>
          <p:cNvGrpSpPr/>
          <p:nvPr/>
        </p:nvGrpSpPr>
        <p:grpSpPr>
          <a:xfrm>
            <a:off x="4728303" y="2024481"/>
            <a:ext cx="9492012" cy="4862096"/>
            <a:chOff x="3546227" y="1518361"/>
            <a:chExt cx="7119009" cy="3646572"/>
          </a:xfrm>
        </p:grpSpPr>
        <p:sp>
          <p:nvSpPr>
            <p:cNvPr id="146" name="Google Shape;146;p21"/>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7" name="Google Shape;147;p21"/>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48" name="Google Shape;148;p21"/>
          <p:cNvSpPr txBox="1">
            <a:spLocks noGrp="1"/>
          </p:cNvSpPr>
          <p:nvPr>
            <p:ph type="subTitle" idx="1"/>
          </p:nvPr>
        </p:nvSpPr>
        <p:spPr>
          <a:xfrm>
            <a:off x="1017333" y="2361533"/>
            <a:ext cx="4962000" cy="20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21"/>
          <p:cNvSpPr txBox="1"/>
          <p:nvPr/>
        </p:nvSpPr>
        <p:spPr>
          <a:xfrm>
            <a:off x="1017333" y="4759733"/>
            <a:ext cx="4710400" cy="889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600">
                <a:solidFill>
                  <a:schemeClr val="lt2"/>
                </a:solidFill>
                <a:latin typeface="DM Sans"/>
                <a:ea typeface="DM Sans"/>
                <a:cs typeface="DM Sans"/>
                <a:sym typeface="DM Sans"/>
              </a:rPr>
              <a:t>CREDITS: This presentation template was created by </a:t>
            </a:r>
            <a:r>
              <a:rPr lang="en" sz="1600">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600">
                <a:solidFill>
                  <a:schemeClr val="lt2"/>
                </a:solidFill>
                <a:latin typeface="DM Sans"/>
                <a:ea typeface="DM Sans"/>
                <a:cs typeface="DM Sans"/>
                <a:sym typeface="DM Sans"/>
              </a:rPr>
              <a:t>, including icons by </a:t>
            </a:r>
            <a:r>
              <a:rPr lang="en" sz="1600">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600">
                <a:solidFill>
                  <a:schemeClr val="lt2"/>
                </a:solidFill>
                <a:latin typeface="DM Sans"/>
                <a:ea typeface="DM Sans"/>
                <a:cs typeface="DM Sans"/>
                <a:sym typeface="DM Sans"/>
              </a:rPr>
              <a:t>, and infographics &amp; images by </a:t>
            </a:r>
            <a:r>
              <a:rPr lang="en" sz="1600">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600">
                <a:solidFill>
                  <a:schemeClr val="lt2"/>
                </a:solidFill>
                <a:latin typeface="DM Sans"/>
                <a:ea typeface="DM Sans"/>
                <a:cs typeface="DM Sans"/>
                <a:sym typeface="DM Sans"/>
              </a:rPr>
              <a:t>. </a:t>
            </a:r>
            <a:endParaRPr sz="1600">
              <a:solidFill>
                <a:schemeClr val="lt2"/>
              </a:solidFill>
              <a:latin typeface="DM Sans"/>
              <a:ea typeface="DM Sans"/>
              <a:cs typeface="DM Sans"/>
              <a:sym typeface="DM Sans"/>
            </a:endParaRPr>
          </a:p>
          <a:p>
            <a:pPr marL="0" lvl="0" indent="0" algn="l" rtl="0">
              <a:lnSpc>
                <a:spcPct val="115000"/>
              </a:lnSpc>
              <a:spcBef>
                <a:spcPts val="400"/>
              </a:spcBef>
              <a:spcAft>
                <a:spcPts val="0"/>
              </a:spcAft>
              <a:buNone/>
            </a:pPr>
            <a:endParaRPr sz="1600">
              <a:solidFill>
                <a:schemeClr val="lt2"/>
              </a:solidFill>
              <a:latin typeface="DM Sans"/>
              <a:ea typeface="DM Sans"/>
              <a:cs typeface="DM Sans"/>
              <a:sym typeface="DM Sans"/>
            </a:endParaRPr>
          </a:p>
          <a:p>
            <a:pPr marL="0" lvl="0" indent="0" algn="l" rtl="0">
              <a:spcBef>
                <a:spcPts val="0"/>
              </a:spcBef>
              <a:spcAft>
                <a:spcPts val="0"/>
              </a:spcAft>
              <a:buNone/>
            </a:pPr>
            <a:endParaRPr sz="1600">
              <a:solidFill>
                <a:schemeClr val="lt2"/>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TITLE_AND_BODY_1_1_4">
    <p:spTree>
      <p:nvGrpSpPr>
        <p:cNvPr id="1" name="Shape 150"/>
        <p:cNvGrpSpPr/>
        <p:nvPr/>
      </p:nvGrpSpPr>
      <p:grpSpPr>
        <a:xfrm>
          <a:off x="0" y="0"/>
          <a:ext cx="0" cy="0"/>
          <a:chOff x="0" y="0"/>
          <a:chExt cx="0" cy="0"/>
        </a:xfrm>
      </p:grpSpPr>
      <p:sp>
        <p:nvSpPr>
          <p:cNvPr id="151" name="Google Shape;151;p22"/>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2" name="Google Shape;152;p22"/>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153"/>
        <p:cNvGrpSpPr/>
        <p:nvPr/>
      </p:nvGrpSpPr>
      <p:grpSpPr>
        <a:xfrm>
          <a:off x="0" y="0"/>
          <a:ext cx="0" cy="0"/>
          <a:chOff x="0" y="0"/>
          <a:chExt cx="0" cy="0"/>
        </a:xfrm>
      </p:grpSpPr>
      <p:grpSp>
        <p:nvGrpSpPr>
          <p:cNvPr id="154" name="Google Shape;154;p23"/>
          <p:cNvGrpSpPr/>
          <p:nvPr/>
        </p:nvGrpSpPr>
        <p:grpSpPr>
          <a:xfrm>
            <a:off x="4728303" y="2024481"/>
            <a:ext cx="9492012" cy="4862096"/>
            <a:chOff x="3546227" y="1518361"/>
            <a:chExt cx="7119009" cy="3646572"/>
          </a:xfrm>
        </p:grpSpPr>
        <p:sp>
          <p:nvSpPr>
            <p:cNvPr id="155" name="Google Shape;155;p23"/>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6" name="Google Shape;156;p23"/>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TITLE_ONLY_1">
    <p:bg>
      <p:bgPr>
        <a:solidFill>
          <a:schemeClr val="accent5"/>
        </a:solidFill>
        <a:effectLst/>
      </p:bgPr>
    </p:bg>
    <p:spTree>
      <p:nvGrpSpPr>
        <p:cNvPr id="1" name="Shape 157"/>
        <p:cNvGrpSpPr/>
        <p:nvPr/>
      </p:nvGrpSpPr>
      <p:grpSpPr>
        <a:xfrm>
          <a:off x="0" y="0"/>
          <a:ext cx="0" cy="0"/>
          <a:chOff x="0" y="0"/>
          <a:chExt cx="0" cy="0"/>
        </a:xfrm>
      </p:grpSpPr>
      <p:sp>
        <p:nvSpPr>
          <p:cNvPr id="158" name="Google Shape;158;p24"/>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9" name="Google Shape;159;p24"/>
          <p:cNvSpPr/>
          <p:nvPr/>
        </p:nvSpPr>
        <p:spPr>
          <a:xfrm>
            <a:off x="-1681612" y="3692936"/>
            <a:ext cx="7850691" cy="369514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rot="10800000">
            <a:off x="-1794935" y="-2175495"/>
            <a:ext cx="11375993" cy="11615395"/>
            <a:chOff x="2016098" y="-1963471"/>
            <a:chExt cx="8531995" cy="8711546"/>
          </a:xfrm>
        </p:grpSpPr>
        <p:sp>
          <p:nvSpPr>
            <p:cNvPr id="28" name="Google Shape;28;p4"/>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 name="Google Shape;29;p4"/>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0" name="Google Shape;30;p4"/>
          <p:cNvSpPr txBox="1">
            <a:spLocks noGrp="1"/>
          </p:cNvSpPr>
          <p:nvPr>
            <p:ph type="body" idx="1"/>
          </p:nvPr>
        </p:nvSpPr>
        <p:spPr>
          <a:xfrm>
            <a:off x="1017333" y="1567133"/>
            <a:ext cx="10166800" cy="44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endParaRPr/>
          </a:p>
        </p:txBody>
      </p:sp>
      <p:sp>
        <p:nvSpPr>
          <p:cNvPr id="31" name="Google Shape;31;p4"/>
          <p:cNvSpPr txBox="1">
            <a:spLocks noGrp="1"/>
          </p:cNvSpPr>
          <p:nvPr>
            <p:ph type="title"/>
          </p:nvPr>
        </p:nvSpPr>
        <p:spPr>
          <a:xfrm>
            <a:off x="1017333" y="628500"/>
            <a:ext cx="9811200" cy="938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2773974" y="-440370"/>
            <a:ext cx="9627781" cy="7467188"/>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4" name="Google Shape;34;p5"/>
          <p:cNvSpPr txBox="1">
            <a:spLocks noGrp="1"/>
          </p:cNvSpPr>
          <p:nvPr>
            <p:ph type="body" idx="1"/>
          </p:nvPr>
        </p:nvSpPr>
        <p:spPr>
          <a:xfrm>
            <a:off x="957067"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5" name="Google Shape;35;p5"/>
          <p:cNvSpPr txBox="1">
            <a:spLocks noGrp="1"/>
          </p:cNvSpPr>
          <p:nvPr>
            <p:ph type="body" idx="2"/>
          </p:nvPr>
        </p:nvSpPr>
        <p:spPr>
          <a:xfrm>
            <a:off x="6410133"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6" name="Google Shape;36;p5"/>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6"/>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40" name="Google Shape;40;p6"/>
          <p:cNvSpPr/>
          <p:nvPr/>
        </p:nvSpPr>
        <p:spPr>
          <a:xfrm>
            <a:off x="-1483251" y="5168530"/>
            <a:ext cx="4436588" cy="208820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1017333" y="2021733"/>
            <a:ext cx="4165200" cy="32724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endParaRPr/>
          </a:p>
        </p:txBody>
      </p:sp>
      <p:sp>
        <p:nvSpPr>
          <p:cNvPr id="43" name="Google Shape;43;p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960667" y="600200"/>
            <a:ext cx="44892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46" name="Google Shape;46;p8"/>
          <p:cNvSpPr/>
          <p:nvPr/>
        </p:nvSpPr>
        <p:spPr>
          <a:xfrm rot="10800000">
            <a:off x="-802033" y="-649566"/>
            <a:ext cx="2559485" cy="795393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subTitle" idx="1"/>
          </p:nvPr>
        </p:nvSpPr>
        <p:spPr>
          <a:xfrm>
            <a:off x="1017333" y="994367"/>
            <a:ext cx="4140400" cy="16468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Font typeface="Bree Serif"/>
              <a:buNone/>
              <a:defRPr sz="2800">
                <a:latin typeface="Bree Serif"/>
                <a:ea typeface="Bree Serif"/>
                <a:cs typeface="Bree Serif"/>
                <a:sym typeface="Bree Serif"/>
              </a:defRPr>
            </a:lvl1pPr>
            <a:lvl2pPr lvl="1" algn="ctr">
              <a:lnSpc>
                <a:spcPct val="100000"/>
              </a:lnSpc>
              <a:spcBef>
                <a:spcPts val="0"/>
              </a:spcBef>
              <a:spcAft>
                <a:spcPts val="0"/>
              </a:spcAft>
              <a:buSzPts val="2100"/>
              <a:buFont typeface="Bree Serif"/>
              <a:buNone/>
              <a:defRPr sz="2800">
                <a:latin typeface="Bree Serif"/>
                <a:ea typeface="Bree Serif"/>
                <a:cs typeface="Bree Serif"/>
                <a:sym typeface="Bree Serif"/>
              </a:defRPr>
            </a:lvl2pPr>
            <a:lvl3pPr lvl="2" algn="ctr">
              <a:lnSpc>
                <a:spcPct val="100000"/>
              </a:lnSpc>
              <a:spcBef>
                <a:spcPts val="0"/>
              </a:spcBef>
              <a:spcAft>
                <a:spcPts val="0"/>
              </a:spcAft>
              <a:buSzPts val="2100"/>
              <a:buFont typeface="Bree Serif"/>
              <a:buNone/>
              <a:defRPr sz="2800">
                <a:latin typeface="Bree Serif"/>
                <a:ea typeface="Bree Serif"/>
                <a:cs typeface="Bree Serif"/>
                <a:sym typeface="Bree Serif"/>
              </a:defRPr>
            </a:lvl3pPr>
            <a:lvl4pPr lvl="3" algn="ctr">
              <a:lnSpc>
                <a:spcPct val="100000"/>
              </a:lnSpc>
              <a:spcBef>
                <a:spcPts val="0"/>
              </a:spcBef>
              <a:spcAft>
                <a:spcPts val="0"/>
              </a:spcAft>
              <a:buSzPts val="2100"/>
              <a:buFont typeface="Bree Serif"/>
              <a:buNone/>
              <a:defRPr sz="2800">
                <a:latin typeface="Bree Serif"/>
                <a:ea typeface="Bree Serif"/>
                <a:cs typeface="Bree Serif"/>
                <a:sym typeface="Bree Serif"/>
              </a:defRPr>
            </a:lvl4pPr>
            <a:lvl5pPr lvl="4" algn="ctr">
              <a:lnSpc>
                <a:spcPct val="100000"/>
              </a:lnSpc>
              <a:spcBef>
                <a:spcPts val="0"/>
              </a:spcBef>
              <a:spcAft>
                <a:spcPts val="0"/>
              </a:spcAft>
              <a:buSzPts val="2100"/>
              <a:buFont typeface="Bree Serif"/>
              <a:buNone/>
              <a:defRPr sz="2800">
                <a:latin typeface="Bree Serif"/>
                <a:ea typeface="Bree Serif"/>
                <a:cs typeface="Bree Serif"/>
                <a:sym typeface="Bree Serif"/>
              </a:defRPr>
            </a:lvl5pPr>
            <a:lvl6pPr lvl="5" algn="ctr">
              <a:lnSpc>
                <a:spcPct val="100000"/>
              </a:lnSpc>
              <a:spcBef>
                <a:spcPts val="0"/>
              </a:spcBef>
              <a:spcAft>
                <a:spcPts val="0"/>
              </a:spcAft>
              <a:buSzPts val="2100"/>
              <a:buFont typeface="Bree Serif"/>
              <a:buNone/>
              <a:defRPr sz="2800">
                <a:latin typeface="Bree Serif"/>
                <a:ea typeface="Bree Serif"/>
                <a:cs typeface="Bree Serif"/>
                <a:sym typeface="Bree Serif"/>
              </a:defRPr>
            </a:lvl6pPr>
            <a:lvl7pPr lvl="6" algn="ctr">
              <a:lnSpc>
                <a:spcPct val="100000"/>
              </a:lnSpc>
              <a:spcBef>
                <a:spcPts val="0"/>
              </a:spcBef>
              <a:spcAft>
                <a:spcPts val="0"/>
              </a:spcAft>
              <a:buSzPts val="2100"/>
              <a:buFont typeface="Bree Serif"/>
              <a:buNone/>
              <a:defRPr sz="2800">
                <a:latin typeface="Bree Serif"/>
                <a:ea typeface="Bree Serif"/>
                <a:cs typeface="Bree Serif"/>
                <a:sym typeface="Bree Serif"/>
              </a:defRPr>
            </a:lvl7pPr>
            <a:lvl8pPr lvl="7" algn="ctr">
              <a:lnSpc>
                <a:spcPct val="100000"/>
              </a:lnSpc>
              <a:spcBef>
                <a:spcPts val="0"/>
              </a:spcBef>
              <a:spcAft>
                <a:spcPts val="0"/>
              </a:spcAft>
              <a:buSzPts val="2100"/>
              <a:buFont typeface="Bree Serif"/>
              <a:buNone/>
              <a:defRPr sz="2800">
                <a:latin typeface="Bree Serif"/>
                <a:ea typeface="Bree Serif"/>
                <a:cs typeface="Bree Serif"/>
                <a:sym typeface="Bree Serif"/>
              </a:defRPr>
            </a:lvl8pPr>
            <a:lvl9pPr lvl="8" algn="ctr">
              <a:lnSpc>
                <a:spcPct val="100000"/>
              </a:lnSpc>
              <a:spcBef>
                <a:spcPts val="0"/>
              </a:spcBef>
              <a:spcAft>
                <a:spcPts val="0"/>
              </a:spcAft>
              <a:buSzPts val="2100"/>
              <a:buFont typeface="Bree Serif"/>
              <a:buNone/>
              <a:defRPr sz="2800">
                <a:latin typeface="Bree Serif"/>
                <a:ea typeface="Bree Serif"/>
                <a:cs typeface="Bree Serif"/>
                <a:sym typeface="Bree Serif"/>
              </a:defRPr>
            </a:lvl9pPr>
          </a:lstStyle>
          <a:p>
            <a:endParaRPr/>
          </a:p>
        </p:txBody>
      </p:sp>
      <p:sp>
        <p:nvSpPr>
          <p:cNvPr id="49" name="Google Shape;49;p9"/>
          <p:cNvSpPr txBox="1">
            <a:spLocks noGrp="1"/>
          </p:cNvSpPr>
          <p:nvPr>
            <p:ph type="body" idx="2"/>
          </p:nvPr>
        </p:nvSpPr>
        <p:spPr>
          <a:xfrm>
            <a:off x="1017333" y="2813100"/>
            <a:ext cx="5172000" cy="285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50" name="Google Shape;50;p9"/>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1" name="Google Shape;51;p9"/>
          <p:cNvGrpSpPr/>
          <p:nvPr/>
        </p:nvGrpSpPr>
        <p:grpSpPr>
          <a:xfrm>
            <a:off x="4728303" y="2024481"/>
            <a:ext cx="9492012" cy="4862096"/>
            <a:chOff x="3546227" y="1518361"/>
            <a:chExt cx="7119009" cy="3646572"/>
          </a:xfrm>
        </p:grpSpPr>
        <p:sp>
          <p:nvSpPr>
            <p:cNvPr id="52" name="Google Shape;52;p9"/>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 name="Google Shape;53;p9"/>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rot="16200000">
            <a:off x="1550315" y="-3063117"/>
            <a:ext cx="3568452" cy="969470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6" name="Google Shape;56;p10"/>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ree Serif"/>
              <a:buNone/>
              <a:defRPr sz="2800">
                <a:solidFill>
                  <a:schemeClr val="lt2"/>
                </a:solidFill>
                <a:latin typeface="Bree Serif"/>
                <a:ea typeface="Bree Serif"/>
                <a:cs typeface="Bree Serif"/>
                <a:sym typeface="Bree Serif"/>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7"/>
          <p:cNvGrpSpPr/>
          <p:nvPr/>
        </p:nvGrpSpPr>
        <p:grpSpPr>
          <a:xfrm>
            <a:off x="973615" y="532035"/>
            <a:ext cx="9838359" cy="6617171"/>
            <a:chOff x="730211" y="399026"/>
            <a:chExt cx="7378769" cy="4962878"/>
          </a:xfrm>
        </p:grpSpPr>
        <p:grpSp>
          <p:nvGrpSpPr>
            <p:cNvPr id="169" name="Google Shape;169;p27"/>
            <p:cNvGrpSpPr/>
            <p:nvPr/>
          </p:nvGrpSpPr>
          <p:grpSpPr>
            <a:xfrm>
              <a:off x="1246673" y="505768"/>
              <a:ext cx="6650654" cy="4659179"/>
              <a:chOff x="2009075" y="2001575"/>
              <a:chExt cx="4758625" cy="3333700"/>
            </a:xfrm>
          </p:grpSpPr>
          <p:sp>
            <p:nvSpPr>
              <p:cNvPr id="170" name="Google Shape;170;p27"/>
              <p:cNvSpPr/>
              <p:nvPr/>
            </p:nvSpPr>
            <p:spPr>
              <a:xfrm>
                <a:off x="5764075" y="2886225"/>
                <a:ext cx="935800" cy="2405825"/>
              </a:xfrm>
              <a:custGeom>
                <a:avLst/>
                <a:gdLst/>
                <a:ahLst/>
                <a:cxnLst/>
                <a:rect l="l" t="t" r="r" b="b"/>
                <a:pathLst>
                  <a:path w="37432" h="96233" extrusionOk="0">
                    <a:moveTo>
                      <a:pt x="0" y="0"/>
                    </a:moveTo>
                    <a:lnTo>
                      <a:pt x="0" y="96233"/>
                    </a:lnTo>
                    <a:cubicBezTo>
                      <a:pt x="0" y="96233"/>
                      <a:pt x="15649" y="92816"/>
                      <a:pt x="14046" y="82023"/>
                    </a:cubicBezTo>
                    <a:cubicBezTo>
                      <a:pt x="12444" y="71230"/>
                      <a:pt x="28069" y="66575"/>
                      <a:pt x="23682" y="54066"/>
                    </a:cubicBezTo>
                    <a:cubicBezTo>
                      <a:pt x="17891" y="37555"/>
                      <a:pt x="28715" y="36740"/>
                      <a:pt x="31181" y="26644"/>
                    </a:cubicBezTo>
                    <a:cubicBezTo>
                      <a:pt x="37432" y="1065"/>
                      <a:pt x="0" y="0"/>
                      <a:pt x="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1" name="Google Shape;171;p27"/>
              <p:cNvSpPr/>
              <p:nvPr/>
            </p:nvSpPr>
            <p:spPr>
              <a:xfrm>
                <a:off x="2009075" y="2956400"/>
                <a:ext cx="1045200" cy="231362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2" name="Google Shape;172;p27"/>
              <p:cNvSpPr/>
              <p:nvPr/>
            </p:nvSpPr>
            <p:spPr>
              <a:xfrm>
                <a:off x="2150675" y="4224450"/>
                <a:ext cx="2379825" cy="1110800"/>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3" name="Google Shape;173;p27"/>
              <p:cNvSpPr/>
              <p:nvPr/>
            </p:nvSpPr>
            <p:spPr>
              <a:xfrm>
                <a:off x="4386875" y="4214675"/>
                <a:ext cx="2380825" cy="1120600"/>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4" name="Google Shape;174;p27"/>
              <p:cNvSpPr/>
              <p:nvPr/>
            </p:nvSpPr>
            <p:spPr>
              <a:xfrm>
                <a:off x="3361625" y="2001575"/>
                <a:ext cx="2419900" cy="765375"/>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75" name="Google Shape;175;p27"/>
            <p:cNvGrpSpPr/>
            <p:nvPr/>
          </p:nvGrpSpPr>
          <p:grpSpPr>
            <a:xfrm>
              <a:off x="730211" y="419396"/>
              <a:ext cx="7378769" cy="4759632"/>
              <a:chOff x="882611" y="419396"/>
              <a:chExt cx="7378769" cy="4759632"/>
            </a:xfrm>
          </p:grpSpPr>
          <p:grpSp>
            <p:nvGrpSpPr>
              <p:cNvPr id="176" name="Google Shape;176;p27"/>
              <p:cNvGrpSpPr/>
              <p:nvPr/>
            </p:nvGrpSpPr>
            <p:grpSpPr>
              <a:xfrm>
                <a:off x="882611" y="419396"/>
                <a:ext cx="6103704" cy="4759632"/>
                <a:chOff x="1628750" y="1939775"/>
                <a:chExt cx="4367275" cy="3405575"/>
              </a:xfrm>
            </p:grpSpPr>
            <p:grpSp>
              <p:nvGrpSpPr>
                <p:cNvPr id="177" name="Google Shape;177;p27"/>
                <p:cNvGrpSpPr/>
                <p:nvPr/>
              </p:nvGrpSpPr>
              <p:grpSpPr>
                <a:xfrm>
                  <a:off x="1628750" y="3631675"/>
                  <a:ext cx="1046600" cy="604250"/>
                  <a:chOff x="1628750" y="3631675"/>
                  <a:chExt cx="1046600" cy="604250"/>
                </a:xfrm>
              </p:grpSpPr>
              <p:sp>
                <p:nvSpPr>
                  <p:cNvPr id="178" name="Google Shape;178;p27"/>
                  <p:cNvSpPr/>
                  <p:nvPr/>
                </p:nvSpPr>
                <p:spPr>
                  <a:xfrm>
                    <a:off x="1628750" y="3631675"/>
                    <a:ext cx="1046600" cy="604250"/>
                  </a:xfrm>
                  <a:custGeom>
                    <a:avLst/>
                    <a:gdLst/>
                    <a:ahLst/>
                    <a:cxnLst/>
                    <a:rect l="l" t="t" r="r" b="b"/>
                    <a:pathLst>
                      <a:path w="41864" h="24170" extrusionOk="0">
                        <a:moveTo>
                          <a:pt x="19653" y="1"/>
                        </a:moveTo>
                        <a:cubicBezTo>
                          <a:pt x="19522" y="1"/>
                          <a:pt x="19389" y="6"/>
                          <a:pt x="19252" y="15"/>
                        </a:cubicBezTo>
                        <a:cubicBezTo>
                          <a:pt x="13258" y="451"/>
                          <a:pt x="13699" y="2855"/>
                          <a:pt x="8857" y="2855"/>
                        </a:cubicBezTo>
                        <a:cubicBezTo>
                          <a:pt x="8729" y="2855"/>
                          <a:pt x="8597" y="2854"/>
                          <a:pt x="8462" y="2850"/>
                        </a:cubicBezTo>
                        <a:cubicBezTo>
                          <a:pt x="8405" y="2849"/>
                          <a:pt x="8348" y="2848"/>
                          <a:pt x="8292" y="2848"/>
                        </a:cubicBezTo>
                        <a:cubicBezTo>
                          <a:pt x="4018" y="2848"/>
                          <a:pt x="1" y="6914"/>
                          <a:pt x="2052" y="9330"/>
                        </a:cubicBezTo>
                        <a:cubicBezTo>
                          <a:pt x="2746" y="10148"/>
                          <a:pt x="3562" y="10390"/>
                          <a:pt x="4404" y="10390"/>
                        </a:cubicBezTo>
                        <a:cubicBezTo>
                          <a:pt x="5629" y="10390"/>
                          <a:pt x="6910" y="9877"/>
                          <a:pt x="7950" y="9877"/>
                        </a:cubicBezTo>
                        <a:cubicBezTo>
                          <a:pt x="8333" y="9877"/>
                          <a:pt x="8683" y="9947"/>
                          <a:pt x="8986" y="10137"/>
                        </a:cubicBezTo>
                        <a:cubicBezTo>
                          <a:pt x="10676" y="11201"/>
                          <a:pt x="9791" y="16420"/>
                          <a:pt x="15317" y="16425"/>
                        </a:cubicBezTo>
                        <a:cubicBezTo>
                          <a:pt x="15320" y="16425"/>
                          <a:pt x="15323" y="16425"/>
                          <a:pt x="15326" y="16425"/>
                        </a:cubicBezTo>
                        <a:cubicBezTo>
                          <a:pt x="19002" y="16425"/>
                          <a:pt x="21367" y="14814"/>
                          <a:pt x="23119" y="14814"/>
                        </a:cubicBezTo>
                        <a:cubicBezTo>
                          <a:pt x="23998" y="14814"/>
                          <a:pt x="24723" y="15220"/>
                          <a:pt x="25382" y="16441"/>
                        </a:cubicBezTo>
                        <a:cubicBezTo>
                          <a:pt x="26890" y="19239"/>
                          <a:pt x="26171" y="24170"/>
                          <a:pt x="32210" y="24170"/>
                        </a:cubicBezTo>
                        <a:cubicBezTo>
                          <a:pt x="34058" y="24170"/>
                          <a:pt x="36539" y="23708"/>
                          <a:pt x="39911" y="22581"/>
                        </a:cubicBezTo>
                        <a:cubicBezTo>
                          <a:pt x="39911" y="22581"/>
                          <a:pt x="41864" y="6428"/>
                          <a:pt x="30909" y="6395"/>
                        </a:cubicBezTo>
                        <a:cubicBezTo>
                          <a:pt x="25498" y="6379"/>
                          <a:pt x="24402" y="1"/>
                          <a:pt x="196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79" name="Google Shape;179;p27"/>
                  <p:cNvSpPr/>
                  <p:nvPr/>
                </p:nvSpPr>
                <p:spPr>
                  <a:xfrm>
                    <a:off x="1822650" y="3787850"/>
                    <a:ext cx="808650" cy="412600"/>
                  </a:xfrm>
                  <a:custGeom>
                    <a:avLst/>
                    <a:gdLst/>
                    <a:ahLst/>
                    <a:cxnLst/>
                    <a:rect l="l" t="t" r="r" b="b"/>
                    <a:pathLst>
                      <a:path w="32346" h="16504" extrusionOk="0">
                        <a:moveTo>
                          <a:pt x="5532" y="1"/>
                        </a:moveTo>
                        <a:cubicBezTo>
                          <a:pt x="2280" y="1"/>
                          <a:pt x="174" y="555"/>
                          <a:pt x="143" y="564"/>
                        </a:cubicBezTo>
                        <a:cubicBezTo>
                          <a:pt x="53" y="589"/>
                          <a:pt x="0" y="682"/>
                          <a:pt x="25" y="772"/>
                        </a:cubicBezTo>
                        <a:cubicBezTo>
                          <a:pt x="44" y="848"/>
                          <a:pt x="111" y="899"/>
                          <a:pt x="186" y="899"/>
                        </a:cubicBezTo>
                        <a:cubicBezTo>
                          <a:pt x="200" y="899"/>
                          <a:pt x="214" y="897"/>
                          <a:pt x="228" y="893"/>
                        </a:cubicBezTo>
                        <a:cubicBezTo>
                          <a:pt x="259" y="884"/>
                          <a:pt x="2330" y="340"/>
                          <a:pt x="5530" y="340"/>
                        </a:cubicBezTo>
                        <a:cubicBezTo>
                          <a:pt x="7184" y="340"/>
                          <a:pt x="9140" y="486"/>
                          <a:pt x="11273" y="926"/>
                        </a:cubicBezTo>
                        <a:cubicBezTo>
                          <a:pt x="17045" y="2116"/>
                          <a:pt x="25328" y="5773"/>
                          <a:pt x="32015" y="16426"/>
                        </a:cubicBezTo>
                        <a:cubicBezTo>
                          <a:pt x="32045" y="16473"/>
                          <a:pt x="32096" y="16502"/>
                          <a:pt x="32153" y="16503"/>
                        </a:cubicBezTo>
                        <a:cubicBezTo>
                          <a:pt x="32155" y="16503"/>
                          <a:pt x="32157" y="16503"/>
                          <a:pt x="32159" y="16503"/>
                        </a:cubicBezTo>
                        <a:cubicBezTo>
                          <a:pt x="32190" y="16503"/>
                          <a:pt x="32219" y="16494"/>
                          <a:pt x="32245" y="16477"/>
                        </a:cubicBezTo>
                        <a:cubicBezTo>
                          <a:pt x="32323" y="16426"/>
                          <a:pt x="32346" y="16321"/>
                          <a:pt x="32296" y="16242"/>
                        </a:cubicBezTo>
                        <a:cubicBezTo>
                          <a:pt x="25541" y="5482"/>
                          <a:pt x="17163" y="1791"/>
                          <a:pt x="11323" y="589"/>
                        </a:cubicBezTo>
                        <a:cubicBezTo>
                          <a:pt x="9174" y="147"/>
                          <a:pt x="7202" y="1"/>
                          <a:pt x="553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0" name="Google Shape;180;p27"/>
                  <p:cNvSpPr/>
                  <p:nvPr/>
                </p:nvSpPr>
                <p:spPr>
                  <a:xfrm>
                    <a:off x="2124700" y="3756050"/>
                    <a:ext cx="192625" cy="190925"/>
                  </a:xfrm>
                  <a:custGeom>
                    <a:avLst/>
                    <a:gdLst/>
                    <a:ahLst/>
                    <a:cxnLst/>
                    <a:rect l="l" t="t" r="r" b="b"/>
                    <a:pathLst>
                      <a:path w="7705" h="7637" extrusionOk="0">
                        <a:moveTo>
                          <a:pt x="2952" y="0"/>
                        </a:moveTo>
                        <a:cubicBezTo>
                          <a:pt x="2916" y="0"/>
                          <a:pt x="2880" y="12"/>
                          <a:pt x="2851" y="36"/>
                        </a:cubicBezTo>
                        <a:cubicBezTo>
                          <a:pt x="2777" y="94"/>
                          <a:pt x="2764" y="200"/>
                          <a:pt x="2819" y="274"/>
                        </a:cubicBezTo>
                        <a:cubicBezTo>
                          <a:pt x="3821" y="1607"/>
                          <a:pt x="6296" y="4142"/>
                          <a:pt x="7130" y="4985"/>
                        </a:cubicBezTo>
                        <a:cubicBezTo>
                          <a:pt x="4594" y="5173"/>
                          <a:pt x="197" y="7532"/>
                          <a:pt x="0" y="7636"/>
                        </a:cubicBezTo>
                        <a:lnTo>
                          <a:pt x="7497" y="5316"/>
                        </a:lnTo>
                        <a:lnTo>
                          <a:pt x="7521" y="5316"/>
                        </a:lnTo>
                        <a:cubicBezTo>
                          <a:pt x="7526" y="5317"/>
                          <a:pt x="7531" y="5317"/>
                          <a:pt x="7537" y="5317"/>
                        </a:cubicBezTo>
                        <a:cubicBezTo>
                          <a:pt x="7588" y="5317"/>
                          <a:pt x="7654" y="5270"/>
                          <a:pt x="7678" y="5212"/>
                        </a:cubicBezTo>
                        <a:cubicBezTo>
                          <a:pt x="7704" y="5147"/>
                          <a:pt x="7690" y="5073"/>
                          <a:pt x="7641" y="5023"/>
                        </a:cubicBezTo>
                        <a:cubicBezTo>
                          <a:pt x="7607" y="4991"/>
                          <a:pt x="4276" y="1654"/>
                          <a:pt x="3084" y="67"/>
                        </a:cubicBezTo>
                        <a:cubicBezTo>
                          <a:pt x="3052" y="24"/>
                          <a:pt x="3002" y="0"/>
                          <a:pt x="295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1" name="Google Shape;181;p27"/>
                  <p:cNvSpPr/>
                  <p:nvPr/>
                </p:nvSpPr>
                <p:spPr>
                  <a:xfrm>
                    <a:off x="1967525" y="3726675"/>
                    <a:ext cx="119600" cy="80075"/>
                  </a:xfrm>
                  <a:custGeom>
                    <a:avLst/>
                    <a:gdLst/>
                    <a:ahLst/>
                    <a:cxnLst/>
                    <a:rect l="l" t="t" r="r" b="b"/>
                    <a:pathLst>
                      <a:path w="4784" h="3203" extrusionOk="0">
                        <a:moveTo>
                          <a:pt x="184" y="1"/>
                        </a:moveTo>
                        <a:cubicBezTo>
                          <a:pt x="139" y="1"/>
                          <a:pt x="94" y="19"/>
                          <a:pt x="62" y="56"/>
                        </a:cubicBezTo>
                        <a:cubicBezTo>
                          <a:pt x="0" y="127"/>
                          <a:pt x="4" y="233"/>
                          <a:pt x="74" y="297"/>
                        </a:cubicBezTo>
                        <a:cubicBezTo>
                          <a:pt x="1114" y="1263"/>
                          <a:pt x="3269" y="2493"/>
                          <a:pt x="4150" y="2978"/>
                        </a:cubicBezTo>
                        <a:lnTo>
                          <a:pt x="4644" y="3202"/>
                        </a:lnTo>
                        <a:cubicBezTo>
                          <a:pt x="4714" y="3187"/>
                          <a:pt x="4765" y="3129"/>
                          <a:pt x="4774" y="3058"/>
                        </a:cubicBezTo>
                        <a:cubicBezTo>
                          <a:pt x="4783" y="2989"/>
                          <a:pt x="4749" y="2919"/>
                          <a:pt x="4686" y="2885"/>
                        </a:cubicBezTo>
                        <a:cubicBezTo>
                          <a:pt x="4655" y="2868"/>
                          <a:pt x="1562" y="1220"/>
                          <a:pt x="297" y="45"/>
                        </a:cubicBezTo>
                        <a:cubicBezTo>
                          <a:pt x="265" y="15"/>
                          <a:pt x="225" y="1"/>
                          <a:pt x="18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2" name="Google Shape;182;p27"/>
                <p:cNvGrpSpPr/>
                <p:nvPr/>
              </p:nvGrpSpPr>
              <p:grpSpPr>
                <a:xfrm>
                  <a:off x="5029175" y="2117850"/>
                  <a:ext cx="779175" cy="880200"/>
                  <a:chOff x="5029175" y="2117850"/>
                  <a:chExt cx="779175" cy="880200"/>
                </a:xfrm>
              </p:grpSpPr>
              <p:sp>
                <p:nvSpPr>
                  <p:cNvPr id="183" name="Google Shape;183;p27"/>
                  <p:cNvSpPr/>
                  <p:nvPr/>
                </p:nvSpPr>
                <p:spPr>
                  <a:xfrm>
                    <a:off x="5029175" y="2117850"/>
                    <a:ext cx="779175" cy="876200"/>
                  </a:xfrm>
                  <a:custGeom>
                    <a:avLst/>
                    <a:gdLst/>
                    <a:ahLst/>
                    <a:cxnLst/>
                    <a:rect l="l" t="t" r="r" b="b"/>
                    <a:pathLst>
                      <a:path w="31167" h="35048" extrusionOk="0">
                        <a:moveTo>
                          <a:pt x="3729" y="1"/>
                        </a:moveTo>
                        <a:cubicBezTo>
                          <a:pt x="1685" y="1"/>
                          <a:pt x="0" y="897"/>
                          <a:pt x="48" y="2580"/>
                        </a:cubicBezTo>
                        <a:cubicBezTo>
                          <a:pt x="133" y="5605"/>
                          <a:pt x="4072" y="5564"/>
                          <a:pt x="4691" y="7355"/>
                        </a:cubicBezTo>
                        <a:cubicBezTo>
                          <a:pt x="5310" y="9146"/>
                          <a:pt x="1566" y="12385"/>
                          <a:pt x="5647" y="15729"/>
                        </a:cubicBezTo>
                        <a:cubicBezTo>
                          <a:pt x="9726" y="19074"/>
                          <a:pt x="13776" y="17992"/>
                          <a:pt x="13069" y="21826"/>
                        </a:cubicBezTo>
                        <a:cubicBezTo>
                          <a:pt x="12362" y="25660"/>
                          <a:pt x="6694" y="29824"/>
                          <a:pt x="20166" y="35047"/>
                        </a:cubicBezTo>
                        <a:cubicBezTo>
                          <a:pt x="20166" y="35047"/>
                          <a:pt x="31166" y="24552"/>
                          <a:pt x="23095" y="17905"/>
                        </a:cubicBezTo>
                        <a:cubicBezTo>
                          <a:pt x="18998" y="14531"/>
                          <a:pt x="22243" y="9056"/>
                          <a:pt x="18262" y="6245"/>
                        </a:cubicBezTo>
                        <a:cubicBezTo>
                          <a:pt x="13453" y="2849"/>
                          <a:pt x="12425" y="5052"/>
                          <a:pt x="8615" y="1771"/>
                        </a:cubicBezTo>
                        <a:cubicBezTo>
                          <a:pt x="7223" y="572"/>
                          <a:pt x="5361" y="1"/>
                          <a:pt x="372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84" name="Google Shape;184;p27"/>
                  <p:cNvSpPr/>
                  <p:nvPr/>
                </p:nvSpPr>
                <p:spPr>
                  <a:xfrm>
                    <a:off x="5169600" y="2224950"/>
                    <a:ext cx="402150" cy="773100"/>
                  </a:xfrm>
                  <a:custGeom>
                    <a:avLst/>
                    <a:gdLst/>
                    <a:ahLst/>
                    <a:cxnLst/>
                    <a:rect l="l" t="t" r="r" b="b"/>
                    <a:pathLst>
                      <a:path w="16086" h="30924" extrusionOk="0">
                        <a:moveTo>
                          <a:pt x="180" y="1"/>
                        </a:moveTo>
                        <a:cubicBezTo>
                          <a:pt x="120" y="1"/>
                          <a:pt x="63" y="35"/>
                          <a:pt x="36" y="94"/>
                        </a:cubicBezTo>
                        <a:cubicBezTo>
                          <a:pt x="1" y="171"/>
                          <a:pt x="32" y="263"/>
                          <a:pt x="108" y="301"/>
                        </a:cubicBezTo>
                        <a:cubicBezTo>
                          <a:pt x="150" y="321"/>
                          <a:pt x="4388" y="2286"/>
                          <a:pt x="8245" y="7002"/>
                        </a:cubicBezTo>
                        <a:cubicBezTo>
                          <a:pt x="11802" y="11352"/>
                          <a:pt x="15757" y="19003"/>
                          <a:pt x="14392" y="30746"/>
                        </a:cubicBezTo>
                        <a:cubicBezTo>
                          <a:pt x="14381" y="30833"/>
                          <a:pt x="14443" y="30913"/>
                          <a:pt x="14531" y="30922"/>
                        </a:cubicBezTo>
                        <a:cubicBezTo>
                          <a:pt x="14537" y="30923"/>
                          <a:pt x="14542" y="30923"/>
                          <a:pt x="14549" y="30923"/>
                        </a:cubicBezTo>
                        <a:cubicBezTo>
                          <a:pt x="14629" y="30923"/>
                          <a:pt x="14697" y="30863"/>
                          <a:pt x="14706" y="30783"/>
                        </a:cubicBezTo>
                        <a:cubicBezTo>
                          <a:pt x="16086" y="18921"/>
                          <a:pt x="12083" y="11187"/>
                          <a:pt x="8481" y="6788"/>
                        </a:cubicBezTo>
                        <a:cubicBezTo>
                          <a:pt x="4577" y="2020"/>
                          <a:pt x="283" y="31"/>
                          <a:pt x="239" y="12"/>
                        </a:cubicBezTo>
                        <a:cubicBezTo>
                          <a:pt x="220" y="5"/>
                          <a:pt x="200" y="1"/>
                          <a:pt x="180"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5" name="Google Shape;185;p27"/>
                  <p:cNvSpPr/>
                  <p:nvPr/>
                </p:nvSpPr>
                <p:spPr>
                  <a:xfrm>
                    <a:off x="5305250" y="2416225"/>
                    <a:ext cx="184950" cy="166975"/>
                  </a:xfrm>
                  <a:custGeom>
                    <a:avLst/>
                    <a:gdLst/>
                    <a:ahLst/>
                    <a:cxnLst/>
                    <a:rect l="l" t="t" r="r" b="b"/>
                    <a:pathLst>
                      <a:path w="7398" h="6679" extrusionOk="0">
                        <a:moveTo>
                          <a:pt x="6800" y="0"/>
                        </a:moveTo>
                        <a:cubicBezTo>
                          <a:pt x="6718" y="0"/>
                          <a:pt x="6640" y="66"/>
                          <a:pt x="6636" y="153"/>
                        </a:cubicBezTo>
                        <a:cubicBezTo>
                          <a:pt x="6587" y="1722"/>
                          <a:pt x="6915" y="5050"/>
                          <a:pt x="7032" y="6165"/>
                        </a:cubicBezTo>
                        <a:cubicBezTo>
                          <a:pt x="5049" y="4769"/>
                          <a:pt x="405" y="3814"/>
                          <a:pt x="198" y="3772"/>
                        </a:cubicBezTo>
                        <a:cubicBezTo>
                          <a:pt x="189" y="3771"/>
                          <a:pt x="180" y="3770"/>
                          <a:pt x="171" y="3770"/>
                        </a:cubicBezTo>
                        <a:cubicBezTo>
                          <a:pt x="98" y="3770"/>
                          <a:pt x="33" y="3822"/>
                          <a:pt x="17" y="3897"/>
                        </a:cubicBezTo>
                        <a:cubicBezTo>
                          <a:pt x="0" y="3981"/>
                          <a:pt x="53" y="4063"/>
                          <a:pt x="135" y="4083"/>
                        </a:cubicBezTo>
                        <a:cubicBezTo>
                          <a:pt x="188" y="4093"/>
                          <a:pt x="5427" y="5170"/>
                          <a:pt x="7125" y="6640"/>
                        </a:cubicBezTo>
                        <a:cubicBezTo>
                          <a:pt x="7154" y="6664"/>
                          <a:pt x="7190" y="6678"/>
                          <a:pt x="7228" y="6679"/>
                        </a:cubicBezTo>
                        <a:cubicBezTo>
                          <a:pt x="7324" y="6679"/>
                          <a:pt x="7398" y="6596"/>
                          <a:pt x="7387" y="6502"/>
                        </a:cubicBezTo>
                        <a:cubicBezTo>
                          <a:pt x="7382" y="6457"/>
                          <a:pt x="6895" y="2031"/>
                          <a:pt x="6954" y="164"/>
                        </a:cubicBezTo>
                        <a:cubicBezTo>
                          <a:pt x="6957" y="76"/>
                          <a:pt x="6888" y="3"/>
                          <a:pt x="680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6" name="Google Shape;186;p27"/>
                  <p:cNvSpPr/>
                  <p:nvPr/>
                </p:nvSpPr>
                <p:spPr>
                  <a:xfrm>
                    <a:off x="5211900" y="2258125"/>
                    <a:ext cx="157550" cy="126625"/>
                  </a:xfrm>
                  <a:custGeom>
                    <a:avLst/>
                    <a:gdLst/>
                    <a:ahLst/>
                    <a:cxnLst/>
                    <a:rect l="l" t="t" r="r" b="b"/>
                    <a:pathLst>
                      <a:path w="6302" h="5065" extrusionOk="0">
                        <a:moveTo>
                          <a:pt x="4538" y="0"/>
                        </a:moveTo>
                        <a:cubicBezTo>
                          <a:pt x="4530" y="0"/>
                          <a:pt x="4523" y="1"/>
                          <a:pt x="4516" y="2"/>
                        </a:cubicBezTo>
                        <a:cubicBezTo>
                          <a:pt x="4429" y="15"/>
                          <a:pt x="4369" y="96"/>
                          <a:pt x="4382" y="183"/>
                        </a:cubicBezTo>
                        <a:cubicBezTo>
                          <a:pt x="4577" y="1510"/>
                          <a:pt x="5441" y="3703"/>
                          <a:pt x="5805" y="4587"/>
                        </a:cubicBezTo>
                        <a:cubicBezTo>
                          <a:pt x="3976" y="3803"/>
                          <a:pt x="1463" y="3723"/>
                          <a:pt x="525" y="3723"/>
                        </a:cubicBezTo>
                        <a:cubicBezTo>
                          <a:pt x="315" y="3723"/>
                          <a:pt x="184" y="3727"/>
                          <a:pt x="158" y="3728"/>
                        </a:cubicBezTo>
                        <a:cubicBezTo>
                          <a:pt x="70" y="3729"/>
                          <a:pt x="0" y="3801"/>
                          <a:pt x="1" y="3889"/>
                        </a:cubicBezTo>
                        <a:cubicBezTo>
                          <a:pt x="3" y="3976"/>
                          <a:pt x="74" y="4045"/>
                          <a:pt x="160" y="4045"/>
                        </a:cubicBezTo>
                        <a:cubicBezTo>
                          <a:pt x="161" y="4045"/>
                          <a:pt x="162" y="4045"/>
                          <a:pt x="163" y="4045"/>
                        </a:cubicBezTo>
                        <a:lnTo>
                          <a:pt x="168" y="4045"/>
                        </a:lnTo>
                        <a:cubicBezTo>
                          <a:pt x="174" y="4045"/>
                          <a:pt x="283" y="4042"/>
                          <a:pt x="470" y="4042"/>
                        </a:cubicBezTo>
                        <a:cubicBezTo>
                          <a:pt x="1397" y="4042"/>
                          <a:pt x="4244" y="4122"/>
                          <a:pt x="6038" y="5047"/>
                        </a:cubicBezTo>
                        <a:cubicBezTo>
                          <a:pt x="6060" y="5059"/>
                          <a:pt x="6085" y="5064"/>
                          <a:pt x="6111" y="5064"/>
                        </a:cubicBezTo>
                        <a:cubicBezTo>
                          <a:pt x="6225" y="5064"/>
                          <a:pt x="6301" y="4947"/>
                          <a:pt x="6257" y="4842"/>
                        </a:cubicBezTo>
                        <a:cubicBezTo>
                          <a:pt x="6244" y="4812"/>
                          <a:pt x="4935" y="1752"/>
                          <a:pt x="4695" y="137"/>
                        </a:cubicBezTo>
                        <a:cubicBezTo>
                          <a:pt x="4685" y="57"/>
                          <a:pt x="4616" y="0"/>
                          <a:pt x="453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7" name="Google Shape;187;p27"/>
                <p:cNvGrpSpPr/>
                <p:nvPr/>
              </p:nvGrpSpPr>
              <p:grpSpPr>
                <a:xfrm>
                  <a:off x="4589275" y="4809150"/>
                  <a:ext cx="993625" cy="536200"/>
                  <a:chOff x="4589275" y="4809150"/>
                  <a:chExt cx="993625" cy="536200"/>
                </a:xfrm>
              </p:grpSpPr>
              <p:sp>
                <p:nvSpPr>
                  <p:cNvPr id="188" name="Google Shape;188;p27"/>
                  <p:cNvSpPr/>
                  <p:nvPr/>
                </p:nvSpPr>
                <p:spPr>
                  <a:xfrm>
                    <a:off x="4589275" y="4809150"/>
                    <a:ext cx="993625" cy="536200"/>
                  </a:xfrm>
                  <a:custGeom>
                    <a:avLst/>
                    <a:gdLst/>
                    <a:ahLst/>
                    <a:cxnLst/>
                    <a:rect l="l" t="t" r="r" b="b"/>
                    <a:pathLst>
                      <a:path w="39745" h="21448" extrusionOk="0">
                        <a:moveTo>
                          <a:pt x="21176" y="1"/>
                        </a:moveTo>
                        <a:cubicBezTo>
                          <a:pt x="17170" y="1"/>
                          <a:pt x="15488" y="5010"/>
                          <a:pt x="10957" y="5010"/>
                        </a:cubicBezTo>
                        <a:cubicBezTo>
                          <a:pt x="10772" y="5010"/>
                          <a:pt x="10582" y="5001"/>
                          <a:pt x="10387" y="4984"/>
                        </a:cubicBezTo>
                        <a:cubicBezTo>
                          <a:pt x="10078" y="4956"/>
                          <a:pt x="9779" y="4943"/>
                          <a:pt x="9488" y="4943"/>
                        </a:cubicBezTo>
                        <a:cubicBezTo>
                          <a:pt x="0" y="4943"/>
                          <a:pt x="444" y="19253"/>
                          <a:pt x="444" y="19253"/>
                        </a:cubicBezTo>
                        <a:cubicBezTo>
                          <a:pt x="4090" y="20829"/>
                          <a:pt x="6650" y="21447"/>
                          <a:pt x="8490" y="21447"/>
                        </a:cubicBezTo>
                        <a:cubicBezTo>
                          <a:pt x="13342" y="21447"/>
                          <a:pt x="13193" y="17153"/>
                          <a:pt x="14778" y="14813"/>
                        </a:cubicBezTo>
                        <a:cubicBezTo>
                          <a:pt x="15440" y="13837"/>
                          <a:pt x="16096" y="13486"/>
                          <a:pt x="16836" y="13486"/>
                        </a:cubicBezTo>
                        <a:cubicBezTo>
                          <a:pt x="18538" y="13486"/>
                          <a:pt x="20681" y="15344"/>
                          <a:pt x="24344" y="15680"/>
                        </a:cubicBezTo>
                        <a:cubicBezTo>
                          <a:pt x="24587" y="15702"/>
                          <a:pt x="24818" y="15713"/>
                          <a:pt x="25038" y="15713"/>
                        </a:cubicBezTo>
                        <a:cubicBezTo>
                          <a:pt x="29564" y="15713"/>
                          <a:pt x="29282" y="11188"/>
                          <a:pt x="30901" y="10387"/>
                        </a:cubicBezTo>
                        <a:cubicBezTo>
                          <a:pt x="31136" y="10271"/>
                          <a:pt x="31391" y="10224"/>
                          <a:pt x="31662" y="10224"/>
                        </a:cubicBezTo>
                        <a:cubicBezTo>
                          <a:pt x="32795" y="10224"/>
                          <a:pt x="34209" y="11040"/>
                          <a:pt x="35585" y="11040"/>
                        </a:cubicBezTo>
                        <a:cubicBezTo>
                          <a:pt x="36266" y="11040"/>
                          <a:pt x="36937" y="10840"/>
                          <a:pt x="37560" y="10243"/>
                        </a:cubicBezTo>
                        <a:cubicBezTo>
                          <a:pt x="39744" y="8147"/>
                          <a:pt x="36155" y="3931"/>
                          <a:pt x="32025" y="3653"/>
                        </a:cubicBezTo>
                        <a:cubicBezTo>
                          <a:pt x="27010" y="3317"/>
                          <a:pt x="27822" y="1025"/>
                          <a:pt x="22013" y="71"/>
                        </a:cubicBezTo>
                        <a:cubicBezTo>
                          <a:pt x="21723" y="23"/>
                          <a:pt x="21444" y="1"/>
                          <a:pt x="2117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9" name="Google Shape;189;p27"/>
                  <p:cNvSpPr/>
                  <p:nvPr/>
                </p:nvSpPr>
                <p:spPr>
                  <a:xfrm>
                    <a:off x="4595850" y="4965950"/>
                    <a:ext cx="802025" cy="328475"/>
                  </a:xfrm>
                  <a:custGeom>
                    <a:avLst/>
                    <a:gdLst/>
                    <a:ahLst/>
                    <a:cxnLst/>
                    <a:rect l="l" t="t" r="r" b="b"/>
                    <a:pathLst>
                      <a:path w="32081" h="13139" extrusionOk="0">
                        <a:moveTo>
                          <a:pt x="24298" y="0"/>
                        </a:moveTo>
                        <a:cubicBezTo>
                          <a:pt x="23366" y="0"/>
                          <a:pt x="22372" y="46"/>
                          <a:pt x="21329" y="158"/>
                        </a:cubicBezTo>
                        <a:cubicBezTo>
                          <a:pt x="15677" y="765"/>
                          <a:pt x="7397" y="3463"/>
                          <a:pt x="55" y="12882"/>
                        </a:cubicBezTo>
                        <a:cubicBezTo>
                          <a:pt x="1" y="12951"/>
                          <a:pt x="13" y="13050"/>
                          <a:pt x="82" y="13105"/>
                        </a:cubicBezTo>
                        <a:cubicBezTo>
                          <a:pt x="85" y="13107"/>
                          <a:pt x="87" y="13109"/>
                          <a:pt x="90" y="13112"/>
                        </a:cubicBezTo>
                        <a:cubicBezTo>
                          <a:pt x="117" y="13130"/>
                          <a:pt x="148" y="13138"/>
                          <a:pt x="179" y="13138"/>
                        </a:cubicBezTo>
                        <a:cubicBezTo>
                          <a:pt x="226" y="13138"/>
                          <a:pt x="273" y="13118"/>
                          <a:pt x="304" y="13078"/>
                        </a:cubicBezTo>
                        <a:cubicBezTo>
                          <a:pt x="7574" y="3753"/>
                          <a:pt x="15761" y="1078"/>
                          <a:pt x="21347" y="476"/>
                        </a:cubicBezTo>
                        <a:cubicBezTo>
                          <a:pt x="22387" y="364"/>
                          <a:pt x="23379" y="318"/>
                          <a:pt x="24307" y="318"/>
                        </a:cubicBezTo>
                        <a:cubicBezTo>
                          <a:pt x="28788" y="318"/>
                          <a:pt x="31811" y="1400"/>
                          <a:pt x="31847" y="1414"/>
                        </a:cubicBezTo>
                        <a:cubicBezTo>
                          <a:pt x="31865" y="1420"/>
                          <a:pt x="31883" y="1424"/>
                          <a:pt x="31901" y="1424"/>
                        </a:cubicBezTo>
                        <a:cubicBezTo>
                          <a:pt x="31966" y="1424"/>
                          <a:pt x="32026" y="1383"/>
                          <a:pt x="32050" y="1318"/>
                        </a:cubicBezTo>
                        <a:cubicBezTo>
                          <a:pt x="32080" y="1237"/>
                          <a:pt x="32038" y="1145"/>
                          <a:pt x="31956" y="1115"/>
                        </a:cubicBezTo>
                        <a:cubicBezTo>
                          <a:pt x="31920" y="1102"/>
                          <a:pt x="28846" y="0"/>
                          <a:pt x="2429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0" name="Google Shape;190;p27"/>
                  <p:cNvSpPr/>
                  <p:nvPr/>
                </p:nvSpPr>
                <p:spPr>
                  <a:xfrm>
                    <a:off x="4920625" y="4918475"/>
                    <a:ext cx="180350" cy="191425"/>
                  </a:xfrm>
                  <a:custGeom>
                    <a:avLst/>
                    <a:gdLst/>
                    <a:ahLst/>
                    <a:cxnLst/>
                    <a:rect l="l" t="t" r="r" b="b"/>
                    <a:pathLst>
                      <a:path w="7214" h="7657" extrusionOk="0">
                        <a:moveTo>
                          <a:pt x="4957" y="1"/>
                        </a:moveTo>
                        <a:cubicBezTo>
                          <a:pt x="4914" y="1"/>
                          <a:pt x="4871" y="18"/>
                          <a:pt x="4840" y="53"/>
                        </a:cubicBezTo>
                        <a:cubicBezTo>
                          <a:pt x="3571" y="1425"/>
                          <a:pt x="119" y="4236"/>
                          <a:pt x="83" y="4264"/>
                        </a:cubicBezTo>
                        <a:cubicBezTo>
                          <a:pt x="1" y="4332"/>
                          <a:pt x="6" y="4459"/>
                          <a:pt x="95" y="4519"/>
                        </a:cubicBezTo>
                        <a:cubicBezTo>
                          <a:pt x="117" y="4535"/>
                          <a:pt x="145" y="4544"/>
                          <a:pt x="174" y="4545"/>
                        </a:cubicBezTo>
                        <a:cubicBezTo>
                          <a:pt x="2414" y="4691"/>
                          <a:pt x="6902" y="7602"/>
                          <a:pt x="6947" y="7632"/>
                        </a:cubicBezTo>
                        <a:cubicBezTo>
                          <a:pt x="6974" y="7648"/>
                          <a:pt x="7003" y="7656"/>
                          <a:pt x="7033" y="7656"/>
                        </a:cubicBezTo>
                        <a:cubicBezTo>
                          <a:pt x="7084" y="7656"/>
                          <a:pt x="7135" y="7632"/>
                          <a:pt x="7166" y="7586"/>
                        </a:cubicBezTo>
                        <a:cubicBezTo>
                          <a:pt x="7213" y="7512"/>
                          <a:pt x="7195" y="7415"/>
                          <a:pt x="7123" y="7367"/>
                        </a:cubicBezTo>
                        <a:lnTo>
                          <a:pt x="7120" y="7364"/>
                        </a:lnTo>
                        <a:cubicBezTo>
                          <a:pt x="6943" y="7249"/>
                          <a:pt x="2965" y="4670"/>
                          <a:pt x="572" y="4274"/>
                        </a:cubicBezTo>
                        <a:cubicBezTo>
                          <a:pt x="1438" y="3561"/>
                          <a:pt x="4007" y="1421"/>
                          <a:pt x="5073" y="269"/>
                        </a:cubicBezTo>
                        <a:cubicBezTo>
                          <a:pt x="5132" y="204"/>
                          <a:pt x="5128" y="103"/>
                          <a:pt x="5064" y="44"/>
                        </a:cubicBezTo>
                        <a:cubicBezTo>
                          <a:pt x="5034" y="15"/>
                          <a:pt x="4996" y="1"/>
                          <a:pt x="49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1" name="Google Shape;191;p27"/>
                  <p:cNvSpPr/>
                  <p:nvPr/>
                </p:nvSpPr>
                <p:spPr>
                  <a:xfrm>
                    <a:off x="5145950" y="4910950"/>
                    <a:ext cx="133100" cy="151200"/>
                  </a:xfrm>
                  <a:custGeom>
                    <a:avLst/>
                    <a:gdLst/>
                    <a:ahLst/>
                    <a:cxnLst/>
                    <a:rect l="l" t="t" r="r" b="b"/>
                    <a:pathLst>
                      <a:path w="5324" h="6048" extrusionOk="0">
                        <a:moveTo>
                          <a:pt x="4652" y="1"/>
                        </a:moveTo>
                        <a:cubicBezTo>
                          <a:pt x="4617" y="1"/>
                          <a:pt x="4583" y="12"/>
                          <a:pt x="4554" y="35"/>
                        </a:cubicBezTo>
                        <a:cubicBezTo>
                          <a:pt x="3249" y="1018"/>
                          <a:pt x="169" y="2279"/>
                          <a:pt x="138" y="2292"/>
                        </a:cubicBezTo>
                        <a:cubicBezTo>
                          <a:pt x="0" y="2349"/>
                          <a:pt x="8" y="2547"/>
                          <a:pt x="151" y="2591"/>
                        </a:cubicBezTo>
                        <a:cubicBezTo>
                          <a:pt x="2465" y="3312"/>
                          <a:pt x="5010" y="5971"/>
                          <a:pt x="5035" y="5998"/>
                        </a:cubicBezTo>
                        <a:cubicBezTo>
                          <a:pt x="5043" y="6005"/>
                          <a:pt x="5052" y="6013"/>
                          <a:pt x="5061" y="6020"/>
                        </a:cubicBezTo>
                        <a:cubicBezTo>
                          <a:pt x="5088" y="6038"/>
                          <a:pt x="5119" y="6047"/>
                          <a:pt x="5150" y="6047"/>
                        </a:cubicBezTo>
                        <a:cubicBezTo>
                          <a:pt x="5195" y="6047"/>
                          <a:pt x="5240" y="6028"/>
                          <a:pt x="5271" y="5991"/>
                        </a:cubicBezTo>
                        <a:cubicBezTo>
                          <a:pt x="5323" y="5929"/>
                          <a:pt x="5321" y="5838"/>
                          <a:pt x="5264" y="5779"/>
                        </a:cubicBezTo>
                        <a:cubicBezTo>
                          <a:pt x="5165" y="5672"/>
                          <a:pt x="2908" y="3314"/>
                          <a:pt x="640" y="2426"/>
                        </a:cubicBezTo>
                        <a:cubicBezTo>
                          <a:pt x="1518" y="2052"/>
                          <a:pt x="3673" y="1097"/>
                          <a:pt x="4744" y="289"/>
                        </a:cubicBezTo>
                        <a:cubicBezTo>
                          <a:pt x="4817" y="236"/>
                          <a:pt x="4832" y="136"/>
                          <a:pt x="4778" y="63"/>
                        </a:cubicBezTo>
                        <a:cubicBezTo>
                          <a:pt x="4747" y="22"/>
                          <a:pt x="4700" y="1"/>
                          <a:pt x="465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2" name="Google Shape;192;p27"/>
                <p:cNvGrpSpPr/>
                <p:nvPr/>
              </p:nvGrpSpPr>
              <p:grpSpPr>
                <a:xfrm>
                  <a:off x="3399950" y="4709875"/>
                  <a:ext cx="994275" cy="589125"/>
                  <a:chOff x="3399950" y="4709875"/>
                  <a:chExt cx="994275" cy="589125"/>
                </a:xfrm>
              </p:grpSpPr>
              <p:sp>
                <p:nvSpPr>
                  <p:cNvPr id="193" name="Google Shape;193;p27"/>
                  <p:cNvSpPr/>
                  <p:nvPr/>
                </p:nvSpPr>
                <p:spPr>
                  <a:xfrm>
                    <a:off x="3399950" y="4709875"/>
                    <a:ext cx="994275" cy="589125"/>
                  </a:xfrm>
                  <a:custGeom>
                    <a:avLst/>
                    <a:gdLst/>
                    <a:ahLst/>
                    <a:cxnLst/>
                    <a:rect l="l" t="t" r="r" b="b"/>
                    <a:pathLst>
                      <a:path w="39771" h="23565" extrusionOk="0">
                        <a:moveTo>
                          <a:pt x="18500" y="1"/>
                        </a:moveTo>
                        <a:cubicBezTo>
                          <a:pt x="13473" y="1"/>
                          <a:pt x="13202" y="1861"/>
                          <a:pt x="9659" y="1861"/>
                        </a:cubicBezTo>
                        <a:cubicBezTo>
                          <a:pt x="9249" y="1861"/>
                          <a:pt x="8794" y="1836"/>
                          <a:pt x="8283" y="1780"/>
                        </a:cubicBezTo>
                        <a:cubicBezTo>
                          <a:pt x="8041" y="1754"/>
                          <a:pt x="7799" y="1741"/>
                          <a:pt x="7557" y="1741"/>
                        </a:cubicBezTo>
                        <a:cubicBezTo>
                          <a:pt x="3688" y="1741"/>
                          <a:pt x="1" y="5000"/>
                          <a:pt x="1680" y="7300"/>
                        </a:cubicBezTo>
                        <a:cubicBezTo>
                          <a:pt x="2379" y="8257"/>
                          <a:pt x="3297" y="8492"/>
                          <a:pt x="4247" y="8492"/>
                        </a:cubicBezTo>
                        <a:cubicBezTo>
                          <a:pt x="5172" y="8492"/>
                          <a:pt x="6128" y="8269"/>
                          <a:pt x="6941" y="8269"/>
                        </a:cubicBezTo>
                        <a:cubicBezTo>
                          <a:pt x="7428" y="8269"/>
                          <a:pt x="7864" y="8349"/>
                          <a:pt x="8212" y="8606"/>
                        </a:cubicBezTo>
                        <a:cubicBezTo>
                          <a:pt x="9738" y="9731"/>
                          <a:pt x="8488" y="14519"/>
                          <a:pt x="13744" y="14965"/>
                        </a:cubicBezTo>
                        <a:cubicBezTo>
                          <a:pt x="14100" y="14995"/>
                          <a:pt x="14445" y="15008"/>
                          <a:pt x="14778" y="15008"/>
                        </a:cubicBezTo>
                        <a:cubicBezTo>
                          <a:pt x="17554" y="15008"/>
                          <a:pt x="19554" y="14077"/>
                          <a:pt x="21028" y="14077"/>
                        </a:cubicBezTo>
                        <a:cubicBezTo>
                          <a:pt x="21990" y="14077"/>
                          <a:pt x="22729" y="14473"/>
                          <a:pt x="23314" y="15783"/>
                        </a:cubicBezTo>
                        <a:cubicBezTo>
                          <a:pt x="24600" y="18664"/>
                          <a:pt x="23332" y="23565"/>
                          <a:pt x="30256" y="23565"/>
                        </a:cubicBezTo>
                        <a:cubicBezTo>
                          <a:pt x="31887" y="23565"/>
                          <a:pt x="33972" y="23293"/>
                          <a:pt x="36653" y="22659"/>
                        </a:cubicBezTo>
                        <a:cubicBezTo>
                          <a:pt x="36653" y="22659"/>
                          <a:pt x="39771" y="7777"/>
                          <a:pt x="29355" y="6871"/>
                        </a:cubicBezTo>
                        <a:cubicBezTo>
                          <a:pt x="24068" y="6412"/>
                          <a:pt x="23639" y="63"/>
                          <a:pt x="18767" y="2"/>
                        </a:cubicBezTo>
                        <a:cubicBezTo>
                          <a:pt x="18676" y="1"/>
                          <a:pt x="18587" y="1"/>
                          <a:pt x="18500"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94" name="Google Shape;194;p27"/>
                  <p:cNvSpPr/>
                  <p:nvPr/>
                </p:nvSpPr>
                <p:spPr>
                  <a:xfrm>
                    <a:off x="3582300" y="4840675"/>
                    <a:ext cx="738900" cy="439625"/>
                  </a:xfrm>
                  <a:custGeom>
                    <a:avLst/>
                    <a:gdLst/>
                    <a:ahLst/>
                    <a:cxnLst/>
                    <a:rect l="l" t="t" r="r" b="b"/>
                    <a:pathLst>
                      <a:path w="29556" h="17585" extrusionOk="0">
                        <a:moveTo>
                          <a:pt x="3051" y="1"/>
                        </a:moveTo>
                        <a:cubicBezTo>
                          <a:pt x="1262" y="1"/>
                          <a:pt x="167" y="187"/>
                          <a:pt x="145" y="191"/>
                        </a:cubicBezTo>
                        <a:cubicBezTo>
                          <a:pt x="58" y="206"/>
                          <a:pt x="0" y="289"/>
                          <a:pt x="16" y="375"/>
                        </a:cubicBezTo>
                        <a:cubicBezTo>
                          <a:pt x="30" y="452"/>
                          <a:pt x="97" y="507"/>
                          <a:pt x="172" y="507"/>
                        </a:cubicBezTo>
                        <a:cubicBezTo>
                          <a:pt x="181" y="507"/>
                          <a:pt x="190" y="506"/>
                          <a:pt x="200" y="504"/>
                        </a:cubicBezTo>
                        <a:cubicBezTo>
                          <a:pt x="222" y="500"/>
                          <a:pt x="1294" y="318"/>
                          <a:pt x="3051" y="318"/>
                        </a:cubicBezTo>
                        <a:cubicBezTo>
                          <a:pt x="4954" y="318"/>
                          <a:pt x="7659" y="532"/>
                          <a:pt x="10702" y="1416"/>
                        </a:cubicBezTo>
                        <a:cubicBezTo>
                          <a:pt x="16098" y="2985"/>
                          <a:pt x="23691" y="7049"/>
                          <a:pt x="29217" y="17500"/>
                        </a:cubicBezTo>
                        <a:cubicBezTo>
                          <a:pt x="29242" y="17547"/>
                          <a:pt x="29290" y="17579"/>
                          <a:pt x="29342" y="17584"/>
                        </a:cubicBezTo>
                        <a:cubicBezTo>
                          <a:pt x="29348" y="17585"/>
                          <a:pt x="29354" y="17585"/>
                          <a:pt x="29359" y="17585"/>
                        </a:cubicBezTo>
                        <a:cubicBezTo>
                          <a:pt x="29477" y="17585"/>
                          <a:pt x="29556" y="17459"/>
                          <a:pt x="29499" y="17352"/>
                        </a:cubicBezTo>
                        <a:cubicBezTo>
                          <a:pt x="23917" y="6795"/>
                          <a:pt x="16235" y="2691"/>
                          <a:pt x="10775" y="1106"/>
                        </a:cubicBezTo>
                        <a:cubicBezTo>
                          <a:pt x="7708" y="216"/>
                          <a:pt x="4977" y="1"/>
                          <a:pt x="305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5" name="Google Shape;195;p27"/>
                  <p:cNvSpPr/>
                  <p:nvPr/>
                </p:nvSpPr>
                <p:spPr>
                  <a:xfrm>
                    <a:off x="3854675" y="4832400"/>
                    <a:ext cx="192850" cy="179525"/>
                  </a:xfrm>
                  <a:custGeom>
                    <a:avLst/>
                    <a:gdLst/>
                    <a:ahLst/>
                    <a:cxnLst/>
                    <a:rect l="l" t="t" r="r" b="b"/>
                    <a:pathLst>
                      <a:path w="7714" h="7181" extrusionOk="0">
                        <a:moveTo>
                          <a:pt x="3542" y="1"/>
                        </a:moveTo>
                        <a:cubicBezTo>
                          <a:pt x="3513" y="1"/>
                          <a:pt x="3483" y="9"/>
                          <a:pt x="3456" y="26"/>
                        </a:cubicBezTo>
                        <a:cubicBezTo>
                          <a:pt x="3382" y="73"/>
                          <a:pt x="3361" y="171"/>
                          <a:pt x="3408" y="246"/>
                        </a:cubicBezTo>
                        <a:cubicBezTo>
                          <a:pt x="4255" y="1567"/>
                          <a:pt x="6412" y="4123"/>
                          <a:pt x="7139" y="4975"/>
                        </a:cubicBezTo>
                        <a:cubicBezTo>
                          <a:pt x="7121" y="4975"/>
                          <a:pt x="7103" y="4975"/>
                          <a:pt x="7084" y="4975"/>
                        </a:cubicBezTo>
                        <a:cubicBezTo>
                          <a:pt x="4649" y="4975"/>
                          <a:pt x="346" y="6793"/>
                          <a:pt x="152" y="6875"/>
                        </a:cubicBezTo>
                        <a:cubicBezTo>
                          <a:pt x="1" y="6940"/>
                          <a:pt x="35" y="7162"/>
                          <a:pt x="198" y="7179"/>
                        </a:cubicBezTo>
                        <a:lnTo>
                          <a:pt x="199" y="7179"/>
                        </a:lnTo>
                        <a:cubicBezTo>
                          <a:pt x="204" y="7180"/>
                          <a:pt x="209" y="7180"/>
                          <a:pt x="215" y="7180"/>
                        </a:cubicBezTo>
                        <a:cubicBezTo>
                          <a:pt x="236" y="7180"/>
                          <a:pt x="257" y="7176"/>
                          <a:pt x="276" y="7168"/>
                        </a:cubicBezTo>
                        <a:cubicBezTo>
                          <a:pt x="323" y="7148"/>
                          <a:pt x="4713" y="5294"/>
                          <a:pt x="7083" y="5294"/>
                        </a:cubicBezTo>
                        <a:cubicBezTo>
                          <a:pt x="7217" y="5294"/>
                          <a:pt x="7344" y="5300"/>
                          <a:pt x="7464" y="5312"/>
                        </a:cubicBezTo>
                        <a:cubicBezTo>
                          <a:pt x="7472" y="5314"/>
                          <a:pt x="7480" y="5314"/>
                          <a:pt x="7486" y="5314"/>
                        </a:cubicBezTo>
                        <a:cubicBezTo>
                          <a:pt x="7492" y="5314"/>
                          <a:pt x="7499" y="5315"/>
                          <a:pt x="7505" y="5315"/>
                        </a:cubicBezTo>
                        <a:cubicBezTo>
                          <a:pt x="7638" y="5315"/>
                          <a:pt x="7714" y="5156"/>
                          <a:pt x="7624" y="5051"/>
                        </a:cubicBezTo>
                        <a:cubicBezTo>
                          <a:pt x="7594" y="5019"/>
                          <a:pt x="4686" y="1647"/>
                          <a:pt x="3676" y="74"/>
                        </a:cubicBezTo>
                        <a:cubicBezTo>
                          <a:pt x="3646" y="27"/>
                          <a:pt x="3595" y="1"/>
                          <a:pt x="354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6" name="Google Shape;196;p27"/>
                  <p:cNvSpPr/>
                  <p:nvPr/>
                </p:nvSpPr>
                <p:spPr>
                  <a:xfrm>
                    <a:off x="3687575" y="4787000"/>
                    <a:ext cx="147525" cy="146750"/>
                  </a:xfrm>
                  <a:custGeom>
                    <a:avLst/>
                    <a:gdLst/>
                    <a:ahLst/>
                    <a:cxnLst/>
                    <a:rect l="l" t="t" r="r" b="b"/>
                    <a:pathLst>
                      <a:path w="5901" h="5870" extrusionOk="0">
                        <a:moveTo>
                          <a:pt x="1707" y="0"/>
                        </a:moveTo>
                        <a:cubicBezTo>
                          <a:pt x="1668" y="0"/>
                          <a:pt x="1630" y="14"/>
                          <a:pt x="1599" y="43"/>
                        </a:cubicBezTo>
                        <a:cubicBezTo>
                          <a:pt x="1533" y="102"/>
                          <a:pt x="1531" y="203"/>
                          <a:pt x="1590" y="267"/>
                        </a:cubicBezTo>
                        <a:cubicBezTo>
                          <a:pt x="2504" y="1251"/>
                          <a:pt x="4459" y="2568"/>
                          <a:pt x="5258" y="3090"/>
                        </a:cubicBezTo>
                        <a:cubicBezTo>
                          <a:pt x="2870" y="3567"/>
                          <a:pt x="234" y="5496"/>
                          <a:pt x="117" y="5583"/>
                        </a:cubicBezTo>
                        <a:cubicBezTo>
                          <a:pt x="1" y="5668"/>
                          <a:pt x="51" y="5853"/>
                          <a:pt x="196" y="5868"/>
                        </a:cubicBezTo>
                        <a:cubicBezTo>
                          <a:pt x="202" y="5869"/>
                          <a:pt x="207" y="5869"/>
                          <a:pt x="212" y="5869"/>
                        </a:cubicBezTo>
                        <a:cubicBezTo>
                          <a:pt x="246" y="5869"/>
                          <a:pt x="279" y="5859"/>
                          <a:pt x="306" y="5838"/>
                        </a:cubicBezTo>
                        <a:cubicBezTo>
                          <a:pt x="336" y="5816"/>
                          <a:pt x="3306" y="3642"/>
                          <a:pt x="5711" y="3338"/>
                        </a:cubicBezTo>
                        <a:cubicBezTo>
                          <a:pt x="5859" y="3318"/>
                          <a:pt x="5901" y="3126"/>
                          <a:pt x="5775" y="3046"/>
                        </a:cubicBezTo>
                        <a:cubicBezTo>
                          <a:pt x="5747" y="3027"/>
                          <a:pt x="2935" y="1247"/>
                          <a:pt x="1823" y="51"/>
                        </a:cubicBezTo>
                        <a:cubicBezTo>
                          <a:pt x="1792" y="17"/>
                          <a:pt x="1749" y="0"/>
                          <a:pt x="170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7" name="Google Shape;197;p27"/>
                <p:cNvGrpSpPr/>
                <p:nvPr/>
              </p:nvGrpSpPr>
              <p:grpSpPr>
                <a:xfrm>
                  <a:off x="2374450" y="2916125"/>
                  <a:ext cx="875600" cy="794000"/>
                  <a:chOff x="2374450" y="2916125"/>
                  <a:chExt cx="875600" cy="794000"/>
                </a:xfrm>
              </p:grpSpPr>
              <p:sp>
                <p:nvSpPr>
                  <p:cNvPr id="198" name="Google Shape;198;p27"/>
                  <p:cNvSpPr/>
                  <p:nvPr/>
                </p:nvSpPr>
                <p:spPr>
                  <a:xfrm>
                    <a:off x="2374450" y="2916125"/>
                    <a:ext cx="875600" cy="790025"/>
                  </a:xfrm>
                  <a:custGeom>
                    <a:avLst/>
                    <a:gdLst/>
                    <a:ahLst/>
                    <a:cxnLst/>
                    <a:rect l="l" t="t" r="r" b="b"/>
                    <a:pathLst>
                      <a:path w="35024" h="31601" extrusionOk="0">
                        <a:moveTo>
                          <a:pt x="4952" y="1"/>
                        </a:moveTo>
                        <a:cubicBezTo>
                          <a:pt x="2307" y="1"/>
                          <a:pt x="0" y="1326"/>
                          <a:pt x="430" y="3329"/>
                        </a:cubicBezTo>
                        <a:cubicBezTo>
                          <a:pt x="1064" y="6289"/>
                          <a:pt x="4929" y="5533"/>
                          <a:pt x="5864" y="7182"/>
                        </a:cubicBezTo>
                        <a:cubicBezTo>
                          <a:pt x="6799" y="8830"/>
                          <a:pt x="3706" y="12696"/>
                          <a:pt x="8325" y="15243"/>
                        </a:cubicBezTo>
                        <a:cubicBezTo>
                          <a:pt x="12944" y="17791"/>
                          <a:pt x="16731" y="15990"/>
                          <a:pt x="16732" y="19888"/>
                        </a:cubicBezTo>
                        <a:cubicBezTo>
                          <a:pt x="16733" y="23786"/>
                          <a:pt x="11916" y="28913"/>
                          <a:pt x="26113" y="31601"/>
                        </a:cubicBezTo>
                        <a:cubicBezTo>
                          <a:pt x="26113" y="31601"/>
                          <a:pt x="35024" y="19280"/>
                          <a:pt x="25879" y="14211"/>
                        </a:cubicBezTo>
                        <a:cubicBezTo>
                          <a:pt x="21237" y="11637"/>
                          <a:pt x="23432" y="5664"/>
                          <a:pt x="19007" y="3624"/>
                        </a:cubicBezTo>
                        <a:cubicBezTo>
                          <a:pt x="13662" y="1158"/>
                          <a:pt x="13051" y="3511"/>
                          <a:pt x="8708" y="977"/>
                        </a:cubicBezTo>
                        <a:cubicBezTo>
                          <a:pt x="7553" y="303"/>
                          <a:pt x="6214" y="1"/>
                          <a:pt x="495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99" name="Google Shape;199;p27"/>
                  <p:cNvSpPr/>
                  <p:nvPr/>
                </p:nvSpPr>
                <p:spPr>
                  <a:xfrm>
                    <a:off x="2530425" y="3014975"/>
                    <a:ext cx="500975" cy="695150"/>
                  </a:xfrm>
                  <a:custGeom>
                    <a:avLst/>
                    <a:gdLst/>
                    <a:ahLst/>
                    <a:cxnLst/>
                    <a:rect l="l" t="t" r="r" b="b"/>
                    <a:pathLst>
                      <a:path w="20039" h="27806" extrusionOk="0">
                        <a:moveTo>
                          <a:pt x="176" y="1"/>
                        </a:moveTo>
                        <a:cubicBezTo>
                          <a:pt x="105" y="1"/>
                          <a:pt x="40" y="50"/>
                          <a:pt x="23" y="122"/>
                        </a:cubicBezTo>
                        <a:cubicBezTo>
                          <a:pt x="0" y="207"/>
                          <a:pt x="53" y="293"/>
                          <a:pt x="138" y="315"/>
                        </a:cubicBezTo>
                        <a:cubicBezTo>
                          <a:pt x="318" y="360"/>
                          <a:pt x="18201" y="5076"/>
                          <a:pt x="19716" y="27658"/>
                        </a:cubicBezTo>
                        <a:cubicBezTo>
                          <a:pt x="19721" y="27741"/>
                          <a:pt x="19790" y="27805"/>
                          <a:pt x="19874" y="27805"/>
                        </a:cubicBezTo>
                        <a:lnTo>
                          <a:pt x="19885" y="27805"/>
                        </a:lnTo>
                        <a:cubicBezTo>
                          <a:pt x="19973" y="27799"/>
                          <a:pt x="20038" y="27724"/>
                          <a:pt x="20033" y="27636"/>
                        </a:cubicBezTo>
                        <a:cubicBezTo>
                          <a:pt x="19233" y="15721"/>
                          <a:pt x="13892" y="8844"/>
                          <a:pt x="9550" y="5173"/>
                        </a:cubicBezTo>
                        <a:cubicBezTo>
                          <a:pt x="4845" y="1193"/>
                          <a:pt x="260" y="17"/>
                          <a:pt x="214" y="6"/>
                        </a:cubicBezTo>
                        <a:cubicBezTo>
                          <a:pt x="201" y="2"/>
                          <a:pt x="189" y="1"/>
                          <a:pt x="176"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0" name="Google Shape;200;p27"/>
                  <p:cNvSpPr/>
                  <p:nvPr/>
                </p:nvSpPr>
                <p:spPr>
                  <a:xfrm>
                    <a:off x="2715900" y="3148325"/>
                    <a:ext cx="194050" cy="162500"/>
                  </a:xfrm>
                  <a:custGeom>
                    <a:avLst/>
                    <a:gdLst/>
                    <a:ahLst/>
                    <a:cxnLst/>
                    <a:rect l="l" t="t" r="r" b="b"/>
                    <a:pathLst>
                      <a:path w="7762" h="6500" extrusionOk="0">
                        <a:moveTo>
                          <a:pt x="5994" y="1"/>
                        </a:moveTo>
                        <a:cubicBezTo>
                          <a:pt x="5986" y="1"/>
                          <a:pt x="5978" y="1"/>
                          <a:pt x="5970" y="3"/>
                        </a:cubicBezTo>
                        <a:cubicBezTo>
                          <a:pt x="5883" y="16"/>
                          <a:pt x="5822" y="100"/>
                          <a:pt x="5838" y="189"/>
                        </a:cubicBezTo>
                        <a:cubicBezTo>
                          <a:pt x="6075" y="1738"/>
                          <a:pt x="7002" y="4953"/>
                          <a:pt x="7320" y="6027"/>
                        </a:cubicBezTo>
                        <a:cubicBezTo>
                          <a:pt x="5116" y="5014"/>
                          <a:pt x="376" y="4919"/>
                          <a:pt x="165" y="4915"/>
                        </a:cubicBezTo>
                        <a:cubicBezTo>
                          <a:pt x="94" y="4922"/>
                          <a:pt x="5" y="4985"/>
                          <a:pt x="4" y="5071"/>
                        </a:cubicBezTo>
                        <a:cubicBezTo>
                          <a:pt x="1" y="5159"/>
                          <a:pt x="72" y="5233"/>
                          <a:pt x="160" y="5234"/>
                        </a:cubicBezTo>
                        <a:cubicBezTo>
                          <a:pt x="213" y="5234"/>
                          <a:pt x="5560" y="5340"/>
                          <a:pt x="7498" y="6477"/>
                        </a:cubicBezTo>
                        <a:cubicBezTo>
                          <a:pt x="7521" y="6491"/>
                          <a:pt x="7549" y="6498"/>
                          <a:pt x="7578" y="6498"/>
                        </a:cubicBezTo>
                        <a:lnTo>
                          <a:pt x="7578" y="6499"/>
                        </a:lnTo>
                        <a:cubicBezTo>
                          <a:pt x="7684" y="6499"/>
                          <a:pt x="7761" y="6396"/>
                          <a:pt x="7730" y="6295"/>
                        </a:cubicBezTo>
                        <a:cubicBezTo>
                          <a:pt x="7717" y="6251"/>
                          <a:pt x="6435" y="1988"/>
                          <a:pt x="6153" y="140"/>
                        </a:cubicBezTo>
                        <a:cubicBezTo>
                          <a:pt x="6142" y="59"/>
                          <a:pt x="6074" y="1"/>
                          <a:pt x="599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1" name="Google Shape;201;p27"/>
                  <p:cNvSpPr/>
                  <p:nvPr/>
                </p:nvSpPr>
                <p:spPr>
                  <a:xfrm>
                    <a:off x="2594950" y="3020125"/>
                    <a:ext cx="160175" cy="119550"/>
                  </a:xfrm>
                  <a:custGeom>
                    <a:avLst/>
                    <a:gdLst/>
                    <a:ahLst/>
                    <a:cxnLst/>
                    <a:rect l="l" t="t" r="r" b="b"/>
                    <a:pathLst>
                      <a:path w="6407" h="4782" extrusionOk="0">
                        <a:moveTo>
                          <a:pt x="3793" y="1"/>
                        </a:moveTo>
                        <a:cubicBezTo>
                          <a:pt x="3776" y="1"/>
                          <a:pt x="3758" y="3"/>
                          <a:pt x="3741" y="9"/>
                        </a:cubicBezTo>
                        <a:cubicBezTo>
                          <a:pt x="3658" y="38"/>
                          <a:pt x="3613" y="130"/>
                          <a:pt x="3643" y="214"/>
                        </a:cubicBezTo>
                        <a:cubicBezTo>
                          <a:pt x="4077" y="1483"/>
                          <a:pt x="5325" y="3482"/>
                          <a:pt x="5843" y="4285"/>
                        </a:cubicBezTo>
                        <a:cubicBezTo>
                          <a:pt x="5181" y="4135"/>
                          <a:pt x="4454" y="4081"/>
                          <a:pt x="3749" y="4081"/>
                        </a:cubicBezTo>
                        <a:cubicBezTo>
                          <a:pt x="1924" y="4081"/>
                          <a:pt x="236" y="4444"/>
                          <a:pt x="133" y="4467"/>
                        </a:cubicBezTo>
                        <a:cubicBezTo>
                          <a:pt x="53" y="4484"/>
                          <a:pt x="1" y="4559"/>
                          <a:pt x="9" y="4640"/>
                        </a:cubicBezTo>
                        <a:cubicBezTo>
                          <a:pt x="18" y="4720"/>
                          <a:pt x="86" y="4782"/>
                          <a:pt x="167" y="4782"/>
                        </a:cubicBezTo>
                        <a:cubicBezTo>
                          <a:pt x="179" y="4782"/>
                          <a:pt x="191" y="4780"/>
                          <a:pt x="201" y="4778"/>
                        </a:cubicBezTo>
                        <a:cubicBezTo>
                          <a:pt x="227" y="4772"/>
                          <a:pt x="1944" y="4403"/>
                          <a:pt x="3768" y="4403"/>
                        </a:cubicBezTo>
                        <a:cubicBezTo>
                          <a:pt x="4591" y="4403"/>
                          <a:pt x="5435" y="4478"/>
                          <a:pt x="6155" y="4695"/>
                        </a:cubicBezTo>
                        <a:cubicBezTo>
                          <a:pt x="6172" y="4700"/>
                          <a:pt x="6188" y="4703"/>
                          <a:pt x="6203" y="4703"/>
                        </a:cubicBezTo>
                        <a:cubicBezTo>
                          <a:pt x="6323" y="4703"/>
                          <a:pt x="6407" y="4566"/>
                          <a:pt x="6334" y="4455"/>
                        </a:cubicBezTo>
                        <a:cubicBezTo>
                          <a:pt x="6315" y="4428"/>
                          <a:pt x="4472" y="1656"/>
                          <a:pt x="3943" y="112"/>
                        </a:cubicBezTo>
                        <a:cubicBezTo>
                          <a:pt x="3921" y="44"/>
                          <a:pt x="3859" y="1"/>
                          <a:pt x="379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2" name="Google Shape;202;p27"/>
                <p:cNvGrpSpPr/>
                <p:nvPr/>
              </p:nvGrpSpPr>
              <p:grpSpPr>
                <a:xfrm>
                  <a:off x="2122350" y="3282900"/>
                  <a:ext cx="1086075" cy="607525"/>
                  <a:chOff x="2122350" y="3282900"/>
                  <a:chExt cx="1086075" cy="607525"/>
                </a:xfrm>
              </p:grpSpPr>
              <p:sp>
                <p:nvSpPr>
                  <p:cNvPr id="203" name="Google Shape;203;p27"/>
                  <p:cNvSpPr/>
                  <p:nvPr/>
                </p:nvSpPr>
                <p:spPr>
                  <a:xfrm>
                    <a:off x="2122350" y="3282900"/>
                    <a:ext cx="1086075" cy="607525"/>
                  </a:xfrm>
                  <a:custGeom>
                    <a:avLst/>
                    <a:gdLst/>
                    <a:ahLst/>
                    <a:cxnLst/>
                    <a:rect l="l" t="t" r="r" b="b"/>
                    <a:pathLst>
                      <a:path w="43443" h="24301" extrusionOk="0">
                        <a:moveTo>
                          <a:pt x="20390" y="1"/>
                        </a:moveTo>
                        <a:cubicBezTo>
                          <a:pt x="20220" y="1"/>
                          <a:pt x="20044" y="9"/>
                          <a:pt x="19865" y="25"/>
                        </a:cubicBezTo>
                        <a:cubicBezTo>
                          <a:pt x="13522" y="604"/>
                          <a:pt x="14183" y="3129"/>
                          <a:pt x="8810" y="3129"/>
                        </a:cubicBezTo>
                        <a:cubicBezTo>
                          <a:pt x="8781" y="3129"/>
                          <a:pt x="8752" y="3129"/>
                          <a:pt x="8723" y="3129"/>
                        </a:cubicBezTo>
                        <a:cubicBezTo>
                          <a:pt x="8710" y="3129"/>
                          <a:pt x="8698" y="3129"/>
                          <a:pt x="8686" y="3129"/>
                        </a:cubicBezTo>
                        <a:cubicBezTo>
                          <a:pt x="4197" y="3129"/>
                          <a:pt x="1" y="7406"/>
                          <a:pt x="2201" y="9843"/>
                        </a:cubicBezTo>
                        <a:cubicBezTo>
                          <a:pt x="2913" y="10632"/>
                          <a:pt x="3732" y="10873"/>
                          <a:pt x="4575" y="10873"/>
                        </a:cubicBezTo>
                        <a:cubicBezTo>
                          <a:pt x="5899" y="10873"/>
                          <a:pt x="7282" y="10277"/>
                          <a:pt x="8397" y="10277"/>
                        </a:cubicBezTo>
                        <a:cubicBezTo>
                          <a:pt x="8770" y="10277"/>
                          <a:pt x="9113" y="10343"/>
                          <a:pt x="9414" y="10521"/>
                        </a:cubicBezTo>
                        <a:cubicBezTo>
                          <a:pt x="11172" y="11555"/>
                          <a:pt x="10392" y="16780"/>
                          <a:pt x="15940" y="16780"/>
                        </a:cubicBezTo>
                        <a:cubicBezTo>
                          <a:pt x="15997" y="16780"/>
                          <a:pt x="16054" y="16780"/>
                          <a:pt x="16112" y="16779"/>
                        </a:cubicBezTo>
                        <a:cubicBezTo>
                          <a:pt x="19973" y="16705"/>
                          <a:pt x="22408" y="14980"/>
                          <a:pt x="24235" y="14980"/>
                        </a:cubicBezTo>
                        <a:cubicBezTo>
                          <a:pt x="25122" y="14980"/>
                          <a:pt x="25865" y="15387"/>
                          <a:pt x="26558" y="16587"/>
                        </a:cubicBezTo>
                        <a:cubicBezTo>
                          <a:pt x="28160" y="19365"/>
                          <a:pt x="27548" y="24301"/>
                          <a:pt x="33573" y="24301"/>
                        </a:cubicBezTo>
                        <a:cubicBezTo>
                          <a:pt x="35515" y="24301"/>
                          <a:pt x="38145" y="23788"/>
                          <a:pt x="41762" y="22525"/>
                        </a:cubicBezTo>
                        <a:cubicBezTo>
                          <a:pt x="41762" y="22525"/>
                          <a:pt x="43442" y="6266"/>
                          <a:pt x="32289" y="6266"/>
                        </a:cubicBezTo>
                        <a:cubicBezTo>
                          <a:pt x="32224" y="6266"/>
                          <a:pt x="32158" y="6266"/>
                          <a:pt x="32092" y="6268"/>
                        </a:cubicBezTo>
                        <a:cubicBezTo>
                          <a:pt x="32051" y="6268"/>
                          <a:pt x="32010" y="6269"/>
                          <a:pt x="31969" y="6269"/>
                        </a:cubicBezTo>
                        <a:cubicBezTo>
                          <a:pt x="26498" y="6269"/>
                          <a:pt x="25193" y="1"/>
                          <a:pt x="203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04" name="Google Shape;204;p27"/>
                  <p:cNvSpPr/>
                  <p:nvPr/>
                </p:nvSpPr>
                <p:spPr>
                  <a:xfrm>
                    <a:off x="2324050" y="3444775"/>
                    <a:ext cx="847825" cy="405600"/>
                  </a:xfrm>
                  <a:custGeom>
                    <a:avLst/>
                    <a:gdLst/>
                    <a:ahLst/>
                    <a:cxnLst/>
                    <a:rect l="l" t="t" r="r" b="b"/>
                    <a:pathLst>
                      <a:path w="33913" h="16224" extrusionOk="0">
                        <a:moveTo>
                          <a:pt x="6335" y="0"/>
                        </a:moveTo>
                        <a:cubicBezTo>
                          <a:pt x="2619" y="0"/>
                          <a:pt x="185" y="679"/>
                          <a:pt x="151" y="689"/>
                        </a:cubicBezTo>
                        <a:cubicBezTo>
                          <a:pt x="57" y="713"/>
                          <a:pt x="0" y="810"/>
                          <a:pt x="27" y="904"/>
                        </a:cubicBezTo>
                        <a:cubicBezTo>
                          <a:pt x="49" y="980"/>
                          <a:pt x="118" y="1029"/>
                          <a:pt x="193" y="1029"/>
                        </a:cubicBezTo>
                        <a:cubicBezTo>
                          <a:pt x="210" y="1029"/>
                          <a:pt x="228" y="1027"/>
                          <a:pt x="246" y="1021"/>
                        </a:cubicBezTo>
                        <a:cubicBezTo>
                          <a:pt x="279" y="1012"/>
                          <a:pt x="2674" y="345"/>
                          <a:pt x="6335" y="345"/>
                        </a:cubicBezTo>
                        <a:cubicBezTo>
                          <a:pt x="7919" y="345"/>
                          <a:pt x="9740" y="470"/>
                          <a:pt x="11709" y="827"/>
                        </a:cubicBezTo>
                        <a:cubicBezTo>
                          <a:pt x="17723" y="1918"/>
                          <a:pt x="26395" y="5462"/>
                          <a:pt x="33549" y="16147"/>
                        </a:cubicBezTo>
                        <a:cubicBezTo>
                          <a:pt x="33581" y="16195"/>
                          <a:pt x="33635" y="16224"/>
                          <a:pt x="33694" y="16224"/>
                        </a:cubicBezTo>
                        <a:cubicBezTo>
                          <a:pt x="33831" y="16224"/>
                          <a:pt x="33913" y="16069"/>
                          <a:pt x="33837" y="15955"/>
                        </a:cubicBezTo>
                        <a:cubicBezTo>
                          <a:pt x="26610" y="5162"/>
                          <a:pt x="17840" y="1585"/>
                          <a:pt x="11755" y="485"/>
                        </a:cubicBezTo>
                        <a:cubicBezTo>
                          <a:pt x="9770" y="126"/>
                          <a:pt x="7934" y="0"/>
                          <a:pt x="633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5" name="Google Shape;205;p27"/>
                  <p:cNvSpPr/>
                  <p:nvPr/>
                </p:nvSpPr>
                <p:spPr>
                  <a:xfrm>
                    <a:off x="2896975" y="3527125"/>
                    <a:ext cx="172375" cy="192175"/>
                  </a:xfrm>
                  <a:custGeom>
                    <a:avLst/>
                    <a:gdLst/>
                    <a:ahLst/>
                    <a:cxnLst/>
                    <a:rect l="l" t="t" r="r" b="b"/>
                    <a:pathLst>
                      <a:path w="6895" h="7687" extrusionOk="0">
                        <a:moveTo>
                          <a:pt x="4068" y="1"/>
                        </a:moveTo>
                        <a:cubicBezTo>
                          <a:pt x="3977" y="2"/>
                          <a:pt x="3892" y="71"/>
                          <a:pt x="3888" y="167"/>
                        </a:cubicBezTo>
                        <a:cubicBezTo>
                          <a:pt x="3794" y="2903"/>
                          <a:pt x="5276" y="5655"/>
                          <a:pt x="6063" y="6913"/>
                        </a:cubicBezTo>
                        <a:cubicBezTo>
                          <a:pt x="4911" y="6303"/>
                          <a:pt x="3541" y="6140"/>
                          <a:pt x="2409" y="6140"/>
                        </a:cubicBezTo>
                        <a:cubicBezTo>
                          <a:pt x="1179" y="6140"/>
                          <a:pt x="230" y="6332"/>
                          <a:pt x="149" y="6349"/>
                        </a:cubicBezTo>
                        <a:cubicBezTo>
                          <a:pt x="57" y="6370"/>
                          <a:pt x="1" y="6460"/>
                          <a:pt x="19" y="6552"/>
                        </a:cubicBezTo>
                        <a:cubicBezTo>
                          <a:pt x="36" y="6634"/>
                          <a:pt x="108" y="6690"/>
                          <a:pt x="189" y="6690"/>
                        </a:cubicBezTo>
                        <a:cubicBezTo>
                          <a:pt x="198" y="6690"/>
                          <a:pt x="208" y="6689"/>
                          <a:pt x="218" y="6687"/>
                        </a:cubicBezTo>
                        <a:cubicBezTo>
                          <a:pt x="238" y="6684"/>
                          <a:pt x="1176" y="6495"/>
                          <a:pt x="2397" y="6495"/>
                        </a:cubicBezTo>
                        <a:cubicBezTo>
                          <a:pt x="3725" y="6495"/>
                          <a:pt x="5387" y="6718"/>
                          <a:pt x="6564" y="7648"/>
                        </a:cubicBezTo>
                        <a:cubicBezTo>
                          <a:pt x="6594" y="7673"/>
                          <a:pt x="6632" y="7686"/>
                          <a:pt x="6672" y="7686"/>
                        </a:cubicBezTo>
                        <a:cubicBezTo>
                          <a:pt x="6812" y="7685"/>
                          <a:pt x="6894" y="7525"/>
                          <a:pt x="6810" y="7411"/>
                        </a:cubicBezTo>
                        <a:cubicBezTo>
                          <a:pt x="6783" y="7374"/>
                          <a:pt x="4111" y="3691"/>
                          <a:pt x="4234" y="179"/>
                        </a:cubicBezTo>
                        <a:cubicBezTo>
                          <a:pt x="4237" y="83"/>
                          <a:pt x="4162" y="3"/>
                          <a:pt x="406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6" name="Google Shape;206;p27"/>
                  <p:cNvSpPr/>
                  <p:nvPr/>
                </p:nvSpPr>
                <p:spPr>
                  <a:xfrm>
                    <a:off x="2636625" y="3407725"/>
                    <a:ext cx="202550" cy="203575"/>
                  </a:xfrm>
                  <a:custGeom>
                    <a:avLst/>
                    <a:gdLst/>
                    <a:ahLst/>
                    <a:cxnLst/>
                    <a:rect l="l" t="t" r="r" b="b"/>
                    <a:pathLst>
                      <a:path w="8102" h="8143" extrusionOk="0">
                        <a:moveTo>
                          <a:pt x="3068" y="0"/>
                        </a:moveTo>
                        <a:cubicBezTo>
                          <a:pt x="3031" y="0"/>
                          <a:pt x="2993" y="13"/>
                          <a:pt x="2961" y="38"/>
                        </a:cubicBezTo>
                        <a:cubicBezTo>
                          <a:pt x="2886" y="97"/>
                          <a:pt x="2874" y="206"/>
                          <a:pt x="2933" y="281"/>
                        </a:cubicBezTo>
                        <a:cubicBezTo>
                          <a:pt x="3998" y="1614"/>
                          <a:pt x="6619" y="4138"/>
                          <a:pt x="7501" y="4978"/>
                        </a:cubicBezTo>
                        <a:cubicBezTo>
                          <a:pt x="4874" y="5221"/>
                          <a:pt x="357" y="7707"/>
                          <a:pt x="156" y="7818"/>
                        </a:cubicBezTo>
                        <a:cubicBezTo>
                          <a:pt x="1" y="7905"/>
                          <a:pt x="62" y="8142"/>
                          <a:pt x="239" y="8142"/>
                        </a:cubicBezTo>
                        <a:cubicBezTo>
                          <a:pt x="239" y="8142"/>
                          <a:pt x="240" y="8142"/>
                          <a:pt x="240" y="8142"/>
                        </a:cubicBezTo>
                        <a:cubicBezTo>
                          <a:pt x="269" y="8142"/>
                          <a:pt x="298" y="8136"/>
                          <a:pt x="324" y="8121"/>
                        </a:cubicBezTo>
                        <a:cubicBezTo>
                          <a:pt x="375" y="8092"/>
                          <a:pt x="5439" y="5305"/>
                          <a:pt x="7891" y="5305"/>
                        </a:cubicBezTo>
                        <a:lnTo>
                          <a:pt x="7914" y="5305"/>
                        </a:lnTo>
                        <a:cubicBezTo>
                          <a:pt x="7969" y="5298"/>
                          <a:pt x="8049" y="5263"/>
                          <a:pt x="8075" y="5197"/>
                        </a:cubicBezTo>
                        <a:cubicBezTo>
                          <a:pt x="8102" y="5131"/>
                          <a:pt x="8085" y="5056"/>
                          <a:pt x="8034" y="5007"/>
                        </a:cubicBezTo>
                        <a:cubicBezTo>
                          <a:pt x="7998" y="4973"/>
                          <a:pt x="4473" y="1652"/>
                          <a:pt x="3203" y="66"/>
                        </a:cubicBezTo>
                        <a:cubicBezTo>
                          <a:pt x="3169" y="23"/>
                          <a:pt x="3119" y="0"/>
                          <a:pt x="306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7" name="Google Shape;207;p27"/>
                  <p:cNvSpPr/>
                  <p:nvPr/>
                </p:nvSpPr>
                <p:spPr>
                  <a:xfrm>
                    <a:off x="2447175" y="3382475"/>
                    <a:ext cx="152475" cy="163025"/>
                  </a:xfrm>
                  <a:custGeom>
                    <a:avLst/>
                    <a:gdLst/>
                    <a:ahLst/>
                    <a:cxnLst/>
                    <a:rect l="l" t="t" r="r" b="b"/>
                    <a:pathLst>
                      <a:path w="6099" h="6521" extrusionOk="0">
                        <a:moveTo>
                          <a:pt x="1224" y="1"/>
                        </a:moveTo>
                        <a:cubicBezTo>
                          <a:pt x="1176" y="1"/>
                          <a:pt x="1128" y="21"/>
                          <a:pt x="1093" y="60"/>
                        </a:cubicBezTo>
                        <a:cubicBezTo>
                          <a:pt x="1031" y="133"/>
                          <a:pt x="1038" y="243"/>
                          <a:pt x="1113" y="306"/>
                        </a:cubicBezTo>
                        <a:cubicBezTo>
                          <a:pt x="2212" y="1266"/>
                          <a:pt x="4474" y="2471"/>
                          <a:pt x="5398" y="2947"/>
                        </a:cubicBezTo>
                        <a:cubicBezTo>
                          <a:pt x="2867" y="3732"/>
                          <a:pt x="235" y="6114"/>
                          <a:pt x="117" y="6221"/>
                        </a:cubicBezTo>
                        <a:cubicBezTo>
                          <a:pt x="0" y="6327"/>
                          <a:pt x="76" y="6521"/>
                          <a:pt x="233" y="6521"/>
                        </a:cubicBezTo>
                        <a:cubicBezTo>
                          <a:pt x="277" y="6521"/>
                          <a:pt x="317" y="6505"/>
                          <a:pt x="350" y="6476"/>
                        </a:cubicBezTo>
                        <a:cubicBezTo>
                          <a:pt x="380" y="6449"/>
                          <a:pt x="3349" y="3764"/>
                          <a:pt x="5914" y="3163"/>
                        </a:cubicBezTo>
                        <a:cubicBezTo>
                          <a:pt x="6073" y="3126"/>
                          <a:pt x="6098" y="2913"/>
                          <a:pt x="5953" y="2840"/>
                        </a:cubicBezTo>
                        <a:cubicBezTo>
                          <a:pt x="5920" y="2825"/>
                          <a:pt x="2677" y="1213"/>
                          <a:pt x="1340" y="45"/>
                        </a:cubicBezTo>
                        <a:cubicBezTo>
                          <a:pt x="1307" y="16"/>
                          <a:pt x="1265" y="1"/>
                          <a:pt x="122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8" name="Google Shape;208;p27"/>
                <p:cNvGrpSpPr/>
                <p:nvPr/>
              </p:nvGrpSpPr>
              <p:grpSpPr>
                <a:xfrm>
                  <a:off x="3533400" y="2037425"/>
                  <a:ext cx="754700" cy="897250"/>
                  <a:chOff x="3533400" y="2037425"/>
                  <a:chExt cx="754700" cy="897250"/>
                </a:xfrm>
              </p:grpSpPr>
              <p:sp>
                <p:nvSpPr>
                  <p:cNvPr id="209" name="Google Shape;209;p27"/>
                  <p:cNvSpPr/>
                  <p:nvPr/>
                </p:nvSpPr>
                <p:spPr>
                  <a:xfrm>
                    <a:off x="3533400" y="2037425"/>
                    <a:ext cx="754700" cy="893275"/>
                  </a:xfrm>
                  <a:custGeom>
                    <a:avLst/>
                    <a:gdLst/>
                    <a:ahLst/>
                    <a:cxnLst/>
                    <a:rect l="l" t="t" r="r" b="b"/>
                    <a:pathLst>
                      <a:path w="30188" h="35731" extrusionOk="0">
                        <a:moveTo>
                          <a:pt x="26647" y="0"/>
                        </a:moveTo>
                        <a:cubicBezTo>
                          <a:pt x="24946" y="0"/>
                          <a:pt x="22968" y="652"/>
                          <a:pt x="21547" y="1986"/>
                        </a:cubicBezTo>
                        <a:cubicBezTo>
                          <a:pt x="17884" y="5427"/>
                          <a:pt x="16762" y="3272"/>
                          <a:pt x="12103" y="6872"/>
                        </a:cubicBezTo>
                        <a:cubicBezTo>
                          <a:pt x="8247" y="9852"/>
                          <a:pt x="11724" y="15182"/>
                          <a:pt x="7777" y="18729"/>
                        </a:cubicBezTo>
                        <a:cubicBezTo>
                          <a:pt x="0" y="25718"/>
                          <a:pt x="11444" y="35730"/>
                          <a:pt x="11444" y="35730"/>
                        </a:cubicBezTo>
                        <a:cubicBezTo>
                          <a:pt x="24677" y="29930"/>
                          <a:pt x="18835" y="26013"/>
                          <a:pt x="17963" y="22214"/>
                        </a:cubicBezTo>
                        <a:cubicBezTo>
                          <a:pt x="17091" y="18415"/>
                          <a:pt x="21184" y="19323"/>
                          <a:pt x="25115" y="15804"/>
                        </a:cubicBezTo>
                        <a:cubicBezTo>
                          <a:pt x="29047" y="12286"/>
                          <a:pt x="25167" y="9211"/>
                          <a:pt x="25709" y="7397"/>
                        </a:cubicBezTo>
                        <a:cubicBezTo>
                          <a:pt x="26250" y="5581"/>
                          <a:pt x="30188" y="5451"/>
                          <a:pt x="30143" y="2425"/>
                        </a:cubicBezTo>
                        <a:cubicBezTo>
                          <a:pt x="30119" y="823"/>
                          <a:pt x="28558" y="0"/>
                          <a:pt x="266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0" name="Google Shape;210;p27"/>
                  <p:cNvSpPr/>
                  <p:nvPr/>
                </p:nvSpPr>
                <p:spPr>
                  <a:xfrm>
                    <a:off x="3768275" y="2146750"/>
                    <a:ext cx="381625" cy="787925"/>
                  </a:xfrm>
                  <a:custGeom>
                    <a:avLst/>
                    <a:gdLst/>
                    <a:ahLst/>
                    <a:cxnLst/>
                    <a:rect l="l" t="t" r="r" b="b"/>
                    <a:pathLst>
                      <a:path w="15265" h="31517" extrusionOk="0">
                        <a:moveTo>
                          <a:pt x="15085" y="1"/>
                        </a:moveTo>
                        <a:cubicBezTo>
                          <a:pt x="15062" y="1"/>
                          <a:pt x="15039" y="6"/>
                          <a:pt x="15017" y="16"/>
                        </a:cubicBezTo>
                        <a:cubicBezTo>
                          <a:pt x="14975" y="37"/>
                          <a:pt x="10770" y="2210"/>
                          <a:pt x="7076" y="7142"/>
                        </a:cubicBezTo>
                        <a:cubicBezTo>
                          <a:pt x="3667" y="11692"/>
                          <a:pt x="1" y="19591"/>
                          <a:pt x="1890" y="31382"/>
                        </a:cubicBezTo>
                        <a:cubicBezTo>
                          <a:pt x="1903" y="31460"/>
                          <a:pt x="1971" y="31516"/>
                          <a:pt x="2048" y="31516"/>
                        </a:cubicBezTo>
                        <a:cubicBezTo>
                          <a:pt x="2056" y="31516"/>
                          <a:pt x="2064" y="31516"/>
                          <a:pt x="2072" y="31514"/>
                        </a:cubicBezTo>
                        <a:cubicBezTo>
                          <a:pt x="2078" y="31513"/>
                          <a:pt x="2083" y="31513"/>
                          <a:pt x="2088" y="31512"/>
                        </a:cubicBezTo>
                        <a:cubicBezTo>
                          <a:pt x="2167" y="31491"/>
                          <a:pt x="2217" y="31413"/>
                          <a:pt x="2205" y="31332"/>
                        </a:cubicBezTo>
                        <a:cubicBezTo>
                          <a:pt x="332" y="19658"/>
                          <a:pt x="3954" y="11844"/>
                          <a:pt x="7321" y="7345"/>
                        </a:cubicBezTo>
                        <a:cubicBezTo>
                          <a:pt x="10971" y="2467"/>
                          <a:pt x="15119" y="320"/>
                          <a:pt x="15161" y="299"/>
                        </a:cubicBezTo>
                        <a:cubicBezTo>
                          <a:pt x="15236" y="259"/>
                          <a:pt x="15265" y="164"/>
                          <a:pt x="15227" y="88"/>
                        </a:cubicBezTo>
                        <a:cubicBezTo>
                          <a:pt x="15199" y="33"/>
                          <a:pt x="15143" y="1"/>
                          <a:pt x="1508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1" name="Google Shape;211;p27"/>
                  <p:cNvSpPr/>
                  <p:nvPr/>
                </p:nvSpPr>
                <p:spPr>
                  <a:xfrm>
                    <a:off x="3844750" y="2350875"/>
                    <a:ext cx="182100" cy="167300"/>
                  </a:xfrm>
                  <a:custGeom>
                    <a:avLst/>
                    <a:gdLst/>
                    <a:ahLst/>
                    <a:cxnLst/>
                    <a:rect l="l" t="t" r="r" b="b"/>
                    <a:pathLst>
                      <a:path w="7284" h="6692" extrusionOk="0">
                        <a:moveTo>
                          <a:pt x="323" y="1"/>
                        </a:moveTo>
                        <a:cubicBezTo>
                          <a:pt x="319" y="1"/>
                          <a:pt x="315" y="1"/>
                          <a:pt x="311" y="1"/>
                        </a:cubicBezTo>
                        <a:cubicBezTo>
                          <a:pt x="225" y="9"/>
                          <a:pt x="159" y="84"/>
                          <a:pt x="164" y="171"/>
                        </a:cubicBezTo>
                        <a:cubicBezTo>
                          <a:pt x="305" y="2035"/>
                          <a:pt x="8" y="6477"/>
                          <a:pt x="6" y="6522"/>
                        </a:cubicBezTo>
                        <a:cubicBezTo>
                          <a:pt x="0" y="6616"/>
                          <a:pt x="76" y="6691"/>
                          <a:pt x="165" y="6691"/>
                        </a:cubicBezTo>
                        <a:cubicBezTo>
                          <a:pt x="178" y="6691"/>
                          <a:pt x="191" y="6690"/>
                          <a:pt x="204" y="6686"/>
                        </a:cubicBezTo>
                        <a:cubicBezTo>
                          <a:pt x="230" y="6680"/>
                          <a:pt x="254" y="6667"/>
                          <a:pt x="273" y="6648"/>
                        </a:cubicBezTo>
                        <a:cubicBezTo>
                          <a:pt x="1907" y="5106"/>
                          <a:pt x="7094" y="3806"/>
                          <a:pt x="7146" y="3793"/>
                        </a:cubicBezTo>
                        <a:cubicBezTo>
                          <a:pt x="7214" y="3777"/>
                          <a:pt x="7284" y="3685"/>
                          <a:pt x="7263" y="3600"/>
                        </a:cubicBezTo>
                        <a:cubicBezTo>
                          <a:pt x="7245" y="3528"/>
                          <a:pt x="7180" y="3480"/>
                          <a:pt x="7109" y="3480"/>
                        </a:cubicBezTo>
                        <a:cubicBezTo>
                          <a:pt x="7096" y="3480"/>
                          <a:pt x="7083" y="3481"/>
                          <a:pt x="7070" y="3485"/>
                        </a:cubicBezTo>
                        <a:cubicBezTo>
                          <a:pt x="6867" y="3536"/>
                          <a:pt x="2268" y="4688"/>
                          <a:pt x="347" y="6170"/>
                        </a:cubicBezTo>
                        <a:cubicBezTo>
                          <a:pt x="415" y="5051"/>
                          <a:pt x="598" y="1712"/>
                          <a:pt x="482" y="148"/>
                        </a:cubicBezTo>
                        <a:cubicBezTo>
                          <a:pt x="476" y="64"/>
                          <a:pt x="406" y="1"/>
                          <a:pt x="32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2" name="Google Shape;212;p27"/>
                  <p:cNvSpPr/>
                  <p:nvPr/>
                </p:nvSpPr>
                <p:spPr>
                  <a:xfrm>
                    <a:off x="3956725" y="2186450"/>
                    <a:ext cx="156450" cy="128225"/>
                  </a:xfrm>
                  <a:custGeom>
                    <a:avLst/>
                    <a:gdLst/>
                    <a:ahLst/>
                    <a:cxnLst/>
                    <a:rect l="l" t="t" r="r" b="b"/>
                    <a:pathLst>
                      <a:path w="6258" h="5129" extrusionOk="0">
                        <a:moveTo>
                          <a:pt x="1557" y="1"/>
                        </a:moveTo>
                        <a:cubicBezTo>
                          <a:pt x="1476" y="1"/>
                          <a:pt x="1408" y="62"/>
                          <a:pt x="1399" y="143"/>
                        </a:cubicBezTo>
                        <a:cubicBezTo>
                          <a:pt x="1230" y="1766"/>
                          <a:pt x="54" y="4881"/>
                          <a:pt x="42" y="4913"/>
                        </a:cubicBezTo>
                        <a:cubicBezTo>
                          <a:pt x="1" y="5024"/>
                          <a:pt x="88" y="5129"/>
                          <a:pt x="191" y="5129"/>
                        </a:cubicBezTo>
                        <a:cubicBezTo>
                          <a:pt x="217" y="5129"/>
                          <a:pt x="244" y="5122"/>
                          <a:pt x="270" y="5107"/>
                        </a:cubicBezTo>
                        <a:cubicBezTo>
                          <a:pt x="2375" y="3905"/>
                          <a:pt x="6055" y="3853"/>
                          <a:pt x="6092" y="3853"/>
                        </a:cubicBezTo>
                        <a:cubicBezTo>
                          <a:pt x="6104" y="3853"/>
                          <a:pt x="6117" y="3852"/>
                          <a:pt x="6130" y="3848"/>
                        </a:cubicBezTo>
                        <a:cubicBezTo>
                          <a:pt x="6207" y="3827"/>
                          <a:pt x="6257" y="3752"/>
                          <a:pt x="6247" y="3674"/>
                        </a:cubicBezTo>
                        <a:cubicBezTo>
                          <a:pt x="6236" y="3595"/>
                          <a:pt x="6169" y="3536"/>
                          <a:pt x="6091" y="3536"/>
                        </a:cubicBezTo>
                        <a:cubicBezTo>
                          <a:pt x="6090" y="3536"/>
                          <a:pt x="6089" y="3536"/>
                          <a:pt x="6088" y="3536"/>
                        </a:cubicBezTo>
                        <a:cubicBezTo>
                          <a:pt x="5942" y="3537"/>
                          <a:pt x="2678" y="3582"/>
                          <a:pt x="483" y="4638"/>
                        </a:cubicBezTo>
                        <a:cubicBezTo>
                          <a:pt x="808" y="3739"/>
                          <a:pt x="1576" y="1510"/>
                          <a:pt x="1715" y="176"/>
                        </a:cubicBezTo>
                        <a:cubicBezTo>
                          <a:pt x="1725" y="89"/>
                          <a:pt x="1660" y="11"/>
                          <a:pt x="1574" y="1"/>
                        </a:cubicBezTo>
                        <a:cubicBezTo>
                          <a:pt x="1568" y="1"/>
                          <a:pt x="1563" y="1"/>
                          <a:pt x="15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3" name="Google Shape;213;p27"/>
                <p:cNvGrpSpPr/>
                <p:nvPr/>
              </p:nvGrpSpPr>
              <p:grpSpPr>
                <a:xfrm>
                  <a:off x="4553225" y="4554925"/>
                  <a:ext cx="898750" cy="765250"/>
                  <a:chOff x="4553225" y="4554925"/>
                  <a:chExt cx="898750" cy="765250"/>
                </a:xfrm>
              </p:grpSpPr>
              <p:sp>
                <p:nvSpPr>
                  <p:cNvPr id="214" name="Google Shape;214;p27"/>
                  <p:cNvSpPr/>
                  <p:nvPr/>
                </p:nvSpPr>
                <p:spPr>
                  <a:xfrm>
                    <a:off x="4553225" y="4554925"/>
                    <a:ext cx="898750" cy="761275"/>
                  </a:xfrm>
                  <a:custGeom>
                    <a:avLst/>
                    <a:gdLst/>
                    <a:ahLst/>
                    <a:cxnLst/>
                    <a:rect l="l" t="t" r="r" b="b"/>
                    <a:pathLst>
                      <a:path w="35950" h="30451" extrusionOk="0">
                        <a:moveTo>
                          <a:pt x="30627" y="1"/>
                        </a:moveTo>
                        <a:cubicBezTo>
                          <a:pt x="29490" y="1"/>
                          <a:pt x="28302" y="243"/>
                          <a:pt x="27244" y="788"/>
                        </a:cubicBezTo>
                        <a:cubicBezTo>
                          <a:pt x="25373" y="1752"/>
                          <a:pt x="24200" y="1894"/>
                          <a:pt x="23067" y="1894"/>
                        </a:cubicBezTo>
                        <a:cubicBezTo>
                          <a:pt x="22592" y="1894"/>
                          <a:pt x="22124" y="1869"/>
                          <a:pt x="21615" y="1869"/>
                        </a:cubicBezTo>
                        <a:cubicBezTo>
                          <a:pt x="20438" y="1869"/>
                          <a:pt x="19039" y="2003"/>
                          <a:pt x="16821" y="2887"/>
                        </a:cubicBezTo>
                        <a:cubicBezTo>
                          <a:pt x="12293" y="4693"/>
                          <a:pt x="14171" y="10774"/>
                          <a:pt x="9400" y="13098"/>
                        </a:cubicBezTo>
                        <a:cubicBezTo>
                          <a:pt x="0" y="17678"/>
                          <a:pt x="8248" y="30451"/>
                          <a:pt x="8248" y="30451"/>
                        </a:cubicBezTo>
                        <a:cubicBezTo>
                          <a:pt x="22567" y="28516"/>
                          <a:pt x="18028" y="23141"/>
                          <a:pt x="18235" y="19250"/>
                        </a:cubicBezTo>
                        <a:cubicBezTo>
                          <a:pt x="18441" y="15359"/>
                          <a:pt x="22128" y="17354"/>
                          <a:pt x="26874" y="15054"/>
                        </a:cubicBezTo>
                        <a:cubicBezTo>
                          <a:pt x="31622" y="12753"/>
                          <a:pt x="28737" y="8732"/>
                          <a:pt x="29757" y="7135"/>
                        </a:cubicBezTo>
                        <a:cubicBezTo>
                          <a:pt x="30777" y="5538"/>
                          <a:pt x="34598" y="6497"/>
                          <a:pt x="35387" y="3574"/>
                        </a:cubicBezTo>
                        <a:cubicBezTo>
                          <a:pt x="35950" y="1492"/>
                          <a:pt x="33445" y="1"/>
                          <a:pt x="30627"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5" name="Google Shape;215;p27"/>
                  <p:cNvSpPr/>
                  <p:nvPr/>
                </p:nvSpPr>
                <p:spPr>
                  <a:xfrm>
                    <a:off x="4755200" y="4651950"/>
                    <a:ext cx="536750" cy="668225"/>
                  </a:xfrm>
                  <a:custGeom>
                    <a:avLst/>
                    <a:gdLst/>
                    <a:ahLst/>
                    <a:cxnLst/>
                    <a:rect l="l" t="t" r="r" b="b"/>
                    <a:pathLst>
                      <a:path w="21470" h="26729" extrusionOk="0">
                        <a:moveTo>
                          <a:pt x="21297" y="0"/>
                        </a:moveTo>
                        <a:cubicBezTo>
                          <a:pt x="21285" y="0"/>
                          <a:pt x="21272" y="2"/>
                          <a:pt x="21259" y="5"/>
                        </a:cubicBezTo>
                        <a:cubicBezTo>
                          <a:pt x="21213" y="14"/>
                          <a:pt x="16573" y="947"/>
                          <a:pt x="11664" y="4672"/>
                        </a:cubicBezTo>
                        <a:cubicBezTo>
                          <a:pt x="7135" y="8109"/>
                          <a:pt x="1439" y="14695"/>
                          <a:pt x="11" y="26552"/>
                        </a:cubicBezTo>
                        <a:cubicBezTo>
                          <a:pt x="0" y="26638"/>
                          <a:pt x="63" y="26717"/>
                          <a:pt x="150" y="26729"/>
                        </a:cubicBezTo>
                        <a:lnTo>
                          <a:pt x="166" y="26729"/>
                        </a:lnTo>
                        <a:cubicBezTo>
                          <a:pt x="166" y="26729"/>
                          <a:pt x="167" y="26729"/>
                          <a:pt x="168" y="26729"/>
                        </a:cubicBezTo>
                        <a:cubicBezTo>
                          <a:pt x="248" y="26729"/>
                          <a:pt x="316" y="26669"/>
                          <a:pt x="327" y="26588"/>
                        </a:cubicBezTo>
                        <a:cubicBezTo>
                          <a:pt x="1739" y="14850"/>
                          <a:pt x="7369" y="8334"/>
                          <a:pt x="11844" y="4934"/>
                        </a:cubicBezTo>
                        <a:cubicBezTo>
                          <a:pt x="16695" y="1248"/>
                          <a:pt x="21273" y="325"/>
                          <a:pt x="21319" y="317"/>
                        </a:cubicBezTo>
                        <a:cubicBezTo>
                          <a:pt x="21410" y="304"/>
                          <a:pt x="21470" y="218"/>
                          <a:pt x="21453" y="129"/>
                        </a:cubicBezTo>
                        <a:cubicBezTo>
                          <a:pt x="21438" y="53"/>
                          <a:pt x="21371" y="0"/>
                          <a:pt x="2129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6" name="Google Shape;216;p27"/>
                  <p:cNvSpPr/>
                  <p:nvPr/>
                </p:nvSpPr>
                <p:spPr>
                  <a:xfrm>
                    <a:off x="4761350" y="4984450"/>
                    <a:ext cx="154450" cy="185575"/>
                  </a:xfrm>
                  <a:custGeom>
                    <a:avLst/>
                    <a:gdLst/>
                    <a:ahLst/>
                    <a:cxnLst/>
                    <a:rect l="l" t="t" r="r" b="b"/>
                    <a:pathLst>
                      <a:path w="6178" h="7423" extrusionOk="0">
                        <a:moveTo>
                          <a:pt x="183" y="1"/>
                        </a:moveTo>
                        <a:cubicBezTo>
                          <a:pt x="157" y="1"/>
                          <a:pt x="131" y="7"/>
                          <a:pt x="107" y="21"/>
                        </a:cubicBezTo>
                        <a:cubicBezTo>
                          <a:pt x="30" y="63"/>
                          <a:pt x="1" y="160"/>
                          <a:pt x="44" y="237"/>
                        </a:cubicBezTo>
                        <a:cubicBezTo>
                          <a:pt x="1608" y="3064"/>
                          <a:pt x="951" y="7195"/>
                          <a:pt x="945" y="7237"/>
                        </a:cubicBezTo>
                        <a:cubicBezTo>
                          <a:pt x="929" y="7332"/>
                          <a:pt x="1001" y="7420"/>
                          <a:pt x="1098" y="7422"/>
                        </a:cubicBezTo>
                        <a:cubicBezTo>
                          <a:pt x="1099" y="7422"/>
                          <a:pt x="1100" y="7422"/>
                          <a:pt x="1101" y="7422"/>
                        </a:cubicBezTo>
                        <a:cubicBezTo>
                          <a:pt x="1163" y="7422"/>
                          <a:pt x="1221" y="7386"/>
                          <a:pt x="1246" y="7329"/>
                        </a:cubicBezTo>
                        <a:cubicBezTo>
                          <a:pt x="2354" y="4926"/>
                          <a:pt x="6010" y="3908"/>
                          <a:pt x="6046" y="3898"/>
                        </a:cubicBezTo>
                        <a:cubicBezTo>
                          <a:pt x="6129" y="3873"/>
                          <a:pt x="6177" y="3788"/>
                          <a:pt x="6154" y="3704"/>
                        </a:cubicBezTo>
                        <a:cubicBezTo>
                          <a:pt x="6135" y="3634"/>
                          <a:pt x="6071" y="3586"/>
                          <a:pt x="6001" y="3586"/>
                        </a:cubicBezTo>
                        <a:cubicBezTo>
                          <a:pt x="5989" y="3586"/>
                          <a:pt x="5976" y="3588"/>
                          <a:pt x="5964" y="3591"/>
                        </a:cubicBezTo>
                        <a:cubicBezTo>
                          <a:pt x="5822" y="3629"/>
                          <a:pt x="2790" y="4472"/>
                          <a:pt x="1350" y="6518"/>
                        </a:cubicBezTo>
                        <a:cubicBezTo>
                          <a:pt x="1472" y="5159"/>
                          <a:pt x="1540" y="2287"/>
                          <a:pt x="322" y="83"/>
                        </a:cubicBezTo>
                        <a:cubicBezTo>
                          <a:pt x="293" y="31"/>
                          <a:pt x="239" y="1"/>
                          <a:pt x="18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7" name="Google Shape;217;p27"/>
                  <p:cNvSpPr/>
                  <p:nvPr/>
                </p:nvSpPr>
                <p:spPr>
                  <a:xfrm>
                    <a:off x="4897575" y="4767800"/>
                    <a:ext cx="195550" cy="160050"/>
                  </a:xfrm>
                  <a:custGeom>
                    <a:avLst/>
                    <a:gdLst/>
                    <a:ahLst/>
                    <a:cxnLst/>
                    <a:rect l="l" t="t" r="r" b="b"/>
                    <a:pathLst>
                      <a:path w="7822" h="6402" extrusionOk="0">
                        <a:moveTo>
                          <a:pt x="2095" y="0"/>
                        </a:moveTo>
                        <a:cubicBezTo>
                          <a:pt x="2020" y="0"/>
                          <a:pt x="1955" y="52"/>
                          <a:pt x="1937" y="127"/>
                        </a:cubicBezTo>
                        <a:cubicBezTo>
                          <a:pt x="1560" y="1956"/>
                          <a:pt x="53" y="6146"/>
                          <a:pt x="38" y="6189"/>
                        </a:cubicBezTo>
                        <a:cubicBezTo>
                          <a:pt x="1" y="6290"/>
                          <a:pt x="76" y="6399"/>
                          <a:pt x="183" y="6402"/>
                        </a:cubicBezTo>
                        <a:cubicBezTo>
                          <a:pt x="211" y="6402"/>
                          <a:pt x="238" y="6395"/>
                          <a:pt x="262" y="6382"/>
                        </a:cubicBezTo>
                        <a:cubicBezTo>
                          <a:pt x="1745" y="5614"/>
                          <a:pt x="5083" y="5515"/>
                          <a:pt x="6718" y="5515"/>
                        </a:cubicBezTo>
                        <a:cubicBezTo>
                          <a:pt x="7281" y="5515"/>
                          <a:pt x="7641" y="5527"/>
                          <a:pt x="7655" y="5527"/>
                        </a:cubicBezTo>
                        <a:cubicBezTo>
                          <a:pt x="7657" y="5527"/>
                          <a:pt x="7659" y="5527"/>
                          <a:pt x="7661" y="5527"/>
                        </a:cubicBezTo>
                        <a:cubicBezTo>
                          <a:pt x="7730" y="5527"/>
                          <a:pt x="7816" y="5459"/>
                          <a:pt x="7819" y="5374"/>
                        </a:cubicBezTo>
                        <a:cubicBezTo>
                          <a:pt x="7822" y="5287"/>
                          <a:pt x="7753" y="5214"/>
                          <a:pt x="7666" y="5210"/>
                        </a:cubicBezTo>
                        <a:cubicBezTo>
                          <a:pt x="7609" y="5209"/>
                          <a:pt x="7226" y="5196"/>
                          <a:pt x="6652" y="5196"/>
                        </a:cubicBezTo>
                        <a:cubicBezTo>
                          <a:pt x="5089" y="5196"/>
                          <a:pt x="2112" y="5288"/>
                          <a:pt x="462" y="5943"/>
                        </a:cubicBezTo>
                        <a:cubicBezTo>
                          <a:pt x="835" y="4887"/>
                          <a:pt x="1932" y="1726"/>
                          <a:pt x="2249" y="191"/>
                        </a:cubicBezTo>
                        <a:cubicBezTo>
                          <a:pt x="2266" y="104"/>
                          <a:pt x="2211" y="20"/>
                          <a:pt x="2126" y="3"/>
                        </a:cubicBezTo>
                        <a:cubicBezTo>
                          <a:pt x="2116" y="1"/>
                          <a:pt x="2105" y="0"/>
                          <a:pt x="209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8" name="Google Shape;218;p27"/>
                <p:cNvGrpSpPr/>
                <p:nvPr/>
              </p:nvGrpSpPr>
              <p:grpSpPr>
                <a:xfrm>
                  <a:off x="5436325" y="1939775"/>
                  <a:ext cx="559700" cy="974825"/>
                  <a:chOff x="5436325" y="1939775"/>
                  <a:chExt cx="559700" cy="974825"/>
                </a:xfrm>
              </p:grpSpPr>
              <p:sp>
                <p:nvSpPr>
                  <p:cNvPr id="219" name="Google Shape;219;p27"/>
                  <p:cNvSpPr/>
                  <p:nvPr/>
                </p:nvSpPr>
                <p:spPr>
                  <a:xfrm>
                    <a:off x="5436325" y="1939775"/>
                    <a:ext cx="559700" cy="974825"/>
                  </a:xfrm>
                  <a:custGeom>
                    <a:avLst/>
                    <a:gdLst/>
                    <a:ahLst/>
                    <a:cxnLst/>
                    <a:rect l="l" t="t" r="r" b="b"/>
                    <a:pathLst>
                      <a:path w="22388" h="38993" extrusionOk="0">
                        <a:moveTo>
                          <a:pt x="18492" y="1"/>
                        </a:moveTo>
                        <a:cubicBezTo>
                          <a:pt x="18390" y="1"/>
                          <a:pt x="18280" y="13"/>
                          <a:pt x="18159" y="38"/>
                        </a:cubicBezTo>
                        <a:cubicBezTo>
                          <a:pt x="15527" y="580"/>
                          <a:pt x="16878" y="4177"/>
                          <a:pt x="13779" y="5251"/>
                        </a:cubicBezTo>
                        <a:cubicBezTo>
                          <a:pt x="10679" y="6324"/>
                          <a:pt x="9143" y="9411"/>
                          <a:pt x="10232" y="12230"/>
                        </a:cubicBezTo>
                        <a:cubicBezTo>
                          <a:pt x="11551" y="15639"/>
                          <a:pt x="9649" y="14162"/>
                          <a:pt x="6636" y="16790"/>
                        </a:cubicBezTo>
                        <a:cubicBezTo>
                          <a:pt x="3623" y="19417"/>
                          <a:pt x="7202" y="21086"/>
                          <a:pt x="6854" y="24074"/>
                        </a:cubicBezTo>
                        <a:cubicBezTo>
                          <a:pt x="6505" y="27061"/>
                          <a:pt x="2149" y="27199"/>
                          <a:pt x="1228" y="30842"/>
                        </a:cubicBezTo>
                        <a:cubicBezTo>
                          <a:pt x="0" y="35701"/>
                          <a:pt x="7886" y="38387"/>
                          <a:pt x="7886" y="38387"/>
                        </a:cubicBezTo>
                        <a:cubicBezTo>
                          <a:pt x="9128" y="38738"/>
                          <a:pt x="10736" y="38992"/>
                          <a:pt x="12390" y="38992"/>
                        </a:cubicBezTo>
                        <a:cubicBezTo>
                          <a:pt x="14881" y="38992"/>
                          <a:pt x="17477" y="38414"/>
                          <a:pt x="19090" y="36716"/>
                        </a:cubicBezTo>
                        <a:cubicBezTo>
                          <a:pt x="21774" y="33891"/>
                          <a:pt x="18967" y="31271"/>
                          <a:pt x="17714" y="28098"/>
                        </a:cubicBezTo>
                        <a:cubicBezTo>
                          <a:pt x="16460" y="24927"/>
                          <a:pt x="21436" y="25519"/>
                          <a:pt x="21366" y="21870"/>
                        </a:cubicBezTo>
                        <a:cubicBezTo>
                          <a:pt x="21297" y="18223"/>
                          <a:pt x="20221" y="19114"/>
                          <a:pt x="19041" y="16549"/>
                        </a:cubicBezTo>
                        <a:cubicBezTo>
                          <a:pt x="17861" y="13984"/>
                          <a:pt x="21243" y="13026"/>
                          <a:pt x="21816" y="10829"/>
                        </a:cubicBezTo>
                        <a:cubicBezTo>
                          <a:pt x="22388" y="8633"/>
                          <a:pt x="20508" y="7064"/>
                          <a:pt x="19937" y="5159"/>
                        </a:cubicBezTo>
                        <a:cubicBezTo>
                          <a:pt x="19399" y="3361"/>
                          <a:pt x="20199" y="1"/>
                          <a:pt x="18492"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0" name="Google Shape;220;p27"/>
                  <p:cNvSpPr/>
                  <p:nvPr/>
                </p:nvSpPr>
                <p:spPr>
                  <a:xfrm>
                    <a:off x="5628175" y="2114475"/>
                    <a:ext cx="235075" cy="788950"/>
                  </a:xfrm>
                  <a:custGeom>
                    <a:avLst/>
                    <a:gdLst/>
                    <a:ahLst/>
                    <a:cxnLst/>
                    <a:rect l="l" t="t" r="r" b="b"/>
                    <a:pathLst>
                      <a:path w="9403" h="31558" extrusionOk="0">
                        <a:moveTo>
                          <a:pt x="9222" y="1"/>
                        </a:moveTo>
                        <a:cubicBezTo>
                          <a:pt x="9157" y="1"/>
                          <a:pt x="9095" y="42"/>
                          <a:pt x="9072" y="107"/>
                        </a:cubicBezTo>
                        <a:cubicBezTo>
                          <a:pt x="9033" y="211"/>
                          <a:pt x="5209" y="10503"/>
                          <a:pt x="4630" y="15825"/>
                        </a:cubicBezTo>
                        <a:cubicBezTo>
                          <a:pt x="4050" y="21163"/>
                          <a:pt x="1166" y="30101"/>
                          <a:pt x="93" y="31291"/>
                        </a:cubicBezTo>
                        <a:cubicBezTo>
                          <a:pt x="0" y="31393"/>
                          <a:pt x="74" y="31556"/>
                          <a:pt x="212" y="31557"/>
                        </a:cubicBezTo>
                        <a:cubicBezTo>
                          <a:pt x="256" y="31556"/>
                          <a:pt x="299" y="31538"/>
                          <a:pt x="330" y="31503"/>
                        </a:cubicBezTo>
                        <a:cubicBezTo>
                          <a:pt x="1453" y="30257"/>
                          <a:pt x="4348" y="21365"/>
                          <a:pt x="4947" y="15858"/>
                        </a:cubicBezTo>
                        <a:cubicBezTo>
                          <a:pt x="5520" y="10577"/>
                          <a:pt x="9332" y="321"/>
                          <a:pt x="9370" y="219"/>
                        </a:cubicBezTo>
                        <a:cubicBezTo>
                          <a:pt x="9402" y="135"/>
                          <a:pt x="9361" y="42"/>
                          <a:pt x="9277" y="10"/>
                        </a:cubicBezTo>
                        <a:cubicBezTo>
                          <a:pt x="9259" y="4"/>
                          <a:pt x="9240" y="1"/>
                          <a:pt x="922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1" name="Google Shape;221;p27"/>
                  <p:cNvSpPr/>
                  <p:nvPr/>
                </p:nvSpPr>
                <p:spPr>
                  <a:xfrm>
                    <a:off x="5656100" y="2418600"/>
                    <a:ext cx="200975" cy="124200"/>
                  </a:xfrm>
                  <a:custGeom>
                    <a:avLst/>
                    <a:gdLst/>
                    <a:ahLst/>
                    <a:cxnLst/>
                    <a:rect l="l" t="t" r="r" b="b"/>
                    <a:pathLst>
                      <a:path w="8039" h="4968" extrusionOk="0">
                        <a:moveTo>
                          <a:pt x="182" y="1"/>
                        </a:moveTo>
                        <a:cubicBezTo>
                          <a:pt x="124" y="1"/>
                          <a:pt x="68" y="33"/>
                          <a:pt x="40" y="89"/>
                        </a:cubicBezTo>
                        <a:cubicBezTo>
                          <a:pt x="0" y="167"/>
                          <a:pt x="32" y="263"/>
                          <a:pt x="111" y="302"/>
                        </a:cubicBezTo>
                        <a:cubicBezTo>
                          <a:pt x="138" y="315"/>
                          <a:pt x="2869" y="1718"/>
                          <a:pt x="3366" y="4834"/>
                        </a:cubicBezTo>
                        <a:cubicBezTo>
                          <a:pt x="3377" y="4895"/>
                          <a:pt x="3423" y="4946"/>
                          <a:pt x="3484" y="4962"/>
                        </a:cubicBezTo>
                        <a:cubicBezTo>
                          <a:pt x="3496" y="4966"/>
                          <a:pt x="3510" y="4967"/>
                          <a:pt x="3523" y="4967"/>
                        </a:cubicBezTo>
                        <a:cubicBezTo>
                          <a:pt x="3572" y="4967"/>
                          <a:pt x="3618" y="4945"/>
                          <a:pt x="3648" y="4906"/>
                        </a:cubicBezTo>
                        <a:cubicBezTo>
                          <a:pt x="3674" y="4873"/>
                          <a:pt x="6211" y="1634"/>
                          <a:pt x="7909" y="1017"/>
                        </a:cubicBezTo>
                        <a:cubicBezTo>
                          <a:pt x="7994" y="988"/>
                          <a:pt x="8039" y="895"/>
                          <a:pt x="8009" y="811"/>
                        </a:cubicBezTo>
                        <a:cubicBezTo>
                          <a:pt x="7986" y="746"/>
                          <a:pt x="7924" y="707"/>
                          <a:pt x="7859" y="707"/>
                        </a:cubicBezTo>
                        <a:cubicBezTo>
                          <a:pt x="7840" y="707"/>
                          <a:pt x="7820" y="710"/>
                          <a:pt x="7800" y="718"/>
                        </a:cubicBezTo>
                        <a:cubicBezTo>
                          <a:pt x="6299" y="1263"/>
                          <a:pt x="4279" y="3626"/>
                          <a:pt x="3615" y="4439"/>
                        </a:cubicBezTo>
                        <a:cubicBezTo>
                          <a:pt x="2956" y="1405"/>
                          <a:pt x="281" y="32"/>
                          <a:pt x="254" y="18"/>
                        </a:cubicBezTo>
                        <a:cubicBezTo>
                          <a:pt x="231" y="6"/>
                          <a:pt x="206" y="1"/>
                          <a:pt x="18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2" name="Google Shape;222;p27"/>
                  <p:cNvSpPr/>
                  <p:nvPr/>
                </p:nvSpPr>
                <p:spPr>
                  <a:xfrm>
                    <a:off x="5752825" y="2199475"/>
                    <a:ext cx="142150" cy="109125"/>
                  </a:xfrm>
                  <a:custGeom>
                    <a:avLst/>
                    <a:gdLst/>
                    <a:ahLst/>
                    <a:cxnLst/>
                    <a:rect l="l" t="t" r="r" b="b"/>
                    <a:pathLst>
                      <a:path w="5686" h="4365" extrusionOk="0">
                        <a:moveTo>
                          <a:pt x="176" y="0"/>
                        </a:moveTo>
                        <a:cubicBezTo>
                          <a:pt x="134" y="0"/>
                          <a:pt x="91" y="17"/>
                          <a:pt x="60" y="51"/>
                        </a:cubicBezTo>
                        <a:cubicBezTo>
                          <a:pt x="1" y="115"/>
                          <a:pt x="3" y="216"/>
                          <a:pt x="67" y="276"/>
                        </a:cubicBezTo>
                        <a:cubicBezTo>
                          <a:pt x="86" y="292"/>
                          <a:pt x="1811" y="1931"/>
                          <a:pt x="1577" y="4190"/>
                        </a:cubicBezTo>
                        <a:cubicBezTo>
                          <a:pt x="1567" y="4282"/>
                          <a:pt x="1640" y="4364"/>
                          <a:pt x="1733" y="4364"/>
                        </a:cubicBezTo>
                        <a:cubicBezTo>
                          <a:pt x="1734" y="4364"/>
                          <a:pt x="1734" y="4364"/>
                          <a:pt x="1735" y="4364"/>
                        </a:cubicBezTo>
                        <a:cubicBezTo>
                          <a:pt x="1784" y="4364"/>
                          <a:pt x="1830" y="4342"/>
                          <a:pt x="1860" y="4304"/>
                        </a:cubicBezTo>
                        <a:cubicBezTo>
                          <a:pt x="1879" y="4279"/>
                          <a:pt x="3826" y="1826"/>
                          <a:pt x="5552" y="1258"/>
                        </a:cubicBezTo>
                        <a:cubicBezTo>
                          <a:pt x="5638" y="1232"/>
                          <a:pt x="5686" y="1140"/>
                          <a:pt x="5658" y="1056"/>
                        </a:cubicBezTo>
                        <a:cubicBezTo>
                          <a:pt x="5635" y="989"/>
                          <a:pt x="5574" y="947"/>
                          <a:pt x="5507" y="947"/>
                        </a:cubicBezTo>
                        <a:cubicBezTo>
                          <a:pt x="5489" y="947"/>
                          <a:pt x="5471" y="950"/>
                          <a:pt x="5452" y="957"/>
                        </a:cubicBezTo>
                        <a:cubicBezTo>
                          <a:pt x="4039" y="1422"/>
                          <a:pt x="2548" y="3010"/>
                          <a:pt x="1917" y="3739"/>
                        </a:cubicBezTo>
                        <a:cubicBezTo>
                          <a:pt x="1910" y="1581"/>
                          <a:pt x="356" y="108"/>
                          <a:pt x="285" y="43"/>
                        </a:cubicBezTo>
                        <a:cubicBezTo>
                          <a:pt x="254" y="15"/>
                          <a:pt x="215" y="0"/>
                          <a:pt x="176"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3" name="Google Shape;223;p27"/>
                  <p:cNvSpPr/>
                  <p:nvPr/>
                </p:nvSpPr>
                <p:spPr>
                  <a:xfrm>
                    <a:off x="5625875" y="2633075"/>
                    <a:ext cx="188700" cy="149625"/>
                  </a:xfrm>
                  <a:custGeom>
                    <a:avLst/>
                    <a:gdLst/>
                    <a:ahLst/>
                    <a:cxnLst/>
                    <a:rect l="l" t="t" r="r" b="b"/>
                    <a:pathLst>
                      <a:path w="7548" h="5985" extrusionOk="0">
                        <a:moveTo>
                          <a:pt x="182" y="0"/>
                        </a:moveTo>
                        <a:cubicBezTo>
                          <a:pt x="154" y="0"/>
                          <a:pt x="125" y="8"/>
                          <a:pt x="99" y="24"/>
                        </a:cubicBezTo>
                        <a:cubicBezTo>
                          <a:pt x="26" y="70"/>
                          <a:pt x="1" y="166"/>
                          <a:pt x="45" y="240"/>
                        </a:cubicBezTo>
                        <a:cubicBezTo>
                          <a:pt x="1219" y="2138"/>
                          <a:pt x="2189" y="5828"/>
                          <a:pt x="2198" y="5865"/>
                        </a:cubicBezTo>
                        <a:cubicBezTo>
                          <a:pt x="2212" y="5921"/>
                          <a:pt x="2257" y="5966"/>
                          <a:pt x="2315" y="5980"/>
                        </a:cubicBezTo>
                        <a:cubicBezTo>
                          <a:pt x="2327" y="5983"/>
                          <a:pt x="2340" y="5984"/>
                          <a:pt x="2351" y="5984"/>
                        </a:cubicBezTo>
                        <a:cubicBezTo>
                          <a:pt x="2397" y="5984"/>
                          <a:pt x="2439" y="5965"/>
                          <a:pt x="2469" y="5931"/>
                        </a:cubicBezTo>
                        <a:cubicBezTo>
                          <a:pt x="3925" y="4306"/>
                          <a:pt x="7419" y="1980"/>
                          <a:pt x="7454" y="1957"/>
                        </a:cubicBezTo>
                        <a:cubicBezTo>
                          <a:pt x="7528" y="1908"/>
                          <a:pt x="7547" y="1810"/>
                          <a:pt x="7499" y="1736"/>
                        </a:cubicBezTo>
                        <a:cubicBezTo>
                          <a:pt x="7468" y="1690"/>
                          <a:pt x="7418" y="1665"/>
                          <a:pt x="7367" y="1665"/>
                        </a:cubicBezTo>
                        <a:cubicBezTo>
                          <a:pt x="7336" y="1665"/>
                          <a:pt x="7306" y="1674"/>
                          <a:pt x="7279" y="1692"/>
                        </a:cubicBezTo>
                        <a:cubicBezTo>
                          <a:pt x="7141" y="1784"/>
                          <a:pt x="3997" y="3876"/>
                          <a:pt x="2430" y="5507"/>
                        </a:cubicBezTo>
                        <a:cubicBezTo>
                          <a:pt x="2180" y="4600"/>
                          <a:pt x="1337" y="1725"/>
                          <a:pt x="315" y="73"/>
                        </a:cubicBezTo>
                        <a:cubicBezTo>
                          <a:pt x="285" y="26"/>
                          <a:pt x="234" y="0"/>
                          <a:pt x="18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24" name="Google Shape;224;p27"/>
              <p:cNvGrpSpPr/>
              <p:nvPr/>
            </p:nvGrpSpPr>
            <p:grpSpPr>
              <a:xfrm>
                <a:off x="6636111" y="1782196"/>
                <a:ext cx="1362206" cy="878776"/>
                <a:chOff x="5745450" y="2914875"/>
                <a:chExt cx="974675" cy="628775"/>
              </a:xfrm>
            </p:grpSpPr>
            <p:sp>
              <p:nvSpPr>
                <p:cNvPr id="225" name="Google Shape;225;p27"/>
                <p:cNvSpPr/>
                <p:nvPr/>
              </p:nvSpPr>
              <p:spPr>
                <a:xfrm>
                  <a:off x="5745450" y="2914875"/>
                  <a:ext cx="974675" cy="628775"/>
                </a:xfrm>
                <a:custGeom>
                  <a:avLst/>
                  <a:gdLst/>
                  <a:ahLst/>
                  <a:cxnLst/>
                  <a:rect l="l" t="t" r="r" b="b"/>
                  <a:pathLst>
                    <a:path w="38987" h="25151" extrusionOk="0">
                      <a:moveTo>
                        <a:pt x="22109" y="1"/>
                      </a:moveTo>
                      <a:cubicBezTo>
                        <a:pt x="21464" y="1"/>
                        <a:pt x="20721" y="51"/>
                        <a:pt x="19846" y="175"/>
                      </a:cubicBezTo>
                      <a:cubicBezTo>
                        <a:pt x="15021" y="855"/>
                        <a:pt x="15402" y="7206"/>
                        <a:pt x="10217" y="8334"/>
                      </a:cubicBezTo>
                      <a:cubicBezTo>
                        <a:pt x="1" y="10555"/>
                        <a:pt x="4985" y="24919"/>
                        <a:pt x="4985" y="24919"/>
                      </a:cubicBezTo>
                      <a:cubicBezTo>
                        <a:pt x="6482" y="25077"/>
                        <a:pt x="7789" y="25150"/>
                        <a:pt x="8930" y="25150"/>
                      </a:cubicBezTo>
                      <a:cubicBezTo>
                        <a:pt x="18747" y="25150"/>
                        <a:pt x="16335" y="19749"/>
                        <a:pt x="17341" y="16405"/>
                      </a:cubicBezTo>
                      <a:cubicBezTo>
                        <a:pt x="17835" y="14765"/>
                        <a:pt x="18713" y="14389"/>
                        <a:pt x="19979" y="14389"/>
                      </a:cubicBezTo>
                      <a:cubicBezTo>
                        <a:pt x="21049" y="14389"/>
                        <a:pt x="22397" y="14657"/>
                        <a:pt x="24025" y="14657"/>
                      </a:cubicBezTo>
                      <a:cubicBezTo>
                        <a:pt x="24854" y="14657"/>
                        <a:pt x="25755" y="14588"/>
                        <a:pt x="26730" y="14378"/>
                      </a:cubicBezTo>
                      <a:cubicBezTo>
                        <a:pt x="31887" y="13267"/>
                        <a:pt x="30038" y="8677"/>
                        <a:pt x="31409" y="7367"/>
                      </a:cubicBezTo>
                      <a:cubicBezTo>
                        <a:pt x="32777" y="6058"/>
                        <a:pt x="36261" y="7893"/>
                        <a:pt x="37722" y="5242"/>
                      </a:cubicBezTo>
                      <a:cubicBezTo>
                        <a:pt x="38987" y="2943"/>
                        <a:pt x="35633" y="417"/>
                        <a:pt x="32097" y="417"/>
                      </a:cubicBezTo>
                      <a:cubicBezTo>
                        <a:pt x="31554" y="417"/>
                        <a:pt x="31007" y="477"/>
                        <a:pt x="30471" y="606"/>
                      </a:cubicBezTo>
                      <a:cubicBezTo>
                        <a:pt x="29485" y="843"/>
                        <a:pt x="28701" y="934"/>
                        <a:pt x="28031" y="934"/>
                      </a:cubicBezTo>
                      <a:cubicBezTo>
                        <a:pt x="25878" y="934"/>
                        <a:pt x="24893" y="1"/>
                        <a:pt x="2210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6" name="Google Shape;226;p27"/>
                <p:cNvSpPr/>
                <p:nvPr/>
              </p:nvSpPr>
              <p:spPr>
                <a:xfrm>
                  <a:off x="5865550" y="3017500"/>
                  <a:ext cx="678075" cy="524350"/>
                </a:xfrm>
                <a:custGeom>
                  <a:avLst/>
                  <a:gdLst/>
                  <a:ahLst/>
                  <a:cxnLst/>
                  <a:rect l="l" t="t" r="r" b="b"/>
                  <a:pathLst>
                    <a:path w="27123" h="20974" extrusionOk="0">
                      <a:moveTo>
                        <a:pt x="26677" y="1"/>
                      </a:moveTo>
                      <a:cubicBezTo>
                        <a:pt x="25566" y="1"/>
                        <a:pt x="21393" y="156"/>
                        <a:pt x="16539" y="2265"/>
                      </a:cubicBezTo>
                      <a:cubicBezTo>
                        <a:pt x="11325" y="4530"/>
                        <a:pt x="4229" y="9578"/>
                        <a:pt x="32" y="20759"/>
                      </a:cubicBezTo>
                      <a:cubicBezTo>
                        <a:pt x="1" y="20841"/>
                        <a:pt x="43" y="20932"/>
                        <a:pt x="125" y="20964"/>
                      </a:cubicBezTo>
                      <a:cubicBezTo>
                        <a:pt x="128" y="20965"/>
                        <a:pt x="132" y="20966"/>
                        <a:pt x="136" y="20966"/>
                      </a:cubicBezTo>
                      <a:cubicBezTo>
                        <a:pt x="151" y="20971"/>
                        <a:pt x="167" y="20974"/>
                        <a:pt x="182" y="20974"/>
                      </a:cubicBezTo>
                      <a:cubicBezTo>
                        <a:pt x="246" y="20974"/>
                        <a:pt x="305" y="20934"/>
                        <a:pt x="330" y="20871"/>
                      </a:cubicBezTo>
                      <a:cubicBezTo>
                        <a:pt x="4485" y="9802"/>
                        <a:pt x="11499" y="4806"/>
                        <a:pt x="16652" y="2562"/>
                      </a:cubicBezTo>
                      <a:cubicBezTo>
                        <a:pt x="21469" y="466"/>
                        <a:pt x="25601" y="319"/>
                        <a:pt x="26679" y="319"/>
                      </a:cubicBezTo>
                      <a:cubicBezTo>
                        <a:pt x="26851" y="319"/>
                        <a:pt x="26945" y="323"/>
                        <a:pt x="26952" y="323"/>
                      </a:cubicBezTo>
                      <a:cubicBezTo>
                        <a:pt x="26955" y="323"/>
                        <a:pt x="26958" y="323"/>
                        <a:pt x="26961" y="323"/>
                      </a:cubicBezTo>
                      <a:cubicBezTo>
                        <a:pt x="27045" y="323"/>
                        <a:pt x="27113" y="257"/>
                        <a:pt x="27117" y="172"/>
                      </a:cubicBezTo>
                      <a:cubicBezTo>
                        <a:pt x="27122" y="84"/>
                        <a:pt x="27054" y="11"/>
                        <a:pt x="26966" y="5"/>
                      </a:cubicBezTo>
                      <a:cubicBezTo>
                        <a:pt x="26960" y="5"/>
                        <a:pt x="26860" y="1"/>
                        <a:pt x="2667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7" name="Google Shape;227;p27"/>
                <p:cNvSpPr/>
                <p:nvPr/>
              </p:nvSpPr>
              <p:spPr>
                <a:xfrm>
                  <a:off x="5929850" y="3217000"/>
                  <a:ext cx="148500" cy="185925"/>
                </a:xfrm>
                <a:custGeom>
                  <a:avLst/>
                  <a:gdLst/>
                  <a:ahLst/>
                  <a:cxnLst/>
                  <a:rect l="l" t="t" r="r" b="b"/>
                  <a:pathLst>
                    <a:path w="5940" h="7437" extrusionOk="0">
                      <a:moveTo>
                        <a:pt x="970" y="0"/>
                      </a:moveTo>
                      <a:cubicBezTo>
                        <a:pt x="956" y="0"/>
                        <a:pt x="942" y="2"/>
                        <a:pt x="928" y="6"/>
                      </a:cubicBezTo>
                      <a:cubicBezTo>
                        <a:pt x="843" y="29"/>
                        <a:pt x="793" y="116"/>
                        <a:pt x="815" y="202"/>
                      </a:cubicBezTo>
                      <a:cubicBezTo>
                        <a:pt x="1665" y="3319"/>
                        <a:pt x="48" y="7177"/>
                        <a:pt x="32" y="7216"/>
                      </a:cubicBezTo>
                      <a:cubicBezTo>
                        <a:pt x="1" y="7290"/>
                        <a:pt x="29" y="7373"/>
                        <a:pt x="98" y="7415"/>
                      </a:cubicBezTo>
                      <a:cubicBezTo>
                        <a:pt x="108" y="7421"/>
                        <a:pt x="120" y="7426"/>
                        <a:pt x="133" y="7430"/>
                      </a:cubicBezTo>
                      <a:cubicBezTo>
                        <a:pt x="148" y="7434"/>
                        <a:pt x="163" y="7436"/>
                        <a:pt x="178" y="7436"/>
                      </a:cubicBezTo>
                      <a:cubicBezTo>
                        <a:pt x="226" y="7436"/>
                        <a:pt x="272" y="7415"/>
                        <a:pt x="303" y="7376"/>
                      </a:cubicBezTo>
                      <a:cubicBezTo>
                        <a:pt x="1948" y="5305"/>
                        <a:pt x="5741" y="5181"/>
                        <a:pt x="5779" y="5180"/>
                      </a:cubicBezTo>
                      <a:cubicBezTo>
                        <a:pt x="5868" y="5180"/>
                        <a:pt x="5939" y="5107"/>
                        <a:pt x="5936" y="5017"/>
                      </a:cubicBezTo>
                      <a:cubicBezTo>
                        <a:pt x="5935" y="4931"/>
                        <a:pt x="5863" y="4863"/>
                        <a:pt x="5778" y="4863"/>
                      </a:cubicBezTo>
                      <a:cubicBezTo>
                        <a:pt x="5776" y="4863"/>
                        <a:pt x="5774" y="4863"/>
                        <a:pt x="5771" y="4863"/>
                      </a:cubicBezTo>
                      <a:cubicBezTo>
                        <a:pt x="5624" y="4867"/>
                        <a:pt x="2479" y="4968"/>
                        <a:pt x="596" y="6613"/>
                      </a:cubicBezTo>
                      <a:cubicBezTo>
                        <a:pt x="1035" y="5322"/>
                        <a:pt x="1784" y="2546"/>
                        <a:pt x="1122" y="118"/>
                      </a:cubicBezTo>
                      <a:cubicBezTo>
                        <a:pt x="1103" y="47"/>
                        <a:pt x="1040" y="0"/>
                        <a:pt x="97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8" name="Google Shape;228;p27"/>
                <p:cNvSpPr/>
                <p:nvPr/>
              </p:nvSpPr>
              <p:spPr>
                <a:xfrm>
                  <a:off x="6097025" y="3050100"/>
                  <a:ext cx="195825" cy="167500"/>
                </a:xfrm>
                <a:custGeom>
                  <a:avLst/>
                  <a:gdLst/>
                  <a:ahLst/>
                  <a:cxnLst/>
                  <a:rect l="l" t="t" r="r" b="b"/>
                  <a:pathLst>
                    <a:path w="7833" h="6700" extrusionOk="0">
                      <a:moveTo>
                        <a:pt x="3485" y="0"/>
                      </a:moveTo>
                      <a:cubicBezTo>
                        <a:pt x="3426" y="0"/>
                        <a:pt x="3369" y="34"/>
                        <a:pt x="3343" y="91"/>
                      </a:cubicBezTo>
                      <a:cubicBezTo>
                        <a:pt x="2542" y="1780"/>
                        <a:pt x="85" y="5493"/>
                        <a:pt x="60" y="5531"/>
                      </a:cubicBezTo>
                      <a:cubicBezTo>
                        <a:pt x="1" y="5619"/>
                        <a:pt x="45" y="5740"/>
                        <a:pt x="146" y="5771"/>
                      </a:cubicBezTo>
                      <a:cubicBezTo>
                        <a:pt x="161" y="5775"/>
                        <a:pt x="175" y="5777"/>
                        <a:pt x="190" y="5777"/>
                      </a:cubicBezTo>
                      <a:cubicBezTo>
                        <a:pt x="204" y="5777"/>
                        <a:pt x="217" y="5775"/>
                        <a:pt x="230" y="5772"/>
                      </a:cubicBezTo>
                      <a:cubicBezTo>
                        <a:pt x="570" y="5690"/>
                        <a:pt x="982" y="5655"/>
                        <a:pt x="1435" y="5655"/>
                      </a:cubicBezTo>
                      <a:cubicBezTo>
                        <a:pt x="3893" y="5655"/>
                        <a:pt x="7573" y="6682"/>
                        <a:pt x="7616" y="6694"/>
                      </a:cubicBezTo>
                      <a:cubicBezTo>
                        <a:pt x="7629" y="6698"/>
                        <a:pt x="7643" y="6700"/>
                        <a:pt x="7657" y="6700"/>
                      </a:cubicBezTo>
                      <a:cubicBezTo>
                        <a:pt x="7726" y="6700"/>
                        <a:pt x="7788" y="6654"/>
                        <a:pt x="7808" y="6585"/>
                      </a:cubicBezTo>
                      <a:cubicBezTo>
                        <a:pt x="7832" y="6503"/>
                        <a:pt x="7786" y="6416"/>
                        <a:pt x="7705" y="6390"/>
                      </a:cubicBezTo>
                      <a:lnTo>
                        <a:pt x="7702" y="6390"/>
                      </a:lnTo>
                      <a:cubicBezTo>
                        <a:pt x="7521" y="6339"/>
                        <a:pt x="3933" y="5337"/>
                        <a:pt x="1444" y="5337"/>
                      </a:cubicBezTo>
                      <a:cubicBezTo>
                        <a:pt x="1117" y="5337"/>
                        <a:pt x="809" y="5354"/>
                        <a:pt x="530" y="5393"/>
                      </a:cubicBezTo>
                      <a:cubicBezTo>
                        <a:pt x="1143" y="4456"/>
                        <a:pt x="2957" y="1645"/>
                        <a:pt x="3630" y="229"/>
                      </a:cubicBezTo>
                      <a:cubicBezTo>
                        <a:pt x="3668" y="149"/>
                        <a:pt x="3634" y="55"/>
                        <a:pt x="3554" y="17"/>
                      </a:cubicBezTo>
                      <a:cubicBezTo>
                        <a:pt x="3532" y="5"/>
                        <a:pt x="3508" y="0"/>
                        <a:pt x="348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9" name="Google Shape;229;p27"/>
                <p:cNvSpPr/>
                <p:nvPr/>
              </p:nvSpPr>
              <p:spPr>
                <a:xfrm>
                  <a:off x="6295050" y="2977900"/>
                  <a:ext cx="153750" cy="140975"/>
                </a:xfrm>
                <a:custGeom>
                  <a:avLst/>
                  <a:gdLst/>
                  <a:ahLst/>
                  <a:cxnLst/>
                  <a:rect l="l" t="t" r="r" b="b"/>
                  <a:pathLst>
                    <a:path w="6150" h="5639" extrusionOk="0">
                      <a:moveTo>
                        <a:pt x="3787" y="1"/>
                      </a:moveTo>
                      <a:cubicBezTo>
                        <a:pt x="3736" y="1"/>
                        <a:pt x="3686" y="25"/>
                        <a:pt x="3656" y="71"/>
                      </a:cubicBezTo>
                      <a:cubicBezTo>
                        <a:pt x="2705" y="1398"/>
                        <a:pt x="140" y="3521"/>
                        <a:pt x="116" y="3543"/>
                      </a:cubicBezTo>
                      <a:cubicBezTo>
                        <a:pt x="0" y="3637"/>
                        <a:pt x="67" y="3824"/>
                        <a:pt x="217" y="3824"/>
                      </a:cubicBezTo>
                      <a:cubicBezTo>
                        <a:pt x="218" y="3824"/>
                        <a:pt x="220" y="3824"/>
                        <a:pt x="222" y="3824"/>
                      </a:cubicBezTo>
                      <a:cubicBezTo>
                        <a:pt x="2646" y="3824"/>
                        <a:pt x="5862" y="5600"/>
                        <a:pt x="5895" y="5617"/>
                      </a:cubicBezTo>
                      <a:cubicBezTo>
                        <a:pt x="5904" y="5624"/>
                        <a:pt x="5915" y="5628"/>
                        <a:pt x="5926" y="5630"/>
                      </a:cubicBezTo>
                      <a:lnTo>
                        <a:pt x="5926" y="5632"/>
                      </a:lnTo>
                      <a:cubicBezTo>
                        <a:pt x="5941" y="5636"/>
                        <a:pt x="5956" y="5638"/>
                        <a:pt x="5971" y="5638"/>
                      </a:cubicBezTo>
                      <a:cubicBezTo>
                        <a:pt x="6034" y="5638"/>
                        <a:pt x="6092" y="5602"/>
                        <a:pt x="6118" y="5541"/>
                      </a:cubicBezTo>
                      <a:cubicBezTo>
                        <a:pt x="6149" y="5466"/>
                        <a:pt x="6120" y="5380"/>
                        <a:pt x="6050" y="5341"/>
                      </a:cubicBezTo>
                      <a:cubicBezTo>
                        <a:pt x="5923" y="5268"/>
                        <a:pt x="3063" y="3691"/>
                        <a:pt x="635" y="3521"/>
                      </a:cubicBezTo>
                      <a:cubicBezTo>
                        <a:pt x="1361" y="2902"/>
                        <a:pt x="3132" y="1347"/>
                        <a:pt x="3913" y="256"/>
                      </a:cubicBezTo>
                      <a:cubicBezTo>
                        <a:pt x="3968" y="184"/>
                        <a:pt x="3952" y="83"/>
                        <a:pt x="3880" y="31"/>
                      </a:cubicBezTo>
                      <a:cubicBezTo>
                        <a:pt x="3851" y="10"/>
                        <a:pt x="3819" y="1"/>
                        <a:pt x="378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30" name="Google Shape;230;p27"/>
              <p:cNvGrpSpPr/>
              <p:nvPr/>
            </p:nvGrpSpPr>
            <p:grpSpPr>
              <a:xfrm>
                <a:off x="6865841" y="2694654"/>
                <a:ext cx="1395539" cy="780595"/>
                <a:chOff x="5909825" y="3567750"/>
                <a:chExt cx="998525" cy="558525"/>
              </a:xfrm>
            </p:grpSpPr>
            <p:sp>
              <p:nvSpPr>
                <p:cNvPr id="231" name="Google Shape;231;p27"/>
                <p:cNvSpPr/>
                <p:nvPr/>
              </p:nvSpPr>
              <p:spPr>
                <a:xfrm>
                  <a:off x="5909825" y="3567750"/>
                  <a:ext cx="998525" cy="558525"/>
                </a:xfrm>
                <a:custGeom>
                  <a:avLst/>
                  <a:gdLst/>
                  <a:ahLst/>
                  <a:cxnLst/>
                  <a:rect l="l" t="t" r="r" b="b"/>
                  <a:pathLst>
                    <a:path w="39941" h="22341" extrusionOk="0">
                      <a:moveTo>
                        <a:pt x="21196" y="0"/>
                      </a:moveTo>
                      <a:cubicBezTo>
                        <a:pt x="16780" y="0"/>
                        <a:pt x="15579" y="5762"/>
                        <a:pt x="10549" y="5762"/>
                      </a:cubicBezTo>
                      <a:cubicBezTo>
                        <a:pt x="10512" y="5762"/>
                        <a:pt x="10474" y="5762"/>
                        <a:pt x="10436" y="5761"/>
                      </a:cubicBezTo>
                      <a:cubicBezTo>
                        <a:pt x="10375" y="5760"/>
                        <a:pt x="10315" y="5760"/>
                        <a:pt x="10255" y="5760"/>
                      </a:cubicBezTo>
                      <a:cubicBezTo>
                        <a:pt x="1" y="5760"/>
                        <a:pt x="1547" y="20708"/>
                        <a:pt x="1547" y="20708"/>
                      </a:cubicBezTo>
                      <a:cubicBezTo>
                        <a:pt x="4871" y="21869"/>
                        <a:pt x="7290" y="22340"/>
                        <a:pt x="9074" y="22340"/>
                      </a:cubicBezTo>
                      <a:cubicBezTo>
                        <a:pt x="14613" y="22340"/>
                        <a:pt x="14049" y="17802"/>
                        <a:pt x="15523" y="15248"/>
                      </a:cubicBezTo>
                      <a:cubicBezTo>
                        <a:pt x="16160" y="14145"/>
                        <a:pt x="16843" y="13771"/>
                        <a:pt x="17659" y="13771"/>
                      </a:cubicBezTo>
                      <a:cubicBezTo>
                        <a:pt x="19338" y="13771"/>
                        <a:pt x="21577" y="15356"/>
                        <a:pt x="25127" y="15424"/>
                      </a:cubicBezTo>
                      <a:cubicBezTo>
                        <a:pt x="25181" y="15425"/>
                        <a:pt x="25234" y="15426"/>
                        <a:pt x="25287" y="15426"/>
                      </a:cubicBezTo>
                      <a:cubicBezTo>
                        <a:pt x="30386" y="15426"/>
                        <a:pt x="29670" y="10622"/>
                        <a:pt x="31286" y="9671"/>
                      </a:cubicBezTo>
                      <a:cubicBezTo>
                        <a:pt x="31562" y="9508"/>
                        <a:pt x="31877" y="9447"/>
                        <a:pt x="32220" y="9447"/>
                      </a:cubicBezTo>
                      <a:cubicBezTo>
                        <a:pt x="33246" y="9447"/>
                        <a:pt x="34517" y="9995"/>
                        <a:pt x="35735" y="9995"/>
                      </a:cubicBezTo>
                      <a:cubicBezTo>
                        <a:pt x="36510" y="9995"/>
                        <a:pt x="37263" y="9774"/>
                        <a:pt x="37917" y="9048"/>
                      </a:cubicBezTo>
                      <a:cubicBezTo>
                        <a:pt x="39940" y="6807"/>
                        <a:pt x="36081" y="2875"/>
                        <a:pt x="31954" y="2875"/>
                      </a:cubicBezTo>
                      <a:cubicBezTo>
                        <a:pt x="31943" y="2875"/>
                        <a:pt x="31932" y="2875"/>
                        <a:pt x="31921" y="2875"/>
                      </a:cubicBezTo>
                      <a:cubicBezTo>
                        <a:pt x="31894" y="2875"/>
                        <a:pt x="31866" y="2876"/>
                        <a:pt x="31838" y="2876"/>
                      </a:cubicBezTo>
                      <a:cubicBezTo>
                        <a:pt x="26902" y="2876"/>
                        <a:pt x="27508" y="554"/>
                        <a:pt x="21679" y="22"/>
                      </a:cubicBezTo>
                      <a:cubicBezTo>
                        <a:pt x="21514" y="7"/>
                        <a:pt x="21353" y="0"/>
                        <a:pt x="21196"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32" name="Google Shape;232;p27"/>
                <p:cNvSpPr/>
                <p:nvPr/>
              </p:nvSpPr>
              <p:spPr>
                <a:xfrm>
                  <a:off x="5943425" y="3716525"/>
                  <a:ext cx="779300" cy="372900"/>
                </a:xfrm>
                <a:custGeom>
                  <a:avLst/>
                  <a:gdLst/>
                  <a:ahLst/>
                  <a:cxnLst/>
                  <a:rect l="l" t="t" r="r" b="b"/>
                  <a:pathLst>
                    <a:path w="31172" h="14916" extrusionOk="0">
                      <a:moveTo>
                        <a:pt x="25353" y="0"/>
                      </a:moveTo>
                      <a:cubicBezTo>
                        <a:pt x="23884" y="0"/>
                        <a:pt x="22197" y="116"/>
                        <a:pt x="20373" y="445"/>
                      </a:cubicBezTo>
                      <a:cubicBezTo>
                        <a:pt x="14780" y="1457"/>
                        <a:pt x="6715" y="4745"/>
                        <a:pt x="72" y="14669"/>
                      </a:cubicBezTo>
                      <a:cubicBezTo>
                        <a:pt x="1" y="14774"/>
                        <a:pt x="76" y="14916"/>
                        <a:pt x="203" y="14916"/>
                      </a:cubicBezTo>
                      <a:cubicBezTo>
                        <a:pt x="255" y="14916"/>
                        <a:pt x="306" y="14889"/>
                        <a:pt x="336" y="14846"/>
                      </a:cubicBezTo>
                      <a:cubicBezTo>
                        <a:pt x="6914" y="5022"/>
                        <a:pt x="14886" y="1764"/>
                        <a:pt x="20415" y="761"/>
                      </a:cubicBezTo>
                      <a:cubicBezTo>
                        <a:pt x="22226" y="432"/>
                        <a:pt x="23901" y="318"/>
                        <a:pt x="25357" y="318"/>
                      </a:cubicBezTo>
                      <a:cubicBezTo>
                        <a:pt x="28723" y="318"/>
                        <a:pt x="30924" y="931"/>
                        <a:pt x="30955" y="939"/>
                      </a:cubicBezTo>
                      <a:cubicBezTo>
                        <a:pt x="30968" y="943"/>
                        <a:pt x="30982" y="944"/>
                        <a:pt x="30995" y="944"/>
                      </a:cubicBezTo>
                      <a:cubicBezTo>
                        <a:pt x="31064" y="944"/>
                        <a:pt x="31128" y="898"/>
                        <a:pt x="31148" y="829"/>
                      </a:cubicBezTo>
                      <a:cubicBezTo>
                        <a:pt x="31171" y="746"/>
                        <a:pt x="31124" y="660"/>
                        <a:pt x="31043" y="633"/>
                      </a:cubicBezTo>
                      <a:cubicBezTo>
                        <a:pt x="31011" y="624"/>
                        <a:pt x="28772" y="0"/>
                        <a:pt x="2535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3" name="Google Shape;233;p27"/>
                <p:cNvSpPr/>
                <p:nvPr/>
              </p:nvSpPr>
              <p:spPr>
                <a:xfrm>
                  <a:off x="6037675" y="3792275"/>
                  <a:ext cx="158600" cy="176625"/>
                </a:xfrm>
                <a:custGeom>
                  <a:avLst/>
                  <a:gdLst/>
                  <a:ahLst/>
                  <a:cxnLst/>
                  <a:rect l="l" t="t" r="r" b="b"/>
                  <a:pathLst>
                    <a:path w="6344" h="7065" extrusionOk="0">
                      <a:moveTo>
                        <a:pt x="2603" y="0"/>
                      </a:moveTo>
                      <a:cubicBezTo>
                        <a:pt x="2602" y="0"/>
                        <a:pt x="2601" y="0"/>
                        <a:pt x="2600" y="0"/>
                      </a:cubicBezTo>
                      <a:cubicBezTo>
                        <a:pt x="2512" y="3"/>
                        <a:pt x="2444" y="76"/>
                        <a:pt x="2447" y="164"/>
                      </a:cubicBezTo>
                      <a:cubicBezTo>
                        <a:pt x="2560" y="3392"/>
                        <a:pt x="103" y="6779"/>
                        <a:pt x="78" y="6812"/>
                      </a:cubicBezTo>
                      <a:cubicBezTo>
                        <a:pt x="0" y="6918"/>
                        <a:pt x="75" y="7065"/>
                        <a:pt x="206" y="7065"/>
                      </a:cubicBezTo>
                      <a:cubicBezTo>
                        <a:pt x="241" y="7065"/>
                        <a:pt x="276" y="7053"/>
                        <a:pt x="303" y="7030"/>
                      </a:cubicBezTo>
                      <a:cubicBezTo>
                        <a:pt x="1385" y="6176"/>
                        <a:pt x="2913" y="5970"/>
                        <a:pt x="4134" y="5970"/>
                      </a:cubicBezTo>
                      <a:cubicBezTo>
                        <a:pt x="5257" y="5970"/>
                        <a:pt x="6120" y="6144"/>
                        <a:pt x="6138" y="6148"/>
                      </a:cubicBezTo>
                      <a:cubicBezTo>
                        <a:pt x="6147" y="6150"/>
                        <a:pt x="6157" y="6151"/>
                        <a:pt x="6167" y="6151"/>
                      </a:cubicBezTo>
                      <a:cubicBezTo>
                        <a:pt x="6241" y="6151"/>
                        <a:pt x="6308" y="6099"/>
                        <a:pt x="6325" y="6024"/>
                      </a:cubicBezTo>
                      <a:cubicBezTo>
                        <a:pt x="6343" y="5938"/>
                        <a:pt x="6288" y="5854"/>
                        <a:pt x="6202" y="5836"/>
                      </a:cubicBezTo>
                      <a:cubicBezTo>
                        <a:pt x="6127" y="5820"/>
                        <a:pt x="5255" y="5644"/>
                        <a:pt x="4126" y="5644"/>
                      </a:cubicBezTo>
                      <a:cubicBezTo>
                        <a:pt x="3085" y="5644"/>
                        <a:pt x="1824" y="5794"/>
                        <a:pt x="765" y="6355"/>
                      </a:cubicBezTo>
                      <a:cubicBezTo>
                        <a:pt x="1487" y="5199"/>
                        <a:pt x="2852" y="2668"/>
                        <a:pt x="2764" y="154"/>
                      </a:cubicBezTo>
                      <a:cubicBezTo>
                        <a:pt x="2759" y="68"/>
                        <a:pt x="2688" y="0"/>
                        <a:pt x="260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4" name="Google Shape;234;p27"/>
                <p:cNvSpPr/>
                <p:nvPr/>
              </p:nvSpPr>
              <p:spPr>
                <a:xfrm>
                  <a:off x="6248225" y="3682425"/>
                  <a:ext cx="187325" cy="187225"/>
                </a:xfrm>
                <a:custGeom>
                  <a:avLst/>
                  <a:gdLst/>
                  <a:ahLst/>
                  <a:cxnLst/>
                  <a:rect l="l" t="t" r="r" b="b"/>
                  <a:pathLst>
                    <a:path w="7493" h="7489" extrusionOk="0">
                      <a:moveTo>
                        <a:pt x="4671" y="1"/>
                      </a:moveTo>
                      <a:cubicBezTo>
                        <a:pt x="4625" y="1"/>
                        <a:pt x="4579" y="21"/>
                        <a:pt x="4548" y="61"/>
                      </a:cubicBezTo>
                      <a:cubicBezTo>
                        <a:pt x="3381" y="1520"/>
                        <a:pt x="139" y="4573"/>
                        <a:pt x="106" y="4604"/>
                      </a:cubicBezTo>
                      <a:cubicBezTo>
                        <a:pt x="1" y="4702"/>
                        <a:pt x="70" y="4878"/>
                        <a:pt x="215" y="4878"/>
                      </a:cubicBezTo>
                      <a:cubicBezTo>
                        <a:pt x="219" y="4879"/>
                        <a:pt x="222" y="4879"/>
                        <a:pt x="226" y="4879"/>
                      </a:cubicBezTo>
                      <a:cubicBezTo>
                        <a:pt x="230" y="4879"/>
                        <a:pt x="234" y="4879"/>
                        <a:pt x="238" y="4878"/>
                      </a:cubicBezTo>
                      <a:cubicBezTo>
                        <a:pt x="2492" y="4878"/>
                        <a:pt x="7148" y="7441"/>
                        <a:pt x="7195" y="7467"/>
                      </a:cubicBezTo>
                      <a:cubicBezTo>
                        <a:pt x="7217" y="7481"/>
                        <a:pt x="7245" y="7488"/>
                        <a:pt x="7271" y="7488"/>
                      </a:cubicBezTo>
                      <a:lnTo>
                        <a:pt x="7272" y="7487"/>
                      </a:lnTo>
                      <a:cubicBezTo>
                        <a:pt x="7436" y="7487"/>
                        <a:pt x="7493" y="7268"/>
                        <a:pt x="7348" y="7190"/>
                      </a:cubicBezTo>
                      <a:cubicBezTo>
                        <a:pt x="7164" y="7087"/>
                        <a:pt x="3011" y="4801"/>
                        <a:pt x="596" y="4578"/>
                      </a:cubicBezTo>
                      <a:cubicBezTo>
                        <a:pt x="1406" y="3806"/>
                        <a:pt x="3816" y="1485"/>
                        <a:pt x="4796" y="259"/>
                      </a:cubicBezTo>
                      <a:cubicBezTo>
                        <a:pt x="4851" y="191"/>
                        <a:pt x="4839" y="91"/>
                        <a:pt x="4771" y="36"/>
                      </a:cubicBezTo>
                      <a:cubicBezTo>
                        <a:pt x="4741" y="12"/>
                        <a:pt x="4706" y="1"/>
                        <a:pt x="467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5" name="Google Shape;235;p27"/>
                <p:cNvSpPr/>
                <p:nvPr/>
              </p:nvSpPr>
              <p:spPr>
                <a:xfrm>
                  <a:off x="6469550" y="3659225"/>
                  <a:ext cx="140175" cy="149925"/>
                </a:xfrm>
                <a:custGeom>
                  <a:avLst/>
                  <a:gdLst/>
                  <a:ahLst/>
                  <a:cxnLst/>
                  <a:rect l="l" t="t" r="r" b="b"/>
                  <a:pathLst>
                    <a:path w="5607" h="5997" extrusionOk="0">
                      <a:moveTo>
                        <a:pt x="4481" y="1"/>
                      </a:moveTo>
                      <a:cubicBezTo>
                        <a:pt x="4443" y="1"/>
                        <a:pt x="4405" y="15"/>
                        <a:pt x="4374" y="42"/>
                      </a:cubicBezTo>
                      <a:cubicBezTo>
                        <a:pt x="3145" y="1116"/>
                        <a:pt x="163" y="2598"/>
                        <a:pt x="133" y="2612"/>
                      </a:cubicBezTo>
                      <a:cubicBezTo>
                        <a:pt x="1" y="2678"/>
                        <a:pt x="23" y="2876"/>
                        <a:pt x="168" y="2910"/>
                      </a:cubicBezTo>
                      <a:cubicBezTo>
                        <a:pt x="2528" y="3460"/>
                        <a:pt x="5257" y="5931"/>
                        <a:pt x="5284" y="5955"/>
                      </a:cubicBezTo>
                      <a:cubicBezTo>
                        <a:pt x="5315" y="5982"/>
                        <a:pt x="5353" y="5996"/>
                        <a:pt x="5392" y="5996"/>
                      </a:cubicBezTo>
                      <a:cubicBezTo>
                        <a:pt x="5537" y="5996"/>
                        <a:pt x="5607" y="5818"/>
                        <a:pt x="5499" y="5719"/>
                      </a:cubicBezTo>
                      <a:cubicBezTo>
                        <a:pt x="5392" y="5622"/>
                        <a:pt x="2972" y="3432"/>
                        <a:pt x="644" y="2710"/>
                      </a:cubicBezTo>
                      <a:cubicBezTo>
                        <a:pt x="1493" y="2274"/>
                        <a:pt x="3573" y="1165"/>
                        <a:pt x="4583" y="282"/>
                      </a:cubicBezTo>
                      <a:cubicBezTo>
                        <a:pt x="4652" y="225"/>
                        <a:pt x="4660" y="122"/>
                        <a:pt x="4601" y="55"/>
                      </a:cubicBezTo>
                      <a:cubicBezTo>
                        <a:pt x="4570" y="19"/>
                        <a:pt x="4525" y="1"/>
                        <a:pt x="448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36" name="Google Shape;236;p27"/>
            <p:cNvGrpSpPr/>
            <p:nvPr/>
          </p:nvGrpSpPr>
          <p:grpSpPr>
            <a:xfrm>
              <a:off x="2457676" y="1479686"/>
              <a:ext cx="4228648" cy="3699342"/>
              <a:chOff x="-1577200" y="2017900"/>
              <a:chExt cx="3025650" cy="2646925"/>
            </a:xfrm>
          </p:grpSpPr>
          <p:grpSp>
            <p:nvGrpSpPr>
              <p:cNvPr id="237" name="Google Shape;237;p27"/>
              <p:cNvGrpSpPr/>
              <p:nvPr/>
            </p:nvGrpSpPr>
            <p:grpSpPr>
              <a:xfrm>
                <a:off x="-1577200" y="2017900"/>
                <a:ext cx="3025650" cy="2646925"/>
                <a:chOff x="2962150" y="2695250"/>
                <a:chExt cx="3025650" cy="2646925"/>
              </a:xfrm>
            </p:grpSpPr>
            <p:sp>
              <p:nvSpPr>
                <p:cNvPr id="238" name="Google Shape;238;p27"/>
                <p:cNvSpPr/>
                <p:nvPr/>
              </p:nvSpPr>
              <p:spPr>
                <a:xfrm>
                  <a:off x="4386875" y="4728200"/>
                  <a:ext cx="527900" cy="610300"/>
                </a:xfrm>
                <a:custGeom>
                  <a:avLst/>
                  <a:gdLst/>
                  <a:ahLst/>
                  <a:cxnLst/>
                  <a:rect l="l" t="t" r="r" b="b"/>
                  <a:pathLst>
                    <a:path w="21116" h="24412" extrusionOk="0">
                      <a:moveTo>
                        <a:pt x="0" y="1"/>
                      </a:moveTo>
                      <a:lnTo>
                        <a:pt x="0" y="24411"/>
                      </a:lnTo>
                      <a:lnTo>
                        <a:pt x="21116" y="24411"/>
                      </a:lnTo>
                      <a:lnTo>
                        <a:pt x="1306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nvGrpSpPr>
                <p:cNvPr id="239" name="Google Shape;239;p27"/>
                <p:cNvGrpSpPr/>
                <p:nvPr/>
              </p:nvGrpSpPr>
              <p:grpSpPr>
                <a:xfrm>
                  <a:off x="2962150" y="2695250"/>
                  <a:ext cx="3025650" cy="2646925"/>
                  <a:chOff x="2962150" y="2695250"/>
                  <a:chExt cx="3025650" cy="2646925"/>
                </a:xfrm>
              </p:grpSpPr>
              <p:sp>
                <p:nvSpPr>
                  <p:cNvPr id="240" name="Google Shape;240;p27"/>
                  <p:cNvSpPr/>
                  <p:nvPr/>
                </p:nvSpPr>
                <p:spPr>
                  <a:xfrm>
                    <a:off x="2962150" y="2695250"/>
                    <a:ext cx="3025650" cy="1892325"/>
                  </a:xfrm>
                  <a:custGeom>
                    <a:avLst/>
                    <a:gdLst/>
                    <a:ahLst/>
                    <a:cxnLst/>
                    <a:rect l="l" t="t" r="r" b="b"/>
                    <a:pathLst>
                      <a:path w="121026" h="75693" extrusionOk="0">
                        <a:moveTo>
                          <a:pt x="2014" y="1"/>
                        </a:moveTo>
                        <a:cubicBezTo>
                          <a:pt x="906" y="1"/>
                          <a:pt x="0" y="966"/>
                          <a:pt x="0" y="2147"/>
                        </a:cubicBezTo>
                        <a:lnTo>
                          <a:pt x="0" y="75693"/>
                        </a:lnTo>
                        <a:lnTo>
                          <a:pt x="121026" y="75693"/>
                        </a:lnTo>
                        <a:lnTo>
                          <a:pt x="121026" y="2147"/>
                        </a:lnTo>
                        <a:cubicBezTo>
                          <a:pt x="121026" y="966"/>
                          <a:pt x="120120" y="1"/>
                          <a:pt x="11901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41" name="Google Shape;241;p27"/>
                  <p:cNvSpPr/>
                  <p:nvPr/>
                </p:nvSpPr>
                <p:spPr>
                  <a:xfrm>
                    <a:off x="2962150" y="4573950"/>
                    <a:ext cx="3025650" cy="308575"/>
                  </a:xfrm>
                  <a:custGeom>
                    <a:avLst/>
                    <a:gdLst/>
                    <a:ahLst/>
                    <a:cxnLst/>
                    <a:rect l="l" t="t" r="r" b="b"/>
                    <a:pathLst>
                      <a:path w="121026" h="12343" extrusionOk="0">
                        <a:moveTo>
                          <a:pt x="0" y="1"/>
                        </a:moveTo>
                        <a:lnTo>
                          <a:pt x="0" y="10837"/>
                        </a:lnTo>
                        <a:cubicBezTo>
                          <a:pt x="0" y="11666"/>
                          <a:pt x="906" y="12342"/>
                          <a:pt x="2014" y="12342"/>
                        </a:cubicBezTo>
                        <a:lnTo>
                          <a:pt x="119013" y="12342"/>
                        </a:lnTo>
                        <a:cubicBezTo>
                          <a:pt x="120120" y="12342"/>
                          <a:pt x="121026" y="11666"/>
                          <a:pt x="121026" y="10837"/>
                        </a:cubicBezTo>
                        <a:lnTo>
                          <a:pt x="121026"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2" name="Google Shape;242;p27"/>
                  <p:cNvSpPr/>
                  <p:nvPr/>
                </p:nvSpPr>
                <p:spPr>
                  <a:xfrm>
                    <a:off x="3122975" y="2856850"/>
                    <a:ext cx="2685900" cy="1564875"/>
                  </a:xfrm>
                  <a:custGeom>
                    <a:avLst/>
                    <a:gdLst/>
                    <a:ahLst/>
                    <a:cxnLst/>
                    <a:rect l="l" t="t" r="r" b="b"/>
                    <a:pathLst>
                      <a:path w="107436" h="62595" extrusionOk="0">
                        <a:moveTo>
                          <a:pt x="1" y="0"/>
                        </a:moveTo>
                        <a:lnTo>
                          <a:pt x="1" y="62595"/>
                        </a:lnTo>
                        <a:lnTo>
                          <a:pt x="107435" y="62595"/>
                        </a:lnTo>
                        <a:lnTo>
                          <a:pt x="107435" y="0"/>
                        </a:lnTo>
                        <a:close/>
                      </a:path>
                    </a:pathLst>
                  </a:custGeom>
                  <a:solidFill>
                    <a:srgbClr val="ABE3FC"/>
                  </a:solidFill>
                  <a:ln>
                    <a:noFill/>
                  </a:ln>
                </p:spPr>
                <p:txBody>
                  <a:bodyPr spcFirstLastPara="1" wrap="square" lIns="121900" tIns="121900" rIns="121900" bIns="121900" anchor="ctr" anchorCtr="0">
                    <a:noAutofit/>
                  </a:bodyPr>
                  <a:lstStyle/>
                  <a:p>
                    <a:endParaRPr sz="2533"/>
                  </a:p>
                </p:txBody>
              </p:sp>
              <p:sp>
                <p:nvSpPr>
                  <p:cNvPr id="243" name="Google Shape;243;p27"/>
                  <p:cNvSpPr/>
                  <p:nvPr/>
                </p:nvSpPr>
                <p:spPr>
                  <a:xfrm>
                    <a:off x="3122975" y="2858925"/>
                    <a:ext cx="2685925" cy="1564875"/>
                  </a:xfrm>
                  <a:custGeom>
                    <a:avLst/>
                    <a:gdLst/>
                    <a:ahLst/>
                    <a:cxnLst/>
                    <a:rect l="l" t="t" r="r" b="b"/>
                    <a:pathLst>
                      <a:path w="107437" h="62595" extrusionOk="0">
                        <a:moveTo>
                          <a:pt x="107437" y="0"/>
                        </a:moveTo>
                        <a:lnTo>
                          <a:pt x="1" y="62594"/>
                        </a:lnTo>
                        <a:lnTo>
                          <a:pt x="107437" y="62594"/>
                        </a:lnTo>
                        <a:lnTo>
                          <a:pt x="107437" y="0"/>
                        </a:lnTo>
                        <a:close/>
                      </a:path>
                    </a:pathLst>
                  </a:custGeom>
                  <a:solidFill>
                    <a:srgbClr val="99D6F8"/>
                  </a:solidFill>
                  <a:ln>
                    <a:noFill/>
                  </a:ln>
                </p:spPr>
                <p:txBody>
                  <a:bodyPr spcFirstLastPara="1" wrap="square" lIns="121900" tIns="121900" rIns="121900" bIns="121900" anchor="ctr" anchorCtr="0">
                    <a:noAutofit/>
                  </a:bodyPr>
                  <a:lstStyle/>
                  <a:p>
                    <a:endParaRPr sz="2533"/>
                  </a:p>
                </p:txBody>
              </p:sp>
              <p:sp>
                <p:nvSpPr>
                  <p:cNvPr id="244" name="Google Shape;244;p27"/>
                  <p:cNvSpPr/>
                  <p:nvPr/>
                </p:nvSpPr>
                <p:spPr>
                  <a:xfrm>
                    <a:off x="4017100" y="4728200"/>
                    <a:ext cx="527875" cy="610300"/>
                  </a:xfrm>
                  <a:custGeom>
                    <a:avLst/>
                    <a:gdLst/>
                    <a:ahLst/>
                    <a:cxnLst/>
                    <a:rect l="l" t="t" r="r" b="b"/>
                    <a:pathLst>
                      <a:path w="21115" h="24412" extrusionOk="0">
                        <a:moveTo>
                          <a:pt x="8047" y="1"/>
                        </a:moveTo>
                        <a:lnTo>
                          <a:pt x="0" y="24411"/>
                        </a:lnTo>
                        <a:lnTo>
                          <a:pt x="21115" y="24411"/>
                        </a:lnTo>
                        <a:lnTo>
                          <a:pt x="21115"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5" name="Google Shape;245;p27"/>
                  <p:cNvSpPr/>
                  <p:nvPr/>
                </p:nvSpPr>
                <p:spPr>
                  <a:xfrm>
                    <a:off x="3869000" y="5239550"/>
                    <a:ext cx="1193850" cy="102625"/>
                  </a:xfrm>
                  <a:custGeom>
                    <a:avLst/>
                    <a:gdLst/>
                    <a:ahLst/>
                    <a:cxnLst/>
                    <a:rect l="l" t="t" r="r" b="b"/>
                    <a:pathLst>
                      <a:path w="47754" h="4105" extrusionOk="0">
                        <a:moveTo>
                          <a:pt x="1825" y="0"/>
                        </a:moveTo>
                        <a:cubicBezTo>
                          <a:pt x="815" y="0"/>
                          <a:pt x="1" y="815"/>
                          <a:pt x="1" y="1824"/>
                        </a:cubicBezTo>
                        <a:lnTo>
                          <a:pt x="1" y="2281"/>
                        </a:lnTo>
                        <a:cubicBezTo>
                          <a:pt x="1" y="3290"/>
                          <a:pt x="815" y="4104"/>
                          <a:pt x="1825" y="4104"/>
                        </a:cubicBezTo>
                        <a:lnTo>
                          <a:pt x="45929" y="4104"/>
                        </a:lnTo>
                        <a:cubicBezTo>
                          <a:pt x="46939" y="4104"/>
                          <a:pt x="47753" y="3290"/>
                          <a:pt x="47753" y="2281"/>
                        </a:cubicBezTo>
                        <a:lnTo>
                          <a:pt x="47753" y="1824"/>
                        </a:lnTo>
                        <a:cubicBezTo>
                          <a:pt x="47753" y="815"/>
                          <a:pt x="46939" y="0"/>
                          <a:pt x="45929"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6" name="Google Shape;246;p27"/>
                  <p:cNvSpPr/>
                  <p:nvPr/>
                </p:nvSpPr>
                <p:spPr>
                  <a:xfrm>
                    <a:off x="4359000" y="4662200"/>
                    <a:ext cx="213850" cy="66050"/>
                  </a:xfrm>
                  <a:custGeom>
                    <a:avLst/>
                    <a:gdLst/>
                    <a:ahLst/>
                    <a:cxnLst/>
                    <a:rect l="l" t="t" r="r" b="b"/>
                    <a:pathLst>
                      <a:path w="8554" h="2642" extrusionOk="0">
                        <a:moveTo>
                          <a:pt x="1319" y="0"/>
                        </a:moveTo>
                        <a:cubicBezTo>
                          <a:pt x="592" y="0"/>
                          <a:pt x="1" y="591"/>
                          <a:pt x="1" y="1321"/>
                        </a:cubicBezTo>
                        <a:cubicBezTo>
                          <a:pt x="1" y="2051"/>
                          <a:pt x="592" y="2641"/>
                          <a:pt x="1319" y="2641"/>
                        </a:cubicBezTo>
                        <a:cubicBezTo>
                          <a:pt x="1324" y="2641"/>
                          <a:pt x="1330" y="2641"/>
                          <a:pt x="1336" y="2641"/>
                        </a:cubicBezTo>
                        <a:lnTo>
                          <a:pt x="7219" y="2641"/>
                        </a:lnTo>
                        <a:cubicBezTo>
                          <a:pt x="7224" y="2641"/>
                          <a:pt x="7230" y="2641"/>
                          <a:pt x="7235" y="2641"/>
                        </a:cubicBezTo>
                        <a:cubicBezTo>
                          <a:pt x="7963" y="2641"/>
                          <a:pt x="8553" y="2051"/>
                          <a:pt x="8553" y="1321"/>
                        </a:cubicBezTo>
                        <a:cubicBezTo>
                          <a:pt x="8553" y="591"/>
                          <a:pt x="7963" y="0"/>
                          <a:pt x="7235" y="0"/>
                        </a:cubicBezTo>
                        <a:cubicBezTo>
                          <a:pt x="7230" y="0"/>
                          <a:pt x="7224" y="0"/>
                          <a:pt x="7219" y="0"/>
                        </a:cubicBezTo>
                        <a:lnTo>
                          <a:pt x="1336" y="0"/>
                        </a:lnTo>
                        <a:cubicBezTo>
                          <a:pt x="1330" y="0"/>
                          <a:pt x="1324" y="0"/>
                          <a:pt x="1319"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7" name="Google Shape;247;p27"/>
                  <p:cNvSpPr/>
                  <p:nvPr/>
                </p:nvSpPr>
                <p:spPr>
                  <a:xfrm>
                    <a:off x="4134800" y="4882500"/>
                    <a:ext cx="665950" cy="110125"/>
                  </a:xfrm>
                  <a:custGeom>
                    <a:avLst/>
                    <a:gdLst/>
                    <a:ahLst/>
                    <a:cxnLst/>
                    <a:rect l="l" t="t" r="r" b="b"/>
                    <a:pathLst>
                      <a:path w="26638" h="4405" extrusionOk="0">
                        <a:moveTo>
                          <a:pt x="1305" y="0"/>
                        </a:moveTo>
                        <a:lnTo>
                          <a:pt x="1" y="4404"/>
                        </a:lnTo>
                        <a:lnTo>
                          <a:pt x="26637" y="4404"/>
                        </a:lnTo>
                        <a:lnTo>
                          <a:pt x="25186" y="0"/>
                        </a:ln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8" name="Google Shape;248;p27"/>
                  <p:cNvSpPr/>
                  <p:nvPr/>
                </p:nvSpPr>
                <p:spPr>
                  <a:xfrm>
                    <a:off x="3309675" y="2994975"/>
                    <a:ext cx="569725"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sp>
            <p:nvSpPr>
              <p:cNvPr id="249" name="Google Shape;249;p27"/>
              <p:cNvSpPr/>
              <p:nvPr/>
            </p:nvSpPr>
            <p:spPr>
              <a:xfrm>
                <a:off x="-1228226" y="2317477"/>
                <a:ext cx="2349888"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dirty="0"/>
              </a:p>
            </p:txBody>
          </p:sp>
        </p:grpSp>
        <p:grpSp>
          <p:nvGrpSpPr>
            <p:cNvPr id="250" name="Google Shape;250;p27"/>
            <p:cNvGrpSpPr/>
            <p:nvPr/>
          </p:nvGrpSpPr>
          <p:grpSpPr>
            <a:xfrm>
              <a:off x="1439856" y="399026"/>
              <a:ext cx="6264288" cy="4962878"/>
              <a:chOff x="1439856" y="399026"/>
              <a:chExt cx="6264288" cy="4962878"/>
            </a:xfrm>
          </p:grpSpPr>
          <p:grpSp>
            <p:nvGrpSpPr>
              <p:cNvPr id="251" name="Google Shape;251;p27"/>
              <p:cNvGrpSpPr/>
              <p:nvPr/>
            </p:nvGrpSpPr>
            <p:grpSpPr>
              <a:xfrm>
                <a:off x="2460174" y="399026"/>
                <a:ext cx="1057284" cy="1195787"/>
                <a:chOff x="2906950" y="1925200"/>
                <a:chExt cx="756500" cy="855600"/>
              </a:xfrm>
            </p:grpSpPr>
            <p:sp>
              <p:nvSpPr>
                <p:cNvPr id="252" name="Google Shape;252;p27"/>
                <p:cNvSpPr/>
                <p:nvPr/>
              </p:nvSpPr>
              <p:spPr>
                <a:xfrm>
                  <a:off x="3055850" y="2160850"/>
                  <a:ext cx="325125" cy="44800"/>
                </a:xfrm>
                <a:custGeom>
                  <a:avLst/>
                  <a:gdLst/>
                  <a:ahLst/>
                  <a:cxnLst/>
                  <a:rect l="l" t="t" r="r" b="b"/>
                  <a:pathLst>
                    <a:path w="13005" h="1792" extrusionOk="0">
                      <a:moveTo>
                        <a:pt x="75" y="1"/>
                      </a:moveTo>
                      <a:cubicBezTo>
                        <a:pt x="36" y="1"/>
                        <a:pt x="1" y="48"/>
                        <a:pt x="33" y="88"/>
                      </a:cubicBezTo>
                      <a:cubicBezTo>
                        <a:pt x="604" y="721"/>
                        <a:pt x="1364" y="947"/>
                        <a:pt x="2135" y="947"/>
                      </a:cubicBezTo>
                      <a:cubicBezTo>
                        <a:pt x="3122" y="947"/>
                        <a:pt x="4127" y="577"/>
                        <a:pt x="4772" y="223"/>
                      </a:cubicBezTo>
                      <a:cubicBezTo>
                        <a:pt x="4917" y="143"/>
                        <a:pt x="5066" y="108"/>
                        <a:pt x="5220" y="108"/>
                      </a:cubicBezTo>
                      <a:cubicBezTo>
                        <a:pt x="5670" y="108"/>
                        <a:pt x="6165" y="409"/>
                        <a:pt x="6750" y="767"/>
                      </a:cubicBezTo>
                      <a:cubicBezTo>
                        <a:pt x="7437" y="1188"/>
                        <a:pt x="8215" y="1664"/>
                        <a:pt x="9148" y="1766"/>
                      </a:cubicBezTo>
                      <a:cubicBezTo>
                        <a:pt x="9309" y="1783"/>
                        <a:pt x="9470" y="1791"/>
                        <a:pt x="9632" y="1791"/>
                      </a:cubicBezTo>
                      <a:cubicBezTo>
                        <a:pt x="9644" y="1791"/>
                        <a:pt x="9656" y="1791"/>
                        <a:pt x="9669" y="1791"/>
                      </a:cubicBezTo>
                      <a:cubicBezTo>
                        <a:pt x="11434" y="1777"/>
                        <a:pt x="12957" y="771"/>
                        <a:pt x="12973" y="759"/>
                      </a:cubicBezTo>
                      <a:cubicBezTo>
                        <a:pt x="12998" y="743"/>
                        <a:pt x="13004" y="711"/>
                        <a:pt x="12989" y="686"/>
                      </a:cubicBezTo>
                      <a:cubicBezTo>
                        <a:pt x="12978" y="671"/>
                        <a:pt x="12961" y="663"/>
                        <a:pt x="12944" y="663"/>
                      </a:cubicBezTo>
                      <a:cubicBezTo>
                        <a:pt x="12934" y="663"/>
                        <a:pt x="12924" y="666"/>
                        <a:pt x="12915" y="671"/>
                      </a:cubicBezTo>
                      <a:cubicBezTo>
                        <a:pt x="12898" y="682"/>
                        <a:pt x="11380" y="1686"/>
                        <a:pt x="9634" y="1686"/>
                      </a:cubicBezTo>
                      <a:cubicBezTo>
                        <a:pt x="9478" y="1686"/>
                        <a:pt x="9319" y="1678"/>
                        <a:pt x="9160" y="1660"/>
                      </a:cubicBezTo>
                      <a:cubicBezTo>
                        <a:pt x="8250" y="1560"/>
                        <a:pt x="7482" y="1091"/>
                        <a:pt x="6805" y="677"/>
                      </a:cubicBezTo>
                      <a:cubicBezTo>
                        <a:pt x="6225" y="322"/>
                        <a:pt x="5703" y="3"/>
                        <a:pt x="5216" y="3"/>
                      </a:cubicBezTo>
                      <a:cubicBezTo>
                        <a:pt x="5047" y="3"/>
                        <a:pt x="4882" y="41"/>
                        <a:pt x="4721" y="130"/>
                      </a:cubicBezTo>
                      <a:cubicBezTo>
                        <a:pt x="4088" y="477"/>
                        <a:pt x="3101" y="842"/>
                        <a:pt x="2136" y="842"/>
                      </a:cubicBezTo>
                      <a:cubicBezTo>
                        <a:pt x="1391" y="842"/>
                        <a:pt x="659" y="625"/>
                        <a:pt x="112" y="17"/>
                      </a:cubicBezTo>
                      <a:cubicBezTo>
                        <a:pt x="101" y="6"/>
                        <a:pt x="88" y="1"/>
                        <a:pt x="75" y="1"/>
                      </a:cubicBezTo>
                      <a:close/>
                    </a:path>
                  </a:pathLst>
                </a:custGeom>
                <a:solidFill>
                  <a:srgbClr val="423F63"/>
                </a:solidFill>
                <a:ln>
                  <a:noFill/>
                </a:ln>
              </p:spPr>
              <p:txBody>
                <a:bodyPr spcFirstLastPara="1" wrap="square" lIns="121900" tIns="121900" rIns="121900" bIns="121900" anchor="ctr" anchorCtr="0">
                  <a:noAutofit/>
                </a:bodyPr>
                <a:lstStyle/>
                <a:p>
                  <a:endParaRPr sz="2533"/>
                </a:p>
              </p:txBody>
            </p:sp>
            <p:sp>
              <p:nvSpPr>
                <p:cNvPr id="253" name="Google Shape;253;p27"/>
                <p:cNvSpPr/>
                <p:nvPr/>
              </p:nvSpPr>
              <p:spPr>
                <a:xfrm>
                  <a:off x="3151175" y="2268250"/>
                  <a:ext cx="405550" cy="416100"/>
                </a:xfrm>
                <a:custGeom>
                  <a:avLst/>
                  <a:gdLst/>
                  <a:ahLst/>
                  <a:cxnLst/>
                  <a:rect l="l" t="t" r="r" b="b"/>
                  <a:pathLst>
                    <a:path w="16222" h="16644" extrusionOk="0">
                      <a:moveTo>
                        <a:pt x="6688" y="0"/>
                      </a:moveTo>
                      <a:cubicBezTo>
                        <a:pt x="4853" y="0"/>
                        <a:pt x="3309" y="170"/>
                        <a:pt x="2890" y="477"/>
                      </a:cubicBezTo>
                      <a:cubicBezTo>
                        <a:pt x="1880" y="1217"/>
                        <a:pt x="0" y="16644"/>
                        <a:pt x="0" y="16644"/>
                      </a:cubicBezTo>
                      <a:lnTo>
                        <a:pt x="15490" y="14696"/>
                      </a:lnTo>
                      <a:cubicBezTo>
                        <a:pt x="15490" y="14696"/>
                        <a:pt x="16221" y="2401"/>
                        <a:pt x="13833" y="1098"/>
                      </a:cubicBezTo>
                      <a:cubicBezTo>
                        <a:pt x="12435" y="337"/>
                        <a:pt x="9274" y="0"/>
                        <a:pt x="668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4" name="Google Shape;254;p27"/>
                <p:cNvSpPr/>
                <p:nvPr/>
              </p:nvSpPr>
              <p:spPr>
                <a:xfrm>
                  <a:off x="3153075" y="2457700"/>
                  <a:ext cx="361850" cy="200475"/>
                </a:xfrm>
                <a:custGeom>
                  <a:avLst/>
                  <a:gdLst/>
                  <a:ahLst/>
                  <a:cxnLst/>
                  <a:rect l="l" t="t" r="r" b="b"/>
                  <a:pathLst>
                    <a:path w="14474" h="8019" extrusionOk="0">
                      <a:moveTo>
                        <a:pt x="13269" y="1"/>
                      </a:moveTo>
                      <a:cubicBezTo>
                        <a:pt x="13269" y="1"/>
                        <a:pt x="12032" y="4605"/>
                        <a:pt x="7852" y="4605"/>
                      </a:cubicBezTo>
                      <a:cubicBezTo>
                        <a:pt x="7800" y="4605"/>
                        <a:pt x="7747" y="4604"/>
                        <a:pt x="7694" y="4603"/>
                      </a:cubicBezTo>
                      <a:cubicBezTo>
                        <a:pt x="3386" y="4484"/>
                        <a:pt x="1094" y="3811"/>
                        <a:pt x="1094" y="3811"/>
                      </a:cubicBezTo>
                      <a:lnTo>
                        <a:pt x="1094" y="3811"/>
                      </a:lnTo>
                      <a:cubicBezTo>
                        <a:pt x="1094" y="3811"/>
                        <a:pt x="0" y="7029"/>
                        <a:pt x="3425" y="7704"/>
                      </a:cubicBezTo>
                      <a:cubicBezTo>
                        <a:pt x="4445" y="7905"/>
                        <a:pt x="5830" y="8018"/>
                        <a:pt x="7274" y="8018"/>
                      </a:cubicBezTo>
                      <a:cubicBezTo>
                        <a:pt x="10677" y="8018"/>
                        <a:pt x="14406" y="7391"/>
                        <a:pt x="14433" y="5824"/>
                      </a:cubicBezTo>
                      <a:cubicBezTo>
                        <a:pt x="14474" y="3591"/>
                        <a:pt x="13269" y="1"/>
                        <a:pt x="1326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5" name="Google Shape;255;p27"/>
                <p:cNvSpPr/>
                <p:nvPr/>
              </p:nvSpPr>
              <p:spPr>
                <a:xfrm>
                  <a:off x="2906950" y="1925200"/>
                  <a:ext cx="592350" cy="275550"/>
                </a:xfrm>
                <a:custGeom>
                  <a:avLst/>
                  <a:gdLst/>
                  <a:ahLst/>
                  <a:cxnLst/>
                  <a:rect l="l" t="t" r="r" b="b"/>
                  <a:pathLst>
                    <a:path w="23694" h="11022" extrusionOk="0">
                      <a:moveTo>
                        <a:pt x="17047" y="0"/>
                      </a:moveTo>
                      <a:cubicBezTo>
                        <a:pt x="13945" y="0"/>
                        <a:pt x="13003" y="2906"/>
                        <a:pt x="11240" y="2906"/>
                      </a:cubicBezTo>
                      <a:cubicBezTo>
                        <a:pt x="10958" y="2906"/>
                        <a:pt x="10654" y="2831"/>
                        <a:pt x="10317" y="2658"/>
                      </a:cubicBezTo>
                      <a:cubicBezTo>
                        <a:pt x="9063" y="2013"/>
                        <a:pt x="8240" y="1647"/>
                        <a:pt x="7559" y="1647"/>
                      </a:cubicBezTo>
                      <a:cubicBezTo>
                        <a:pt x="6828" y="1647"/>
                        <a:pt x="6261" y="2069"/>
                        <a:pt x="5498" y="3024"/>
                      </a:cubicBezTo>
                      <a:cubicBezTo>
                        <a:pt x="4824" y="3866"/>
                        <a:pt x="4397" y="4254"/>
                        <a:pt x="3196" y="4254"/>
                      </a:cubicBezTo>
                      <a:cubicBezTo>
                        <a:pt x="3018" y="4254"/>
                        <a:pt x="2822" y="4246"/>
                        <a:pt x="2605" y="4229"/>
                      </a:cubicBezTo>
                      <a:cubicBezTo>
                        <a:pt x="2545" y="4224"/>
                        <a:pt x="2485" y="4222"/>
                        <a:pt x="2427" y="4222"/>
                      </a:cubicBezTo>
                      <a:cubicBezTo>
                        <a:pt x="512" y="4222"/>
                        <a:pt x="1" y="6723"/>
                        <a:pt x="1020" y="6877"/>
                      </a:cubicBezTo>
                      <a:cubicBezTo>
                        <a:pt x="1110" y="6891"/>
                        <a:pt x="1190" y="6897"/>
                        <a:pt x="1265" y="6897"/>
                      </a:cubicBezTo>
                      <a:cubicBezTo>
                        <a:pt x="1647" y="6897"/>
                        <a:pt x="1846" y="6745"/>
                        <a:pt x="2088" y="6745"/>
                      </a:cubicBezTo>
                      <a:cubicBezTo>
                        <a:pt x="2370" y="6745"/>
                        <a:pt x="2710" y="6950"/>
                        <a:pt x="3467" y="7840"/>
                      </a:cubicBezTo>
                      <a:cubicBezTo>
                        <a:pt x="4243" y="8752"/>
                        <a:pt x="5217" y="10001"/>
                        <a:pt x="7263" y="10001"/>
                      </a:cubicBezTo>
                      <a:cubicBezTo>
                        <a:pt x="8112" y="10001"/>
                        <a:pt x="9145" y="9787"/>
                        <a:pt x="10425" y="9244"/>
                      </a:cubicBezTo>
                      <a:cubicBezTo>
                        <a:pt x="10593" y="9173"/>
                        <a:pt x="10748" y="9141"/>
                        <a:pt x="10898" y="9141"/>
                      </a:cubicBezTo>
                      <a:cubicBezTo>
                        <a:pt x="11954" y="9141"/>
                        <a:pt x="12804" y="10690"/>
                        <a:pt x="16539" y="11002"/>
                      </a:cubicBezTo>
                      <a:cubicBezTo>
                        <a:pt x="16697" y="11015"/>
                        <a:pt x="16859" y="11022"/>
                        <a:pt x="17021" y="11022"/>
                      </a:cubicBezTo>
                      <a:cubicBezTo>
                        <a:pt x="20080" y="11022"/>
                        <a:pt x="23693" y="8673"/>
                        <a:pt x="22183" y="3645"/>
                      </a:cubicBezTo>
                      <a:cubicBezTo>
                        <a:pt x="22183" y="3645"/>
                        <a:pt x="21626" y="588"/>
                        <a:pt x="17803" y="54"/>
                      </a:cubicBezTo>
                      <a:cubicBezTo>
                        <a:pt x="17537" y="17"/>
                        <a:pt x="17286" y="0"/>
                        <a:pt x="170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56" name="Google Shape;256;p27"/>
                <p:cNvSpPr/>
                <p:nvPr/>
              </p:nvSpPr>
              <p:spPr>
                <a:xfrm>
                  <a:off x="3089950" y="2307975"/>
                  <a:ext cx="490800" cy="472825"/>
                </a:xfrm>
                <a:custGeom>
                  <a:avLst/>
                  <a:gdLst/>
                  <a:ahLst/>
                  <a:cxnLst/>
                  <a:rect l="l" t="t" r="r" b="b"/>
                  <a:pathLst>
                    <a:path w="19632" h="18913" extrusionOk="0">
                      <a:moveTo>
                        <a:pt x="3573" y="0"/>
                      </a:moveTo>
                      <a:cubicBezTo>
                        <a:pt x="3517" y="0"/>
                        <a:pt x="3460" y="4"/>
                        <a:pt x="3400" y="13"/>
                      </a:cubicBezTo>
                      <a:cubicBezTo>
                        <a:pt x="125" y="454"/>
                        <a:pt x="0" y="12410"/>
                        <a:pt x="0" y="12410"/>
                      </a:cubicBezTo>
                      <a:cubicBezTo>
                        <a:pt x="391" y="16103"/>
                        <a:pt x="3789" y="16939"/>
                        <a:pt x="7266" y="16939"/>
                      </a:cubicBezTo>
                      <a:cubicBezTo>
                        <a:pt x="10142" y="16939"/>
                        <a:pt x="13073" y="16367"/>
                        <a:pt x="14401" y="16367"/>
                      </a:cubicBezTo>
                      <a:cubicBezTo>
                        <a:pt x="14441" y="16367"/>
                        <a:pt x="14480" y="16368"/>
                        <a:pt x="14517" y="16369"/>
                      </a:cubicBezTo>
                      <a:cubicBezTo>
                        <a:pt x="17196" y="16445"/>
                        <a:pt x="16674" y="18913"/>
                        <a:pt x="18024" y="18913"/>
                      </a:cubicBezTo>
                      <a:cubicBezTo>
                        <a:pt x="18060" y="18913"/>
                        <a:pt x="18099" y="18911"/>
                        <a:pt x="18138" y="18907"/>
                      </a:cubicBezTo>
                      <a:cubicBezTo>
                        <a:pt x="19632" y="18765"/>
                        <a:pt x="19094" y="17878"/>
                        <a:pt x="17273" y="15835"/>
                      </a:cubicBezTo>
                      <a:cubicBezTo>
                        <a:pt x="15078" y="13372"/>
                        <a:pt x="7565" y="14343"/>
                        <a:pt x="5272" y="12879"/>
                      </a:cubicBezTo>
                      <a:cubicBezTo>
                        <a:pt x="3021" y="11440"/>
                        <a:pt x="6542" y="0"/>
                        <a:pt x="3573"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7" name="Google Shape;257;p27"/>
                <p:cNvSpPr/>
                <p:nvPr/>
              </p:nvSpPr>
              <p:spPr>
                <a:xfrm>
                  <a:off x="3274175" y="2266025"/>
                  <a:ext cx="133600" cy="73550"/>
                </a:xfrm>
                <a:custGeom>
                  <a:avLst/>
                  <a:gdLst/>
                  <a:ahLst/>
                  <a:cxnLst/>
                  <a:rect l="l" t="t" r="r" b="b"/>
                  <a:pathLst>
                    <a:path w="5344" h="2942" extrusionOk="0">
                      <a:moveTo>
                        <a:pt x="2346" y="1"/>
                      </a:moveTo>
                      <a:cubicBezTo>
                        <a:pt x="1032" y="1"/>
                        <a:pt x="1" y="129"/>
                        <a:pt x="1" y="129"/>
                      </a:cubicBezTo>
                      <a:cubicBezTo>
                        <a:pt x="1" y="129"/>
                        <a:pt x="174" y="2510"/>
                        <a:pt x="2538" y="2898"/>
                      </a:cubicBezTo>
                      <a:cubicBezTo>
                        <a:pt x="2718" y="2928"/>
                        <a:pt x="2887" y="2941"/>
                        <a:pt x="3044" y="2941"/>
                      </a:cubicBezTo>
                      <a:cubicBezTo>
                        <a:pt x="5230" y="2941"/>
                        <a:pt x="5344" y="295"/>
                        <a:pt x="5344" y="295"/>
                      </a:cubicBezTo>
                      <a:cubicBezTo>
                        <a:pt x="4384" y="67"/>
                        <a:pt x="3292" y="1"/>
                        <a:pt x="2346"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8" name="Google Shape;258;p27"/>
                <p:cNvSpPr/>
                <p:nvPr/>
              </p:nvSpPr>
              <p:spPr>
                <a:xfrm>
                  <a:off x="3302175" y="2058575"/>
                  <a:ext cx="109875" cy="259075"/>
                </a:xfrm>
                <a:custGeom>
                  <a:avLst/>
                  <a:gdLst/>
                  <a:ahLst/>
                  <a:cxnLst/>
                  <a:rect l="l" t="t" r="r" b="b"/>
                  <a:pathLst>
                    <a:path w="4395" h="10363" extrusionOk="0">
                      <a:moveTo>
                        <a:pt x="528" y="0"/>
                      </a:moveTo>
                      <a:lnTo>
                        <a:pt x="1" y="9328"/>
                      </a:lnTo>
                      <a:lnTo>
                        <a:pt x="3451" y="10362"/>
                      </a:lnTo>
                      <a:cubicBezTo>
                        <a:pt x="3451" y="10362"/>
                        <a:pt x="3360" y="5873"/>
                        <a:pt x="3969" y="3887"/>
                      </a:cubicBezTo>
                      <a:cubicBezTo>
                        <a:pt x="4394" y="2507"/>
                        <a:pt x="528" y="0"/>
                        <a:pt x="528"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9" name="Google Shape;259;p27"/>
                <p:cNvSpPr/>
                <p:nvPr/>
              </p:nvSpPr>
              <p:spPr>
                <a:xfrm>
                  <a:off x="3260875" y="1974350"/>
                  <a:ext cx="224450" cy="221875"/>
                </a:xfrm>
                <a:custGeom>
                  <a:avLst/>
                  <a:gdLst/>
                  <a:ahLst/>
                  <a:cxnLst/>
                  <a:rect l="l" t="t" r="r" b="b"/>
                  <a:pathLst>
                    <a:path w="8978" h="8875" extrusionOk="0">
                      <a:moveTo>
                        <a:pt x="5018" y="1"/>
                      </a:moveTo>
                      <a:cubicBezTo>
                        <a:pt x="3489" y="1"/>
                        <a:pt x="1125" y="1018"/>
                        <a:pt x="800" y="2129"/>
                      </a:cubicBezTo>
                      <a:cubicBezTo>
                        <a:pt x="1" y="4862"/>
                        <a:pt x="3015" y="8875"/>
                        <a:pt x="5109" y="8875"/>
                      </a:cubicBezTo>
                      <a:cubicBezTo>
                        <a:pt x="5343" y="8875"/>
                        <a:pt x="5565" y="8825"/>
                        <a:pt x="5770" y="8717"/>
                      </a:cubicBezTo>
                      <a:cubicBezTo>
                        <a:pt x="8978" y="7030"/>
                        <a:pt x="6314" y="696"/>
                        <a:pt x="6314" y="696"/>
                      </a:cubicBezTo>
                      <a:cubicBezTo>
                        <a:pt x="6221" y="205"/>
                        <a:pt x="5703" y="1"/>
                        <a:pt x="5018"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0" name="Google Shape;260;p27"/>
                <p:cNvSpPr/>
                <p:nvPr/>
              </p:nvSpPr>
              <p:spPr>
                <a:xfrm>
                  <a:off x="3310050" y="2143950"/>
                  <a:ext cx="83875" cy="121225"/>
                </a:xfrm>
                <a:custGeom>
                  <a:avLst/>
                  <a:gdLst/>
                  <a:ahLst/>
                  <a:cxnLst/>
                  <a:rect l="l" t="t" r="r" b="b"/>
                  <a:pathLst>
                    <a:path w="3355" h="4849" extrusionOk="0">
                      <a:moveTo>
                        <a:pt x="167" y="1"/>
                      </a:moveTo>
                      <a:cubicBezTo>
                        <a:pt x="0" y="1"/>
                        <a:pt x="168" y="1949"/>
                        <a:pt x="1052" y="2989"/>
                      </a:cubicBezTo>
                      <a:cubicBezTo>
                        <a:pt x="2073" y="4191"/>
                        <a:pt x="3152" y="4848"/>
                        <a:pt x="3152" y="4848"/>
                      </a:cubicBezTo>
                      <a:cubicBezTo>
                        <a:pt x="3152" y="4848"/>
                        <a:pt x="3207" y="2874"/>
                        <a:pt x="3354" y="2076"/>
                      </a:cubicBezTo>
                      <a:cubicBezTo>
                        <a:pt x="3354" y="2076"/>
                        <a:pt x="1339" y="2076"/>
                        <a:pt x="226" y="61"/>
                      </a:cubicBezTo>
                      <a:cubicBezTo>
                        <a:pt x="203" y="20"/>
                        <a:pt x="183" y="1"/>
                        <a:pt x="167"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1" name="Google Shape;261;p27"/>
                <p:cNvSpPr/>
                <p:nvPr/>
              </p:nvSpPr>
              <p:spPr>
                <a:xfrm>
                  <a:off x="3069850" y="2272700"/>
                  <a:ext cx="178075" cy="223850"/>
                </a:xfrm>
                <a:custGeom>
                  <a:avLst/>
                  <a:gdLst/>
                  <a:ahLst/>
                  <a:cxnLst/>
                  <a:rect l="l" t="t" r="r" b="b"/>
                  <a:pathLst>
                    <a:path w="7123" h="8954" extrusionOk="0">
                      <a:moveTo>
                        <a:pt x="7122" y="1"/>
                      </a:moveTo>
                      <a:lnTo>
                        <a:pt x="7122" y="1"/>
                      </a:lnTo>
                      <a:cubicBezTo>
                        <a:pt x="7122" y="1"/>
                        <a:pt x="5289" y="297"/>
                        <a:pt x="4007" y="1018"/>
                      </a:cubicBezTo>
                      <a:cubicBezTo>
                        <a:pt x="2153" y="2059"/>
                        <a:pt x="0" y="8041"/>
                        <a:pt x="483" y="8544"/>
                      </a:cubicBezTo>
                      <a:cubicBezTo>
                        <a:pt x="826" y="8902"/>
                        <a:pt x="3450" y="8954"/>
                        <a:pt x="4938" y="8954"/>
                      </a:cubicBezTo>
                      <a:cubicBezTo>
                        <a:pt x="5543" y="8954"/>
                        <a:pt x="5959" y="8945"/>
                        <a:pt x="5959" y="8945"/>
                      </a:cubicBezTo>
                      <a:lnTo>
                        <a:pt x="7122" y="1"/>
                      </a:ln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2" name="Google Shape;262;p27"/>
                <p:cNvSpPr/>
                <p:nvPr/>
              </p:nvSpPr>
              <p:spPr>
                <a:xfrm>
                  <a:off x="3162375" y="2659900"/>
                  <a:ext cx="335850" cy="71825"/>
                </a:xfrm>
                <a:custGeom>
                  <a:avLst/>
                  <a:gdLst/>
                  <a:ahLst/>
                  <a:cxnLst/>
                  <a:rect l="l" t="t" r="r" b="b"/>
                  <a:pathLst>
                    <a:path w="13434" h="2873" extrusionOk="0">
                      <a:moveTo>
                        <a:pt x="11613" y="0"/>
                      </a:moveTo>
                      <a:cubicBezTo>
                        <a:pt x="10342" y="0"/>
                        <a:pt x="8255" y="1141"/>
                        <a:pt x="4879" y="1353"/>
                      </a:cubicBezTo>
                      <a:cubicBezTo>
                        <a:pt x="995" y="1596"/>
                        <a:pt x="1" y="2170"/>
                        <a:pt x="1" y="2170"/>
                      </a:cubicBezTo>
                      <a:cubicBezTo>
                        <a:pt x="712" y="2700"/>
                        <a:pt x="2335" y="2873"/>
                        <a:pt x="4093" y="2873"/>
                      </a:cubicBezTo>
                      <a:cubicBezTo>
                        <a:pt x="5808" y="2873"/>
                        <a:pt x="7651" y="2708"/>
                        <a:pt x="8897" y="2550"/>
                      </a:cubicBezTo>
                      <a:cubicBezTo>
                        <a:pt x="13433" y="1977"/>
                        <a:pt x="12134" y="85"/>
                        <a:pt x="12134" y="85"/>
                      </a:cubicBezTo>
                      <a:cubicBezTo>
                        <a:pt x="11978" y="26"/>
                        <a:pt x="11805" y="0"/>
                        <a:pt x="11613"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3" name="Google Shape;263;p27"/>
                <p:cNvSpPr/>
                <p:nvPr/>
              </p:nvSpPr>
              <p:spPr>
                <a:xfrm>
                  <a:off x="3012300" y="2330650"/>
                  <a:ext cx="651150" cy="427975"/>
                </a:xfrm>
                <a:custGeom>
                  <a:avLst/>
                  <a:gdLst/>
                  <a:ahLst/>
                  <a:cxnLst/>
                  <a:rect l="l" t="t" r="r" b="b"/>
                  <a:pathLst>
                    <a:path w="26046" h="17119" extrusionOk="0">
                      <a:moveTo>
                        <a:pt x="19995" y="0"/>
                      </a:moveTo>
                      <a:cubicBezTo>
                        <a:pt x="19980" y="0"/>
                        <a:pt x="19965" y="3"/>
                        <a:pt x="19951" y="8"/>
                      </a:cubicBezTo>
                      <a:cubicBezTo>
                        <a:pt x="16377" y="1296"/>
                        <a:pt x="21617" y="10567"/>
                        <a:pt x="18246" y="10803"/>
                      </a:cubicBezTo>
                      <a:cubicBezTo>
                        <a:pt x="14873" y="11038"/>
                        <a:pt x="6865" y="13015"/>
                        <a:pt x="5188" y="13659"/>
                      </a:cubicBezTo>
                      <a:cubicBezTo>
                        <a:pt x="3655" y="14246"/>
                        <a:pt x="0" y="16758"/>
                        <a:pt x="2334" y="17085"/>
                      </a:cubicBezTo>
                      <a:cubicBezTo>
                        <a:pt x="2498" y="17108"/>
                        <a:pt x="2649" y="17118"/>
                        <a:pt x="2788" y="17118"/>
                      </a:cubicBezTo>
                      <a:cubicBezTo>
                        <a:pt x="4629" y="17118"/>
                        <a:pt x="4504" y="15251"/>
                        <a:pt x="7678" y="14946"/>
                      </a:cubicBezTo>
                      <a:cubicBezTo>
                        <a:pt x="7722" y="14942"/>
                        <a:pt x="7772" y="14940"/>
                        <a:pt x="7829" y="14940"/>
                      </a:cubicBezTo>
                      <a:cubicBezTo>
                        <a:pt x="8876" y="14940"/>
                        <a:pt x="12125" y="15616"/>
                        <a:pt x="15428" y="15616"/>
                      </a:cubicBezTo>
                      <a:cubicBezTo>
                        <a:pt x="20669" y="15616"/>
                        <a:pt x="26045" y="13915"/>
                        <a:pt x="22971" y="5117"/>
                      </a:cubicBezTo>
                      <a:cubicBezTo>
                        <a:pt x="22971" y="5117"/>
                        <a:pt x="20695" y="0"/>
                        <a:pt x="19995"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4" name="Google Shape;264;p27"/>
                <p:cNvSpPr/>
                <p:nvPr/>
              </p:nvSpPr>
              <p:spPr>
                <a:xfrm>
                  <a:off x="3403300" y="2282375"/>
                  <a:ext cx="217150" cy="217125"/>
                </a:xfrm>
                <a:custGeom>
                  <a:avLst/>
                  <a:gdLst/>
                  <a:ahLst/>
                  <a:cxnLst/>
                  <a:rect l="l" t="t" r="r" b="b"/>
                  <a:pathLst>
                    <a:path w="8686" h="8685" extrusionOk="0">
                      <a:moveTo>
                        <a:pt x="1744" y="1"/>
                      </a:moveTo>
                      <a:cubicBezTo>
                        <a:pt x="1569" y="1"/>
                        <a:pt x="1392" y="11"/>
                        <a:pt x="1211" y="33"/>
                      </a:cubicBezTo>
                      <a:cubicBezTo>
                        <a:pt x="0" y="183"/>
                        <a:pt x="1957" y="2101"/>
                        <a:pt x="1957" y="2101"/>
                      </a:cubicBezTo>
                      <a:lnTo>
                        <a:pt x="3548" y="8684"/>
                      </a:lnTo>
                      <a:cubicBezTo>
                        <a:pt x="3548" y="8684"/>
                        <a:pt x="8128" y="8506"/>
                        <a:pt x="8411" y="8288"/>
                      </a:cubicBezTo>
                      <a:cubicBezTo>
                        <a:pt x="8686" y="8078"/>
                        <a:pt x="6525" y="1"/>
                        <a:pt x="1744" y="1"/>
                      </a:cubicBez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5" name="Google Shape;265;p27"/>
                <p:cNvSpPr/>
                <p:nvPr/>
              </p:nvSpPr>
              <p:spPr>
                <a:xfrm>
                  <a:off x="3270100" y="1959975"/>
                  <a:ext cx="180025" cy="103050"/>
                </a:xfrm>
                <a:custGeom>
                  <a:avLst/>
                  <a:gdLst/>
                  <a:ahLst/>
                  <a:cxnLst/>
                  <a:rect l="l" t="t" r="r" b="b"/>
                  <a:pathLst>
                    <a:path w="7201" h="4122" extrusionOk="0">
                      <a:moveTo>
                        <a:pt x="3159" y="0"/>
                      </a:moveTo>
                      <a:cubicBezTo>
                        <a:pt x="0" y="0"/>
                        <a:pt x="434" y="3473"/>
                        <a:pt x="1020" y="3943"/>
                      </a:cubicBezTo>
                      <a:cubicBezTo>
                        <a:pt x="1175" y="4067"/>
                        <a:pt x="1488" y="4121"/>
                        <a:pt x="1889" y="4121"/>
                      </a:cubicBezTo>
                      <a:cubicBezTo>
                        <a:pt x="3319" y="4121"/>
                        <a:pt x="5878" y="3433"/>
                        <a:pt x="6457" y="2766"/>
                      </a:cubicBezTo>
                      <a:cubicBezTo>
                        <a:pt x="7201" y="1911"/>
                        <a:pt x="5599" y="499"/>
                        <a:pt x="5599" y="499"/>
                      </a:cubicBezTo>
                      <a:cubicBezTo>
                        <a:pt x="4613" y="147"/>
                        <a:pt x="3810" y="0"/>
                        <a:pt x="3159"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6" name="Google Shape;266;p27"/>
                <p:cNvSpPr/>
                <p:nvPr/>
              </p:nvSpPr>
              <p:spPr>
                <a:xfrm>
                  <a:off x="3265050" y="2010450"/>
                  <a:ext cx="46075" cy="96625"/>
                </a:xfrm>
                <a:custGeom>
                  <a:avLst/>
                  <a:gdLst/>
                  <a:ahLst/>
                  <a:cxnLst/>
                  <a:rect l="l" t="t" r="r" b="b"/>
                  <a:pathLst>
                    <a:path w="1843" h="3865" extrusionOk="0">
                      <a:moveTo>
                        <a:pt x="1086" y="1"/>
                      </a:moveTo>
                      <a:lnTo>
                        <a:pt x="1086" y="1"/>
                      </a:lnTo>
                      <a:cubicBezTo>
                        <a:pt x="557" y="48"/>
                        <a:pt x="0" y="1154"/>
                        <a:pt x="251" y="2115"/>
                      </a:cubicBezTo>
                      <a:cubicBezTo>
                        <a:pt x="488" y="3022"/>
                        <a:pt x="1205" y="3865"/>
                        <a:pt x="1516" y="3865"/>
                      </a:cubicBezTo>
                      <a:cubicBezTo>
                        <a:pt x="1535" y="3865"/>
                        <a:pt x="1553" y="3862"/>
                        <a:pt x="1568" y="3855"/>
                      </a:cubicBezTo>
                      <a:cubicBezTo>
                        <a:pt x="1842" y="3744"/>
                        <a:pt x="1440" y="3739"/>
                        <a:pt x="888" y="1612"/>
                      </a:cubicBezTo>
                      <a:cubicBezTo>
                        <a:pt x="644" y="671"/>
                        <a:pt x="1086" y="1"/>
                        <a:pt x="1086" y="1"/>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7" name="Google Shape;267;p27"/>
                <p:cNvSpPr/>
                <p:nvPr/>
              </p:nvSpPr>
              <p:spPr>
                <a:xfrm>
                  <a:off x="3086800" y="1925225"/>
                  <a:ext cx="267025" cy="65875"/>
                </a:xfrm>
                <a:custGeom>
                  <a:avLst/>
                  <a:gdLst/>
                  <a:ahLst/>
                  <a:cxnLst/>
                  <a:rect l="l" t="t" r="r" b="b"/>
                  <a:pathLst>
                    <a:path w="10681" h="2635" extrusionOk="0">
                      <a:moveTo>
                        <a:pt x="10610" y="1"/>
                      </a:moveTo>
                      <a:cubicBezTo>
                        <a:pt x="10609" y="1"/>
                        <a:pt x="10609" y="1"/>
                        <a:pt x="10609" y="1"/>
                      </a:cubicBezTo>
                      <a:cubicBezTo>
                        <a:pt x="10581" y="1"/>
                        <a:pt x="7845" y="52"/>
                        <a:pt x="6319" y="886"/>
                      </a:cubicBezTo>
                      <a:cubicBezTo>
                        <a:pt x="5663" y="1244"/>
                        <a:pt x="5346" y="1636"/>
                        <a:pt x="5091" y="1950"/>
                      </a:cubicBezTo>
                      <a:cubicBezTo>
                        <a:pt x="4812" y="2296"/>
                        <a:pt x="4622" y="2530"/>
                        <a:pt x="4151" y="2530"/>
                      </a:cubicBezTo>
                      <a:cubicBezTo>
                        <a:pt x="4039" y="2530"/>
                        <a:pt x="3911" y="2516"/>
                        <a:pt x="3762" y="2488"/>
                      </a:cubicBezTo>
                      <a:cubicBezTo>
                        <a:pt x="3244" y="2390"/>
                        <a:pt x="2735" y="2179"/>
                        <a:pt x="2244" y="1974"/>
                      </a:cubicBezTo>
                      <a:cubicBezTo>
                        <a:pt x="1663" y="1734"/>
                        <a:pt x="1106" y="1502"/>
                        <a:pt x="611" y="1502"/>
                      </a:cubicBezTo>
                      <a:cubicBezTo>
                        <a:pt x="415" y="1502"/>
                        <a:pt x="228" y="1538"/>
                        <a:pt x="54" y="1625"/>
                      </a:cubicBezTo>
                      <a:cubicBezTo>
                        <a:pt x="1" y="1653"/>
                        <a:pt x="28" y="1725"/>
                        <a:pt x="77" y="1725"/>
                      </a:cubicBezTo>
                      <a:cubicBezTo>
                        <a:pt x="85" y="1725"/>
                        <a:pt x="93" y="1723"/>
                        <a:pt x="101" y="1720"/>
                      </a:cubicBezTo>
                      <a:cubicBezTo>
                        <a:pt x="258" y="1641"/>
                        <a:pt x="428" y="1608"/>
                        <a:pt x="609" y="1608"/>
                      </a:cubicBezTo>
                      <a:cubicBezTo>
                        <a:pt x="1084" y="1608"/>
                        <a:pt x="1633" y="1836"/>
                        <a:pt x="2204" y="2072"/>
                      </a:cubicBezTo>
                      <a:cubicBezTo>
                        <a:pt x="2700" y="2278"/>
                        <a:pt x="3212" y="2491"/>
                        <a:pt x="3742" y="2592"/>
                      </a:cubicBezTo>
                      <a:cubicBezTo>
                        <a:pt x="3879" y="2620"/>
                        <a:pt x="4019" y="2633"/>
                        <a:pt x="4159" y="2635"/>
                      </a:cubicBezTo>
                      <a:cubicBezTo>
                        <a:pt x="4677" y="2631"/>
                        <a:pt x="4893" y="2362"/>
                        <a:pt x="5173" y="2017"/>
                      </a:cubicBezTo>
                      <a:cubicBezTo>
                        <a:pt x="5422" y="1709"/>
                        <a:pt x="5732" y="1325"/>
                        <a:pt x="6370" y="978"/>
                      </a:cubicBezTo>
                      <a:cubicBezTo>
                        <a:pt x="7871" y="158"/>
                        <a:pt x="10582" y="107"/>
                        <a:pt x="10610" y="106"/>
                      </a:cubicBezTo>
                      <a:cubicBezTo>
                        <a:pt x="10680" y="106"/>
                        <a:pt x="10679" y="1"/>
                        <a:pt x="1061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268" name="Google Shape;268;p27"/>
              <p:cNvGrpSpPr/>
              <p:nvPr/>
            </p:nvGrpSpPr>
            <p:grpSpPr>
              <a:xfrm>
                <a:off x="1439856" y="2761984"/>
                <a:ext cx="1403854" cy="2599920"/>
                <a:chOff x="2176900" y="3615925"/>
                <a:chExt cx="1004475" cy="1860275"/>
              </a:xfrm>
            </p:grpSpPr>
            <p:sp>
              <p:nvSpPr>
                <p:cNvPr id="269" name="Google Shape;269;p27"/>
                <p:cNvSpPr/>
                <p:nvPr/>
              </p:nvSpPr>
              <p:spPr>
                <a:xfrm>
                  <a:off x="2487025" y="5434025"/>
                  <a:ext cx="631950" cy="42175"/>
                </a:xfrm>
                <a:custGeom>
                  <a:avLst/>
                  <a:gdLst/>
                  <a:ahLst/>
                  <a:cxnLst/>
                  <a:rect l="l" t="t" r="r" b="b"/>
                  <a:pathLst>
                    <a:path w="25278" h="1687" extrusionOk="0">
                      <a:moveTo>
                        <a:pt x="750" y="0"/>
                      </a:moveTo>
                      <a:cubicBezTo>
                        <a:pt x="335" y="0"/>
                        <a:pt x="0" y="335"/>
                        <a:pt x="0" y="749"/>
                      </a:cubicBezTo>
                      <a:lnTo>
                        <a:pt x="0" y="937"/>
                      </a:lnTo>
                      <a:cubicBezTo>
                        <a:pt x="0" y="1352"/>
                        <a:pt x="335" y="1686"/>
                        <a:pt x="750" y="1686"/>
                      </a:cubicBezTo>
                      <a:lnTo>
                        <a:pt x="24527" y="1686"/>
                      </a:lnTo>
                      <a:cubicBezTo>
                        <a:pt x="24943" y="1686"/>
                        <a:pt x="25277" y="1352"/>
                        <a:pt x="25277" y="937"/>
                      </a:cubicBezTo>
                      <a:lnTo>
                        <a:pt x="25277" y="749"/>
                      </a:lnTo>
                      <a:cubicBezTo>
                        <a:pt x="25277" y="335"/>
                        <a:pt x="24943" y="0"/>
                        <a:pt x="24527"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70" name="Google Shape;270;p27"/>
                <p:cNvSpPr/>
                <p:nvPr/>
              </p:nvSpPr>
              <p:spPr>
                <a:xfrm>
                  <a:off x="2523375" y="4855400"/>
                  <a:ext cx="145550" cy="186700"/>
                </a:xfrm>
                <a:custGeom>
                  <a:avLst/>
                  <a:gdLst/>
                  <a:ahLst/>
                  <a:cxnLst/>
                  <a:rect l="l" t="t" r="r" b="b"/>
                  <a:pathLst>
                    <a:path w="5822" h="7468" extrusionOk="0">
                      <a:moveTo>
                        <a:pt x="5231" y="0"/>
                      </a:moveTo>
                      <a:cubicBezTo>
                        <a:pt x="5166" y="0"/>
                        <a:pt x="5097" y="40"/>
                        <a:pt x="5074" y="108"/>
                      </a:cubicBezTo>
                      <a:cubicBezTo>
                        <a:pt x="4284" y="2498"/>
                        <a:pt x="4882" y="5309"/>
                        <a:pt x="5251" y="6623"/>
                      </a:cubicBezTo>
                      <a:cubicBezTo>
                        <a:pt x="3459" y="4878"/>
                        <a:pt x="324" y="4607"/>
                        <a:pt x="179" y="4597"/>
                      </a:cubicBezTo>
                      <a:cubicBezTo>
                        <a:pt x="174" y="4597"/>
                        <a:pt x="169" y="4596"/>
                        <a:pt x="164" y="4596"/>
                      </a:cubicBezTo>
                      <a:cubicBezTo>
                        <a:pt x="83" y="4596"/>
                        <a:pt x="13" y="4659"/>
                        <a:pt x="7" y="4742"/>
                      </a:cubicBezTo>
                      <a:cubicBezTo>
                        <a:pt x="0" y="4830"/>
                        <a:pt x="66" y="4906"/>
                        <a:pt x="154" y="4914"/>
                      </a:cubicBezTo>
                      <a:cubicBezTo>
                        <a:pt x="190" y="4917"/>
                        <a:pt x="3972" y="5243"/>
                        <a:pt x="5503" y="7400"/>
                      </a:cubicBezTo>
                      <a:cubicBezTo>
                        <a:pt x="5524" y="7429"/>
                        <a:pt x="5554" y="7450"/>
                        <a:pt x="5588" y="7460"/>
                      </a:cubicBezTo>
                      <a:lnTo>
                        <a:pt x="5588" y="7462"/>
                      </a:lnTo>
                      <a:cubicBezTo>
                        <a:pt x="5603" y="7466"/>
                        <a:pt x="5618" y="7468"/>
                        <a:pt x="5633" y="7468"/>
                      </a:cubicBezTo>
                      <a:cubicBezTo>
                        <a:pt x="5738" y="7468"/>
                        <a:pt x="5822" y="7362"/>
                        <a:pt x="5782" y="7255"/>
                      </a:cubicBezTo>
                      <a:cubicBezTo>
                        <a:pt x="5768" y="7214"/>
                        <a:pt x="4361" y="3274"/>
                        <a:pt x="5376" y="207"/>
                      </a:cubicBezTo>
                      <a:cubicBezTo>
                        <a:pt x="5403" y="123"/>
                        <a:pt x="5359" y="34"/>
                        <a:pt x="5275" y="7"/>
                      </a:cubicBezTo>
                      <a:cubicBezTo>
                        <a:pt x="5261" y="2"/>
                        <a:pt x="5246" y="0"/>
                        <a:pt x="5231"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71" name="Google Shape;271;p27"/>
                <p:cNvSpPr/>
                <p:nvPr/>
              </p:nvSpPr>
              <p:spPr>
                <a:xfrm>
                  <a:off x="2551950" y="4165425"/>
                  <a:ext cx="240425" cy="303775"/>
                </a:xfrm>
                <a:custGeom>
                  <a:avLst/>
                  <a:gdLst/>
                  <a:ahLst/>
                  <a:cxnLst/>
                  <a:rect l="l" t="t" r="r" b="b"/>
                  <a:pathLst>
                    <a:path w="9617" h="12151" extrusionOk="0">
                      <a:moveTo>
                        <a:pt x="8098" y="1"/>
                      </a:moveTo>
                      <a:cubicBezTo>
                        <a:pt x="5505" y="1"/>
                        <a:pt x="1" y="1649"/>
                        <a:pt x="1" y="1649"/>
                      </a:cubicBezTo>
                      <a:cubicBezTo>
                        <a:pt x="1" y="1649"/>
                        <a:pt x="536" y="9077"/>
                        <a:pt x="1" y="12026"/>
                      </a:cubicBezTo>
                      <a:cubicBezTo>
                        <a:pt x="1" y="12026"/>
                        <a:pt x="3709" y="12151"/>
                        <a:pt x="6499" y="12151"/>
                      </a:cubicBezTo>
                      <a:cubicBezTo>
                        <a:pt x="7894" y="12151"/>
                        <a:pt x="9059" y="12120"/>
                        <a:pt x="9416" y="12026"/>
                      </a:cubicBezTo>
                      <a:cubicBezTo>
                        <a:pt x="9416" y="12026"/>
                        <a:pt x="9616" y="2132"/>
                        <a:pt x="9416" y="511"/>
                      </a:cubicBezTo>
                      <a:cubicBezTo>
                        <a:pt x="9370" y="143"/>
                        <a:pt x="8860" y="1"/>
                        <a:pt x="8098"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2" name="Google Shape;272;p27"/>
                <p:cNvSpPr/>
                <p:nvPr/>
              </p:nvSpPr>
              <p:spPr>
                <a:xfrm>
                  <a:off x="2722150" y="3811375"/>
                  <a:ext cx="459225" cy="390400"/>
                </a:xfrm>
                <a:custGeom>
                  <a:avLst/>
                  <a:gdLst/>
                  <a:ahLst/>
                  <a:cxnLst/>
                  <a:rect l="l" t="t" r="r" b="b"/>
                  <a:pathLst>
                    <a:path w="18369" h="15616" extrusionOk="0">
                      <a:moveTo>
                        <a:pt x="3114" y="1"/>
                      </a:moveTo>
                      <a:cubicBezTo>
                        <a:pt x="1054" y="1"/>
                        <a:pt x="0" y="1115"/>
                        <a:pt x="1153" y="1115"/>
                      </a:cubicBezTo>
                      <a:cubicBezTo>
                        <a:pt x="1244" y="1115"/>
                        <a:pt x="1348" y="1108"/>
                        <a:pt x="1467" y="1093"/>
                      </a:cubicBezTo>
                      <a:cubicBezTo>
                        <a:pt x="1612" y="1075"/>
                        <a:pt x="1761" y="1066"/>
                        <a:pt x="1915" y="1066"/>
                      </a:cubicBezTo>
                      <a:cubicBezTo>
                        <a:pt x="6223" y="1066"/>
                        <a:pt x="13692" y="7987"/>
                        <a:pt x="10855" y="10213"/>
                      </a:cubicBezTo>
                      <a:cubicBezTo>
                        <a:pt x="10368" y="10595"/>
                        <a:pt x="9821" y="10754"/>
                        <a:pt x="9246" y="10754"/>
                      </a:cubicBezTo>
                      <a:cubicBezTo>
                        <a:pt x="6373" y="10754"/>
                        <a:pt x="2773" y="6794"/>
                        <a:pt x="2185" y="6794"/>
                      </a:cubicBezTo>
                      <a:cubicBezTo>
                        <a:pt x="2180" y="6794"/>
                        <a:pt x="2175" y="6794"/>
                        <a:pt x="2170" y="6795"/>
                      </a:cubicBezTo>
                      <a:cubicBezTo>
                        <a:pt x="1524" y="6880"/>
                        <a:pt x="1682" y="10117"/>
                        <a:pt x="1682" y="10117"/>
                      </a:cubicBezTo>
                      <a:cubicBezTo>
                        <a:pt x="1682" y="10117"/>
                        <a:pt x="5181" y="15616"/>
                        <a:pt x="9352" y="15616"/>
                      </a:cubicBezTo>
                      <a:cubicBezTo>
                        <a:pt x="10490" y="15616"/>
                        <a:pt x="11679" y="15206"/>
                        <a:pt x="12859" y="14163"/>
                      </a:cubicBezTo>
                      <a:cubicBezTo>
                        <a:pt x="18369" y="9299"/>
                        <a:pt x="8524" y="659"/>
                        <a:pt x="3898" y="53"/>
                      </a:cubicBezTo>
                      <a:cubicBezTo>
                        <a:pt x="3624" y="17"/>
                        <a:pt x="3362" y="1"/>
                        <a:pt x="311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3" name="Google Shape;273;p27"/>
                <p:cNvSpPr/>
                <p:nvPr/>
              </p:nvSpPr>
              <p:spPr>
                <a:xfrm>
                  <a:off x="2393050" y="3615925"/>
                  <a:ext cx="376550" cy="334375"/>
                </a:xfrm>
                <a:custGeom>
                  <a:avLst/>
                  <a:gdLst/>
                  <a:ahLst/>
                  <a:cxnLst/>
                  <a:rect l="l" t="t" r="r" b="b"/>
                  <a:pathLst>
                    <a:path w="15062" h="13375" extrusionOk="0">
                      <a:moveTo>
                        <a:pt x="9539" y="0"/>
                      </a:moveTo>
                      <a:cubicBezTo>
                        <a:pt x="5857" y="0"/>
                        <a:pt x="3510" y="1457"/>
                        <a:pt x="3033" y="3691"/>
                      </a:cubicBezTo>
                      <a:cubicBezTo>
                        <a:pt x="2507" y="6155"/>
                        <a:pt x="0" y="6180"/>
                        <a:pt x="12" y="7640"/>
                      </a:cubicBezTo>
                      <a:cubicBezTo>
                        <a:pt x="23" y="8932"/>
                        <a:pt x="1043" y="10253"/>
                        <a:pt x="2459" y="10253"/>
                      </a:cubicBezTo>
                      <a:cubicBezTo>
                        <a:pt x="2644" y="10253"/>
                        <a:pt x="2836" y="10231"/>
                        <a:pt x="3033" y="10183"/>
                      </a:cubicBezTo>
                      <a:cubicBezTo>
                        <a:pt x="3033" y="10183"/>
                        <a:pt x="3914" y="12266"/>
                        <a:pt x="5217" y="12464"/>
                      </a:cubicBezTo>
                      <a:cubicBezTo>
                        <a:pt x="5287" y="12474"/>
                        <a:pt x="5355" y="12479"/>
                        <a:pt x="5420" y="12479"/>
                      </a:cubicBezTo>
                      <a:cubicBezTo>
                        <a:pt x="6182" y="12479"/>
                        <a:pt x="6604" y="11805"/>
                        <a:pt x="7120" y="11805"/>
                      </a:cubicBezTo>
                      <a:cubicBezTo>
                        <a:pt x="7375" y="11805"/>
                        <a:pt x="7654" y="11970"/>
                        <a:pt x="8009" y="12464"/>
                      </a:cubicBezTo>
                      <a:cubicBezTo>
                        <a:pt x="8488" y="13130"/>
                        <a:pt x="9129" y="13375"/>
                        <a:pt x="9775" y="13375"/>
                      </a:cubicBezTo>
                      <a:cubicBezTo>
                        <a:pt x="10655" y="13375"/>
                        <a:pt x="11543" y="12920"/>
                        <a:pt x="12034" y="12464"/>
                      </a:cubicBezTo>
                      <a:cubicBezTo>
                        <a:pt x="12885" y="11672"/>
                        <a:pt x="15061" y="382"/>
                        <a:pt x="10708" y="46"/>
                      </a:cubicBezTo>
                      <a:cubicBezTo>
                        <a:pt x="10305" y="15"/>
                        <a:pt x="9915" y="0"/>
                        <a:pt x="953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4" name="Google Shape;274;p27"/>
                <p:cNvSpPr/>
                <p:nvPr/>
              </p:nvSpPr>
              <p:spPr>
                <a:xfrm>
                  <a:off x="2578025" y="3728975"/>
                  <a:ext cx="102150" cy="267850"/>
                </a:xfrm>
                <a:custGeom>
                  <a:avLst/>
                  <a:gdLst/>
                  <a:ahLst/>
                  <a:cxnLst/>
                  <a:rect l="l" t="t" r="r" b="b"/>
                  <a:pathLst>
                    <a:path w="4086" h="10714" extrusionOk="0">
                      <a:moveTo>
                        <a:pt x="0" y="0"/>
                      </a:moveTo>
                      <a:lnTo>
                        <a:pt x="0" y="10714"/>
                      </a:lnTo>
                      <a:lnTo>
                        <a:pt x="3887" y="10040"/>
                      </a:lnTo>
                      <a:cubicBezTo>
                        <a:pt x="3887" y="10040"/>
                        <a:pt x="3374" y="5578"/>
                        <a:pt x="3793" y="3544"/>
                      </a:cubicBezTo>
                      <a:cubicBezTo>
                        <a:pt x="4085" y="2131"/>
                        <a:pt x="0" y="0"/>
                        <a:pt x="0"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5" name="Google Shape;275;p27"/>
                <p:cNvSpPr/>
                <p:nvPr/>
              </p:nvSpPr>
              <p:spPr>
                <a:xfrm>
                  <a:off x="2537325" y="3637975"/>
                  <a:ext cx="218575" cy="220150"/>
                </a:xfrm>
                <a:custGeom>
                  <a:avLst/>
                  <a:gdLst/>
                  <a:ahLst/>
                  <a:cxnLst/>
                  <a:rect l="l" t="t" r="r" b="b"/>
                  <a:pathLst>
                    <a:path w="8743" h="8806" extrusionOk="0">
                      <a:moveTo>
                        <a:pt x="4384" y="1"/>
                      </a:moveTo>
                      <a:cubicBezTo>
                        <a:pt x="2836" y="1"/>
                        <a:pt x="251" y="1311"/>
                        <a:pt x="139" y="2534"/>
                      </a:cubicBezTo>
                      <a:cubicBezTo>
                        <a:pt x="0" y="4038"/>
                        <a:pt x="3075" y="8805"/>
                        <a:pt x="5092" y="8805"/>
                      </a:cubicBezTo>
                      <a:cubicBezTo>
                        <a:pt x="5312" y="8805"/>
                        <a:pt x="5519" y="8749"/>
                        <a:pt x="5708" y="8625"/>
                      </a:cubicBezTo>
                      <a:cubicBezTo>
                        <a:pt x="8742" y="6642"/>
                        <a:pt x="5492" y="588"/>
                        <a:pt x="5492" y="588"/>
                      </a:cubicBezTo>
                      <a:cubicBezTo>
                        <a:pt x="5373" y="174"/>
                        <a:pt x="4947" y="1"/>
                        <a:pt x="438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6" name="Google Shape;276;p27"/>
                <p:cNvSpPr/>
                <p:nvPr/>
              </p:nvSpPr>
              <p:spPr>
                <a:xfrm>
                  <a:off x="2534750" y="3749400"/>
                  <a:ext cx="57850" cy="50350"/>
                </a:xfrm>
                <a:custGeom>
                  <a:avLst/>
                  <a:gdLst/>
                  <a:ahLst/>
                  <a:cxnLst/>
                  <a:rect l="l" t="t" r="r" b="b"/>
                  <a:pathLst>
                    <a:path w="2314" h="2014" extrusionOk="0">
                      <a:moveTo>
                        <a:pt x="512" y="1"/>
                      </a:moveTo>
                      <a:cubicBezTo>
                        <a:pt x="358" y="1"/>
                        <a:pt x="234" y="85"/>
                        <a:pt x="179" y="311"/>
                      </a:cubicBezTo>
                      <a:cubicBezTo>
                        <a:pt x="0" y="1045"/>
                        <a:pt x="1057" y="2014"/>
                        <a:pt x="1639" y="2014"/>
                      </a:cubicBezTo>
                      <a:cubicBezTo>
                        <a:pt x="1746" y="2014"/>
                        <a:pt x="1837" y="1981"/>
                        <a:pt x="1901" y="1908"/>
                      </a:cubicBezTo>
                      <a:cubicBezTo>
                        <a:pt x="2313" y="1436"/>
                        <a:pt x="1620" y="676"/>
                        <a:pt x="1620" y="676"/>
                      </a:cubicBezTo>
                      <a:cubicBezTo>
                        <a:pt x="1620" y="676"/>
                        <a:pt x="948" y="1"/>
                        <a:pt x="512"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7" name="Google Shape;277;p27"/>
                <p:cNvSpPr/>
                <p:nvPr/>
              </p:nvSpPr>
              <p:spPr>
                <a:xfrm>
                  <a:off x="2485025" y="3635300"/>
                  <a:ext cx="188900" cy="124150"/>
                </a:xfrm>
                <a:custGeom>
                  <a:avLst/>
                  <a:gdLst/>
                  <a:ahLst/>
                  <a:cxnLst/>
                  <a:rect l="l" t="t" r="r" b="b"/>
                  <a:pathLst>
                    <a:path w="7556" h="4966" extrusionOk="0">
                      <a:moveTo>
                        <a:pt x="7396" y="168"/>
                      </a:moveTo>
                      <a:cubicBezTo>
                        <a:pt x="7449" y="177"/>
                        <a:pt x="7502" y="185"/>
                        <a:pt x="7555" y="194"/>
                      </a:cubicBezTo>
                      <a:cubicBezTo>
                        <a:pt x="7555" y="194"/>
                        <a:pt x="7497" y="180"/>
                        <a:pt x="7396" y="168"/>
                      </a:cubicBezTo>
                      <a:close/>
                      <a:moveTo>
                        <a:pt x="5449" y="1"/>
                      </a:moveTo>
                      <a:cubicBezTo>
                        <a:pt x="1" y="1"/>
                        <a:pt x="1170" y="4727"/>
                        <a:pt x="1170" y="4727"/>
                      </a:cubicBezTo>
                      <a:cubicBezTo>
                        <a:pt x="1170" y="4727"/>
                        <a:pt x="1717" y="4966"/>
                        <a:pt x="2386" y="4966"/>
                      </a:cubicBezTo>
                      <a:cubicBezTo>
                        <a:pt x="3258" y="4966"/>
                        <a:pt x="4336" y="4560"/>
                        <a:pt x="4678" y="2693"/>
                      </a:cubicBezTo>
                      <a:cubicBezTo>
                        <a:pt x="5090" y="455"/>
                        <a:pt x="6436" y="153"/>
                        <a:pt x="7131" y="153"/>
                      </a:cubicBezTo>
                      <a:cubicBezTo>
                        <a:pt x="7236" y="153"/>
                        <a:pt x="7326" y="160"/>
                        <a:pt x="7396" y="168"/>
                      </a:cubicBezTo>
                      <a:lnTo>
                        <a:pt x="7396" y="168"/>
                      </a:lnTo>
                      <a:cubicBezTo>
                        <a:pt x="6668" y="53"/>
                        <a:pt x="6022" y="1"/>
                        <a:pt x="544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8" name="Google Shape;278;p27"/>
                <p:cNvSpPr/>
                <p:nvPr/>
              </p:nvSpPr>
              <p:spPr>
                <a:xfrm>
                  <a:off x="2580750" y="3814075"/>
                  <a:ext cx="90800" cy="112825"/>
                </a:xfrm>
                <a:custGeom>
                  <a:avLst/>
                  <a:gdLst/>
                  <a:ahLst/>
                  <a:cxnLst/>
                  <a:rect l="l" t="t" r="r" b="b"/>
                  <a:pathLst>
                    <a:path w="3632" h="4513" extrusionOk="0">
                      <a:moveTo>
                        <a:pt x="170" y="1"/>
                      </a:moveTo>
                      <a:cubicBezTo>
                        <a:pt x="0" y="1"/>
                        <a:pt x="350" y="1935"/>
                        <a:pt x="1331" y="2891"/>
                      </a:cubicBezTo>
                      <a:cubicBezTo>
                        <a:pt x="2461" y="3992"/>
                        <a:pt x="3632" y="4513"/>
                        <a:pt x="3632" y="4513"/>
                      </a:cubicBezTo>
                      <a:cubicBezTo>
                        <a:pt x="3632" y="4513"/>
                        <a:pt x="3418" y="2470"/>
                        <a:pt x="3537" y="1766"/>
                      </a:cubicBezTo>
                      <a:lnTo>
                        <a:pt x="3537" y="1766"/>
                      </a:lnTo>
                      <a:cubicBezTo>
                        <a:pt x="3537" y="1766"/>
                        <a:pt x="3481" y="1771"/>
                        <a:pt x="3383" y="1771"/>
                      </a:cubicBezTo>
                      <a:cubicBezTo>
                        <a:pt x="2888" y="1771"/>
                        <a:pt x="1315" y="1639"/>
                        <a:pt x="232" y="55"/>
                      </a:cubicBezTo>
                      <a:cubicBezTo>
                        <a:pt x="207" y="18"/>
                        <a:pt x="186" y="1"/>
                        <a:pt x="170" y="1"/>
                      </a:cubicBezTo>
                      <a:close/>
                    </a:path>
                  </a:pathLst>
                </a:custGeom>
                <a:solidFill>
                  <a:srgbClr val="AC543E"/>
                </a:solidFill>
                <a:ln>
                  <a:noFill/>
                </a:ln>
              </p:spPr>
              <p:txBody>
                <a:bodyPr spcFirstLastPara="1" wrap="square" lIns="121900" tIns="121900" rIns="121900" bIns="121900" anchor="ctr" anchorCtr="0">
                  <a:noAutofit/>
                </a:bodyPr>
                <a:lstStyle/>
                <a:p>
                  <a:endParaRPr sz="2533"/>
                </a:p>
              </p:txBody>
            </p:sp>
            <p:sp>
              <p:nvSpPr>
                <p:cNvPr id="279" name="Google Shape;279;p27"/>
                <p:cNvSpPr/>
                <p:nvPr/>
              </p:nvSpPr>
              <p:spPr>
                <a:xfrm>
                  <a:off x="2537825" y="3638175"/>
                  <a:ext cx="133800" cy="121150"/>
                </a:xfrm>
                <a:custGeom>
                  <a:avLst/>
                  <a:gdLst/>
                  <a:ahLst/>
                  <a:cxnLst/>
                  <a:rect l="l" t="t" r="r" b="b"/>
                  <a:pathLst>
                    <a:path w="5352" h="4846" extrusionOk="0">
                      <a:moveTo>
                        <a:pt x="5274" y="1"/>
                      </a:moveTo>
                      <a:cubicBezTo>
                        <a:pt x="5168" y="1"/>
                        <a:pt x="4274" y="43"/>
                        <a:pt x="3493" y="1449"/>
                      </a:cubicBezTo>
                      <a:cubicBezTo>
                        <a:pt x="3302" y="1794"/>
                        <a:pt x="3160" y="2181"/>
                        <a:pt x="3021" y="2556"/>
                      </a:cubicBezTo>
                      <a:cubicBezTo>
                        <a:pt x="2609" y="3677"/>
                        <a:pt x="2218" y="4741"/>
                        <a:pt x="594" y="4741"/>
                      </a:cubicBezTo>
                      <a:cubicBezTo>
                        <a:pt x="430" y="4741"/>
                        <a:pt x="254" y="4730"/>
                        <a:pt x="64" y="4708"/>
                      </a:cubicBezTo>
                      <a:cubicBezTo>
                        <a:pt x="61" y="4707"/>
                        <a:pt x="58" y="4707"/>
                        <a:pt x="55" y="4707"/>
                      </a:cubicBezTo>
                      <a:cubicBezTo>
                        <a:pt x="28" y="4707"/>
                        <a:pt x="7" y="4727"/>
                        <a:pt x="5" y="4753"/>
                      </a:cubicBezTo>
                      <a:cubicBezTo>
                        <a:pt x="1" y="4782"/>
                        <a:pt x="22" y="4810"/>
                        <a:pt x="50" y="4812"/>
                      </a:cubicBezTo>
                      <a:cubicBezTo>
                        <a:pt x="229" y="4835"/>
                        <a:pt x="408" y="4845"/>
                        <a:pt x="588" y="4845"/>
                      </a:cubicBezTo>
                      <a:cubicBezTo>
                        <a:pt x="2291" y="4845"/>
                        <a:pt x="2712" y="3702"/>
                        <a:pt x="3121" y="2593"/>
                      </a:cubicBezTo>
                      <a:cubicBezTo>
                        <a:pt x="3259" y="2222"/>
                        <a:pt x="3399" y="1839"/>
                        <a:pt x="3586" y="1501"/>
                      </a:cubicBezTo>
                      <a:cubicBezTo>
                        <a:pt x="4348" y="127"/>
                        <a:pt x="5232" y="107"/>
                        <a:pt x="5278" y="107"/>
                      </a:cubicBezTo>
                      <a:lnTo>
                        <a:pt x="5282" y="107"/>
                      </a:lnTo>
                      <a:cubicBezTo>
                        <a:pt x="5349" y="104"/>
                        <a:pt x="5351" y="6"/>
                        <a:pt x="5283" y="1"/>
                      </a:cubicBezTo>
                      <a:cubicBezTo>
                        <a:pt x="5281" y="1"/>
                        <a:pt x="5278" y="1"/>
                        <a:pt x="5274"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0" name="Google Shape;280;p27"/>
                <p:cNvSpPr/>
                <p:nvPr/>
              </p:nvSpPr>
              <p:spPr>
                <a:xfrm>
                  <a:off x="2457200" y="3973775"/>
                  <a:ext cx="372375" cy="329225"/>
                </a:xfrm>
                <a:custGeom>
                  <a:avLst/>
                  <a:gdLst/>
                  <a:ahLst/>
                  <a:cxnLst/>
                  <a:rect l="l" t="t" r="r" b="b"/>
                  <a:pathLst>
                    <a:path w="14895" h="13169" extrusionOk="0">
                      <a:moveTo>
                        <a:pt x="10466" y="1"/>
                      </a:moveTo>
                      <a:cubicBezTo>
                        <a:pt x="7186" y="1"/>
                        <a:pt x="2178" y="922"/>
                        <a:pt x="2178" y="922"/>
                      </a:cubicBezTo>
                      <a:cubicBezTo>
                        <a:pt x="0" y="2113"/>
                        <a:pt x="3261" y="13169"/>
                        <a:pt x="3261" y="13169"/>
                      </a:cubicBezTo>
                      <a:lnTo>
                        <a:pt x="13699" y="11488"/>
                      </a:lnTo>
                      <a:cubicBezTo>
                        <a:pt x="13699" y="11488"/>
                        <a:pt x="14895" y="1231"/>
                        <a:pt x="12768" y="299"/>
                      </a:cubicBezTo>
                      <a:cubicBezTo>
                        <a:pt x="12277" y="83"/>
                        <a:pt x="11449" y="1"/>
                        <a:pt x="10466"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1" name="Google Shape;281;p27"/>
                <p:cNvSpPr/>
                <p:nvPr/>
              </p:nvSpPr>
              <p:spPr>
                <a:xfrm>
                  <a:off x="2505375" y="4059125"/>
                  <a:ext cx="359475" cy="295075"/>
                </a:xfrm>
                <a:custGeom>
                  <a:avLst/>
                  <a:gdLst/>
                  <a:ahLst/>
                  <a:cxnLst/>
                  <a:rect l="l" t="t" r="r" b="b"/>
                  <a:pathLst>
                    <a:path w="14379" h="11803" extrusionOk="0">
                      <a:moveTo>
                        <a:pt x="9175" y="0"/>
                      </a:moveTo>
                      <a:cubicBezTo>
                        <a:pt x="1997" y="0"/>
                        <a:pt x="1" y="4205"/>
                        <a:pt x="1" y="4205"/>
                      </a:cubicBezTo>
                      <a:cubicBezTo>
                        <a:pt x="100" y="5752"/>
                        <a:pt x="949" y="11803"/>
                        <a:pt x="949" y="11803"/>
                      </a:cubicBezTo>
                      <a:lnTo>
                        <a:pt x="13400" y="11484"/>
                      </a:lnTo>
                      <a:cubicBezTo>
                        <a:pt x="13400" y="11484"/>
                        <a:pt x="14378" y="413"/>
                        <a:pt x="11137" y="98"/>
                      </a:cubicBezTo>
                      <a:cubicBezTo>
                        <a:pt x="10444" y="31"/>
                        <a:pt x="9790" y="0"/>
                        <a:pt x="917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2" name="Google Shape;282;p27"/>
                <p:cNvSpPr/>
                <p:nvPr/>
              </p:nvSpPr>
              <p:spPr>
                <a:xfrm>
                  <a:off x="2547500" y="4459000"/>
                  <a:ext cx="521950" cy="992125"/>
                </a:xfrm>
                <a:custGeom>
                  <a:avLst/>
                  <a:gdLst/>
                  <a:ahLst/>
                  <a:cxnLst/>
                  <a:rect l="l" t="t" r="r" b="b"/>
                  <a:pathLst>
                    <a:path w="20878" h="39685" extrusionOk="0">
                      <a:moveTo>
                        <a:pt x="180" y="283"/>
                      </a:moveTo>
                      <a:lnTo>
                        <a:pt x="180" y="283"/>
                      </a:lnTo>
                      <a:cubicBezTo>
                        <a:pt x="180" y="283"/>
                        <a:pt x="180" y="283"/>
                        <a:pt x="180" y="283"/>
                      </a:cubicBezTo>
                      <a:lnTo>
                        <a:pt x="180" y="283"/>
                      </a:lnTo>
                      <a:cubicBezTo>
                        <a:pt x="180" y="283"/>
                        <a:pt x="180" y="283"/>
                        <a:pt x="180" y="283"/>
                      </a:cubicBezTo>
                      <a:close/>
                      <a:moveTo>
                        <a:pt x="6083" y="1"/>
                      </a:moveTo>
                      <a:cubicBezTo>
                        <a:pt x="3298" y="1"/>
                        <a:pt x="189" y="283"/>
                        <a:pt x="180" y="283"/>
                      </a:cubicBezTo>
                      <a:cubicBezTo>
                        <a:pt x="180" y="283"/>
                        <a:pt x="180" y="283"/>
                        <a:pt x="180" y="283"/>
                      </a:cubicBezTo>
                      <a:lnTo>
                        <a:pt x="180" y="283"/>
                      </a:lnTo>
                      <a:cubicBezTo>
                        <a:pt x="0" y="4036"/>
                        <a:pt x="1171" y="37914"/>
                        <a:pt x="3399" y="38617"/>
                      </a:cubicBezTo>
                      <a:cubicBezTo>
                        <a:pt x="5628" y="39320"/>
                        <a:pt x="7979" y="39684"/>
                        <a:pt x="7979" y="39684"/>
                      </a:cubicBezTo>
                      <a:cubicBezTo>
                        <a:pt x="9849" y="39531"/>
                        <a:pt x="5208" y="38495"/>
                        <a:pt x="5208" y="38495"/>
                      </a:cubicBezTo>
                      <a:cubicBezTo>
                        <a:pt x="4309" y="31520"/>
                        <a:pt x="6557" y="6653"/>
                        <a:pt x="6557" y="6653"/>
                      </a:cubicBezTo>
                      <a:cubicBezTo>
                        <a:pt x="6557" y="6653"/>
                        <a:pt x="13192" y="15860"/>
                        <a:pt x="14815" y="19453"/>
                      </a:cubicBezTo>
                      <a:cubicBezTo>
                        <a:pt x="16438" y="23045"/>
                        <a:pt x="11909" y="39181"/>
                        <a:pt x="11909" y="39181"/>
                      </a:cubicBezTo>
                      <a:cubicBezTo>
                        <a:pt x="11909" y="39181"/>
                        <a:pt x="14157" y="39507"/>
                        <a:pt x="15528" y="39507"/>
                      </a:cubicBezTo>
                      <a:cubicBezTo>
                        <a:pt x="16006" y="39507"/>
                        <a:pt x="16378" y="39468"/>
                        <a:pt x="16510" y="39361"/>
                      </a:cubicBezTo>
                      <a:cubicBezTo>
                        <a:pt x="17020" y="38945"/>
                        <a:pt x="15161" y="39252"/>
                        <a:pt x="14314" y="38600"/>
                      </a:cubicBezTo>
                      <a:cubicBezTo>
                        <a:pt x="13466" y="37947"/>
                        <a:pt x="20877" y="23486"/>
                        <a:pt x="18971" y="17129"/>
                      </a:cubicBezTo>
                      <a:cubicBezTo>
                        <a:pt x="17063" y="10773"/>
                        <a:pt x="9594" y="284"/>
                        <a:pt x="9594" y="284"/>
                      </a:cubicBezTo>
                      <a:cubicBezTo>
                        <a:pt x="8792" y="71"/>
                        <a:pt x="7479" y="1"/>
                        <a:pt x="6083"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3" name="Google Shape;283;p27"/>
                <p:cNvSpPr/>
                <p:nvPr/>
              </p:nvSpPr>
              <p:spPr>
                <a:xfrm>
                  <a:off x="2436925" y="4466075"/>
                  <a:ext cx="615300" cy="817625"/>
                </a:xfrm>
                <a:custGeom>
                  <a:avLst/>
                  <a:gdLst/>
                  <a:ahLst/>
                  <a:cxnLst/>
                  <a:rect l="l" t="t" r="r" b="b"/>
                  <a:pathLst>
                    <a:path w="24612" h="32705" extrusionOk="0">
                      <a:moveTo>
                        <a:pt x="14017" y="1"/>
                      </a:moveTo>
                      <a:cubicBezTo>
                        <a:pt x="13504" y="194"/>
                        <a:pt x="12287" y="258"/>
                        <a:pt x="10892" y="258"/>
                      </a:cubicBezTo>
                      <a:cubicBezTo>
                        <a:pt x="8103" y="258"/>
                        <a:pt x="4602" y="1"/>
                        <a:pt x="4602" y="1"/>
                      </a:cubicBezTo>
                      <a:lnTo>
                        <a:pt x="4602" y="1"/>
                      </a:lnTo>
                      <a:cubicBezTo>
                        <a:pt x="1" y="4616"/>
                        <a:pt x="5645" y="31200"/>
                        <a:pt x="5645" y="31200"/>
                      </a:cubicBezTo>
                      <a:lnTo>
                        <a:pt x="10557" y="30919"/>
                      </a:lnTo>
                      <a:cubicBezTo>
                        <a:pt x="10220" y="28517"/>
                        <a:pt x="11278" y="7161"/>
                        <a:pt x="11278" y="7161"/>
                      </a:cubicBezTo>
                      <a:cubicBezTo>
                        <a:pt x="11278" y="7161"/>
                        <a:pt x="16785" y="15462"/>
                        <a:pt x="17778" y="17782"/>
                      </a:cubicBezTo>
                      <a:cubicBezTo>
                        <a:pt x="19160" y="21006"/>
                        <a:pt x="17143" y="31872"/>
                        <a:pt x="17143" y="31872"/>
                      </a:cubicBezTo>
                      <a:lnTo>
                        <a:pt x="21339" y="32704"/>
                      </a:lnTo>
                      <a:cubicBezTo>
                        <a:pt x="21339" y="32704"/>
                        <a:pt x="24612" y="22160"/>
                        <a:pt x="24241" y="17782"/>
                      </a:cubicBezTo>
                      <a:cubicBezTo>
                        <a:pt x="23869" y="13405"/>
                        <a:pt x="14017" y="1"/>
                        <a:pt x="140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4" name="Google Shape;284;p27"/>
                <p:cNvSpPr/>
                <p:nvPr/>
              </p:nvSpPr>
              <p:spPr>
                <a:xfrm>
                  <a:off x="2844375" y="5367750"/>
                  <a:ext cx="179025" cy="83950"/>
                </a:xfrm>
                <a:custGeom>
                  <a:avLst/>
                  <a:gdLst/>
                  <a:ahLst/>
                  <a:cxnLst/>
                  <a:rect l="l" t="t" r="r" b="b"/>
                  <a:pathLst>
                    <a:path w="7161" h="3358" extrusionOk="0">
                      <a:moveTo>
                        <a:pt x="870" y="0"/>
                      </a:moveTo>
                      <a:cubicBezTo>
                        <a:pt x="754" y="0"/>
                        <a:pt x="681" y="13"/>
                        <a:pt x="674" y="44"/>
                      </a:cubicBezTo>
                      <a:cubicBezTo>
                        <a:pt x="442" y="1121"/>
                        <a:pt x="0" y="2925"/>
                        <a:pt x="257" y="3181"/>
                      </a:cubicBezTo>
                      <a:cubicBezTo>
                        <a:pt x="379" y="3301"/>
                        <a:pt x="1419" y="3357"/>
                        <a:pt x="2603" y="3357"/>
                      </a:cubicBezTo>
                      <a:cubicBezTo>
                        <a:pt x="3925" y="3357"/>
                        <a:pt x="5425" y="3287"/>
                        <a:pt x="6025" y="3159"/>
                      </a:cubicBezTo>
                      <a:cubicBezTo>
                        <a:pt x="7160" y="2915"/>
                        <a:pt x="2426" y="2284"/>
                        <a:pt x="2633" y="1404"/>
                      </a:cubicBezTo>
                      <a:cubicBezTo>
                        <a:pt x="2698" y="1121"/>
                        <a:pt x="3089" y="311"/>
                        <a:pt x="3089" y="311"/>
                      </a:cubicBezTo>
                      <a:cubicBezTo>
                        <a:pt x="3089" y="311"/>
                        <a:pt x="1447" y="0"/>
                        <a:pt x="87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5" name="Google Shape;285;p27"/>
                <p:cNvSpPr/>
                <p:nvPr/>
              </p:nvSpPr>
              <p:spPr>
                <a:xfrm>
                  <a:off x="2604550" y="5367725"/>
                  <a:ext cx="194250" cy="83400"/>
                </a:xfrm>
                <a:custGeom>
                  <a:avLst/>
                  <a:gdLst/>
                  <a:ahLst/>
                  <a:cxnLst/>
                  <a:rect l="l" t="t" r="r" b="b"/>
                  <a:pathLst>
                    <a:path w="7770" h="3336" extrusionOk="0">
                      <a:moveTo>
                        <a:pt x="2753" y="1"/>
                      </a:moveTo>
                      <a:cubicBezTo>
                        <a:pt x="2068" y="1"/>
                        <a:pt x="1" y="14"/>
                        <a:pt x="21" y="168"/>
                      </a:cubicBezTo>
                      <a:cubicBezTo>
                        <a:pt x="190" y="1572"/>
                        <a:pt x="72" y="2882"/>
                        <a:pt x="327" y="3136"/>
                      </a:cubicBezTo>
                      <a:cubicBezTo>
                        <a:pt x="461" y="3268"/>
                        <a:pt x="1845" y="3335"/>
                        <a:pt x="3305" y="3335"/>
                      </a:cubicBezTo>
                      <a:cubicBezTo>
                        <a:pt x="4662" y="3335"/>
                        <a:pt x="6085" y="3277"/>
                        <a:pt x="6633" y="3160"/>
                      </a:cubicBezTo>
                      <a:cubicBezTo>
                        <a:pt x="7769" y="2916"/>
                        <a:pt x="3219" y="2220"/>
                        <a:pt x="2918" y="1366"/>
                      </a:cubicBezTo>
                      <a:cubicBezTo>
                        <a:pt x="2778" y="972"/>
                        <a:pt x="2971" y="1"/>
                        <a:pt x="2971" y="1"/>
                      </a:cubicBezTo>
                      <a:cubicBezTo>
                        <a:pt x="2971" y="1"/>
                        <a:pt x="2889" y="1"/>
                        <a:pt x="27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6" name="Google Shape;286;p27"/>
                <p:cNvSpPr/>
                <p:nvPr/>
              </p:nvSpPr>
              <p:spPr>
                <a:xfrm>
                  <a:off x="2526300" y="3989200"/>
                  <a:ext cx="54200" cy="127575"/>
                </a:xfrm>
                <a:custGeom>
                  <a:avLst/>
                  <a:gdLst/>
                  <a:ahLst/>
                  <a:cxnLst/>
                  <a:rect l="l" t="t" r="r" b="b"/>
                  <a:pathLst>
                    <a:path w="2168" h="5103" extrusionOk="0">
                      <a:moveTo>
                        <a:pt x="559" y="0"/>
                      </a:moveTo>
                      <a:cubicBezTo>
                        <a:pt x="252" y="45"/>
                        <a:pt x="0" y="202"/>
                        <a:pt x="0" y="202"/>
                      </a:cubicBezTo>
                      <a:lnTo>
                        <a:pt x="1760" y="5102"/>
                      </a:lnTo>
                      <a:lnTo>
                        <a:pt x="2167" y="4840"/>
                      </a:lnTo>
                      <a:cubicBezTo>
                        <a:pt x="2013" y="4398"/>
                        <a:pt x="559" y="0"/>
                        <a:pt x="55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7" name="Google Shape;287;p27"/>
                <p:cNvSpPr/>
                <p:nvPr/>
              </p:nvSpPr>
              <p:spPr>
                <a:xfrm>
                  <a:off x="2733900" y="3972625"/>
                  <a:ext cx="53450" cy="130275"/>
                </a:xfrm>
                <a:custGeom>
                  <a:avLst/>
                  <a:gdLst/>
                  <a:ahLst/>
                  <a:cxnLst/>
                  <a:rect l="l" t="t" r="r" b="b"/>
                  <a:pathLst>
                    <a:path w="2138" h="5211" extrusionOk="0">
                      <a:moveTo>
                        <a:pt x="265" y="0"/>
                      </a:moveTo>
                      <a:cubicBezTo>
                        <a:pt x="114" y="0"/>
                        <a:pt x="1" y="46"/>
                        <a:pt x="1" y="46"/>
                      </a:cubicBezTo>
                      <a:lnTo>
                        <a:pt x="1730" y="5210"/>
                      </a:lnTo>
                      <a:lnTo>
                        <a:pt x="2138" y="4948"/>
                      </a:lnTo>
                      <a:cubicBezTo>
                        <a:pt x="1982" y="4506"/>
                        <a:pt x="508" y="46"/>
                        <a:pt x="508" y="46"/>
                      </a:cubicBezTo>
                      <a:cubicBezTo>
                        <a:pt x="424" y="12"/>
                        <a:pt x="340" y="0"/>
                        <a:pt x="26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8" name="Google Shape;288;p27"/>
                <p:cNvSpPr/>
                <p:nvPr/>
              </p:nvSpPr>
              <p:spPr>
                <a:xfrm>
                  <a:off x="2176900" y="3996800"/>
                  <a:ext cx="445275" cy="547500"/>
                </a:xfrm>
                <a:custGeom>
                  <a:avLst/>
                  <a:gdLst/>
                  <a:ahLst/>
                  <a:cxnLst/>
                  <a:rect l="l" t="t" r="r" b="b"/>
                  <a:pathLst>
                    <a:path w="17811" h="21900" extrusionOk="0">
                      <a:moveTo>
                        <a:pt x="13390" y="1"/>
                      </a:moveTo>
                      <a:cubicBezTo>
                        <a:pt x="13390" y="1"/>
                        <a:pt x="1" y="4798"/>
                        <a:pt x="1377" y="11764"/>
                      </a:cubicBezTo>
                      <a:cubicBezTo>
                        <a:pt x="2568" y="17784"/>
                        <a:pt x="11138" y="21900"/>
                        <a:pt x="13364" y="21900"/>
                      </a:cubicBezTo>
                      <a:cubicBezTo>
                        <a:pt x="13465" y="21900"/>
                        <a:pt x="13554" y="21891"/>
                        <a:pt x="13627" y="21874"/>
                      </a:cubicBezTo>
                      <a:cubicBezTo>
                        <a:pt x="15323" y="21479"/>
                        <a:pt x="16925" y="20288"/>
                        <a:pt x="17479" y="19892"/>
                      </a:cubicBezTo>
                      <a:cubicBezTo>
                        <a:pt x="17811" y="19655"/>
                        <a:pt x="17408" y="19260"/>
                        <a:pt x="16462" y="19260"/>
                      </a:cubicBezTo>
                      <a:cubicBezTo>
                        <a:pt x="15824" y="19260"/>
                        <a:pt x="14938" y="19440"/>
                        <a:pt x="13863" y="19970"/>
                      </a:cubicBezTo>
                      <a:cubicBezTo>
                        <a:pt x="13735" y="20034"/>
                        <a:pt x="13584" y="20063"/>
                        <a:pt x="13414" y="20063"/>
                      </a:cubicBezTo>
                      <a:cubicBezTo>
                        <a:pt x="10943" y="20063"/>
                        <a:pt x="4458" y="13736"/>
                        <a:pt x="5122" y="11695"/>
                      </a:cubicBezTo>
                      <a:cubicBezTo>
                        <a:pt x="6150" y="8531"/>
                        <a:pt x="13715" y="5970"/>
                        <a:pt x="13976" y="5180"/>
                      </a:cubicBezTo>
                      <a:cubicBezTo>
                        <a:pt x="14237" y="4389"/>
                        <a:pt x="13390" y="1"/>
                        <a:pt x="13390"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grpSp>
          <p:grpSp>
            <p:nvGrpSpPr>
              <p:cNvPr id="289" name="Google Shape;289;p27"/>
              <p:cNvGrpSpPr/>
              <p:nvPr/>
            </p:nvGrpSpPr>
            <p:grpSpPr>
              <a:xfrm>
                <a:off x="6250605" y="2420760"/>
                <a:ext cx="1453539" cy="2941144"/>
                <a:chOff x="5619050" y="3371775"/>
                <a:chExt cx="1040025" cy="2104425"/>
              </a:xfrm>
            </p:grpSpPr>
            <p:sp>
              <p:nvSpPr>
                <p:cNvPr id="290" name="Google Shape;290;p27"/>
                <p:cNvSpPr/>
                <p:nvPr/>
              </p:nvSpPr>
              <p:spPr>
                <a:xfrm>
                  <a:off x="5966275" y="5434025"/>
                  <a:ext cx="631950" cy="42175"/>
                </a:xfrm>
                <a:custGeom>
                  <a:avLst/>
                  <a:gdLst/>
                  <a:ahLst/>
                  <a:cxnLst/>
                  <a:rect l="l" t="t" r="r" b="b"/>
                  <a:pathLst>
                    <a:path w="25278" h="1687" extrusionOk="0">
                      <a:moveTo>
                        <a:pt x="751" y="0"/>
                      </a:moveTo>
                      <a:cubicBezTo>
                        <a:pt x="335" y="0"/>
                        <a:pt x="1" y="335"/>
                        <a:pt x="1" y="749"/>
                      </a:cubicBezTo>
                      <a:lnTo>
                        <a:pt x="1" y="937"/>
                      </a:lnTo>
                      <a:cubicBezTo>
                        <a:pt x="1" y="1352"/>
                        <a:pt x="335" y="1686"/>
                        <a:pt x="751" y="1686"/>
                      </a:cubicBezTo>
                      <a:lnTo>
                        <a:pt x="24528" y="1686"/>
                      </a:lnTo>
                      <a:cubicBezTo>
                        <a:pt x="24943" y="1686"/>
                        <a:pt x="25278" y="1352"/>
                        <a:pt x="25278" y="937"/>
                      </a:cubicBezTo>
                      <a:lnTo>
                        <a:pt x="25278" y="749"/>
                      </a:lnTo>
                      <a:cubicBezTo>
                        <a:pt x="25278" y="335"/>
                        <a:pt x="24943" y="0"/>
                        <a:pt x="2452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91" name="Google Shape;291;p27"/>
                <p:cNvSpPr/>
                <p:nvPr/>
              </p:nvSpPr>
              <p:spPr>
                <a:xfrm>
                  <a:off x="5847550" y="3860000"/>
                  <a:ext cx="87525" cy="63475"/>
                </a:xfrm>
                <a:custGeom>
                  <a:avLst/>
                  <a:gdLst/>
                  <a:ahLst/>
                  <a:cxnLst/>
                  <a:rect l="l" t="t" r="r" b="b"/>
                  <a:pathLst>
                    <a:path w="3501" h="2539" extrusionOk="0">
                      <a:moveTo>
                        <a:pt x="2121" y="0"/>
                      </a:moveTo>
                      <a:cubicBezTo>
                        <a:pt x="1952" y="0"/>
                        <a:pt x="458" y="21"/>
                        <a:pt x="144" y="718"/>
                      </a:cubicBezTo>
                      <a:cubicBezTo>
                        <a:pt x="1" y="1033"/>
                        <a:pt x="114" y="1403"/>
                        <a:pt x="478" y="1819"/>
                      </a:cubicBezTo>
                      <a:cubicBezTo>
                        <a:pt x="782" y="2163"/>
                        <a:pt x="1429" y="2229"/>
                        <a:pt x="2053" y="2292"/>
                      </a:cubicBezTo>
                      <a:cubicBezTo>
                        <a:pt x="2404" y="2327"/>
                        <a:pt x="3060" y="2393"/>
                        <a:pt x="3081" y="2538"/>
                      </a:cubicBezTo>
                      <a:lnTo>
                        <a:pt x="3500" y="2477"/>
                      </a:lnTo>
                      <a:cubicBezTo>
                        <a:pt x="3431" y="2005"/>
                        <a:pt x="2782" y="1939"/>
                        <a:pt x="2096" y="1870"/>
                      </a:cubicBezTo>
                      <a:cubicBezTo>
                        <a:pt x="1603" y="1820"/>
                        <a:pt x="991" y="1758"/>
                        <a:pt x="797" y="1538"/>
                      </a:cubicBezTo>
                      <a:cubicBezTo>
                        <a:pt x="627" y="1347"/>
                        <a:pt x="445" y="1079"/>
                        <a:pt x="529" y="893"/>
                      </a:cubicBezTo>
                      <a:cubicBezTo>
                        <a:pt x="675" y="570"/>
                        <a:pt x="1547" y="425"/>
                        <a:pt x="2121" y="425"/>
                      </a:cubicBezTo>
                      <a:lnTo>
                        <a:pt x="2121"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2" name="Google Shape;292;p27"/>
                <p:cNvSpPr/>
                <p:nvPr/>
              </p:nvSpPr>
              <p:spPr>
                <a:xfrm>
                  <a:off x="5890975" y="3846975"/>
                  <a:ext cx="159150" cy="99800"/>
                </a:xfrm>
                <a:custGeom>
                  <a:avLst/>
                  <a:gdLst/>
                  <a:ahLst/>
                  <a:cxnLst/>
                  <a:rect l="l" t="t" r="r" b="b"/>
                  <a:pathLst>
                    <a:path w="6366" h="3992" extrusionOk="0">
                      <a:moveTo>
                        <a:pt x="1" y="0"/>
                      </a:moveTo>
                      <a:cubicBezTo>
                        <a:pt x="1" y="0"/>
                        <a:pt x="380" y="3977"/>
                        <a:pt x="3267" y="3992"/>
                      </a:cubicBezTo>
                      <a:cubicBezTo>
                        <a:pt x="3272" y="3992"/>
                        <a:pt x="3277" y="3992"/>
                        <a:pt x="3282" y="3992"/>
                      </a:cubicBezTo>
                      <a:cubicBezTo>
                        <a:pt x="6070" y="3992"/>
                        <a:pt x="6365" y="0"/>
                        <a:pt x="6365"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3" name="Google Shape;293;p27"/>
                <p:cNvSpPr/>
                <p:nvPr/>
              </p:nvSpPr>
              <p:spPr>
                <a:xfrm>
                  <a:off x="5902425" y="3852525"/>
                  <a:ext cx="132225" cy="15275"/>
                </a:xfrm>
                <a:custGeom>
                  <a:avLst/>
                  <a:gdLst/>
                  <a:ahLst/>
                  <a:cxnLst/>
                  <a:rect l="l" t="t" r="r" b="b"/>
                  <a:pathLst>
                    <a:path w="5289" h="611" extrusionOk="0">
                      <a:moveTo>
                        <a:pt x="1" y="0"/>
                      </a:moveTo>
                      <a:cubicBezTo>
                        <a:pt x="1" y="0"/>
                        <a:pt x="829" y="581"/>
                        <a:pt x="2789" y="610"/>
                      </a:cubicBezTo>
                      <a:cubicBezTo>
                        <a:pt x="2831" y="610"/>
                        <a:pt x="2872" y="611"/>
                        <a:pt x="2912" y="611"/>
                      </a:cubicBezTo>
                      <a:cubicBezTo>
                        <a:pt x="4771" y="611"/>
                        <a:pt x="5288" y="0"/>
                        <a:pt x="5288"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94" name="Google Shape;294;p27"/>
                <p:cNvSpPr/>
                <p:nvPr/>
              </p:nvSpPr>
              <p:spPr>
                <a:xfrm>
                  <a:off x="5619050" y="3876200"/>
                  <a:ext cx="530800" cy="427225"/>
                </a:xfrm>
                <a:custGeom>
                  <a:avLst/>
                  <a:gdLst/>
                  <a:ahLst/>
                  <a:cxnLst/>
                  <a:rect l="l" t="t" r="r" b="b"/>
                  <a:pathLst>
                    <a:path w="21232" h="17089" extrusionOk="0">
                      <a:moveTo>
                        <a:pt x="9821" y="0"/>
                      </a:moveTo>
                      <a:cubicBezTo>
                        <a:pt x="8833" y="0"/>
                        <a:pt x="7286" y="618"/>
                        <a:pt x="5567" y="2442"/>
                      </a:cubicBezTo>
                      <a:cubicBezTo>
                        <a:pt x="3279" y="4871"/>
                        <a:pt x="1" y="13475"/>
                        <a:pt x="5822" y="16381"/>
                      </a:cubicBezTo>
                      <a:cubicBezTo>
                        <a:pt x="6813" y="16875"/>
                        <a:pt x="7815" y="17089"/>
                        <a:pt x="8808" y="17089"/>
                      </a:cubicBezTo>
                      <a:cubicBezTo>
                        <a:pt x="15212" y="17089"/>
                        <a:pt x="21232" y="8189"/>
                        <a:pt x="21232" y="8189"/>
                      </a:cubicBezTo>
                      <a:cubicBezTo>
                        <a:pt x="21232" y="8189"/>
                        <a:pt x="20368" y="3297"/>
                        <a:pt x="18501" y="2575"/>
                      </a:cubicBezTo>
                      <a:cubicBezTo>
                        <a:pt x="18501" y="2575"/>
                        <a:pt x="13193" y="10611"/>
                        <a:pt x="8409" y="12580"/>
                      </a:cubicBezTo>
                      <a:cubicBezTo>
                        <a:pt x="7976" y="12758"/>
                        <a:pt x="7604" y="12840"/>
                        <a:pt x="7285" y="12840"/>
                      </a:cubicBezTo>
                      <a:cubicBezTo>
                        <a:pt x="4085" y="12840"/>
                        <a:pt x="6327" y="4595"/>
                        <a:pt x="7288" y="3157"/>
                      </a:cubicBezTo>
                      <a:cubicBezTo>
                        <a:pt x="8800" y="895"/>
                        <a:pt x="10833" y="1522"/>
                        <a:pt x="10932" y="806"/>
                      </a:cubicBezTo>
                      <a:cubicBezTo>
                        <a:pt x="10994" y="354"/>
                        <a:pt x="10568" y="0"/>
                        <a:pt x="9821"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5" name="Google Shape;295;p27"/>
                <p:cNvSpPr/>
                <p:nvPr/>
              </p:nvSpPr>
              <p:spPr>
                <a:xfrm>
                  <a:off x="5926725" y="4463800"/>
                  <a:ext cx="518100" cy="984050"/>
                </a:xfrm>
                <a:custGeom>
                  <a:avLst/>
                  <a:gdLst/>
                  <a:ahLst/>
                  <a:cxnLst/>
                  <a:rect l="l" t="t" r="r" b="b"/>
                  <a:pathLst>
                    <a:path w="20724" h="39362" extrusionOk="0">
                      <a:moveTo>
                        <a:pt x="5245" y="0"/>
                      </a:moveTo>
                      <a:cubicBezTo>
                        <a:pt x="4970" y="0"/>
                        <a:pt x="4733" y="17"/>
                        <a:pt x="4539" y="54"/>
                      </a:cubicBezTo>
                      <a:cubicBezTo>
                        <a:pt x="4539" y="54"/>
                        <a:pt x="0" y="14939"/>
                        <a:pt x="1533" y="22475"/>
                      </a:cubicBezTo>
                      <a:cubicBezTo>
                        <a:pt x="2460" y="27041"/>
                        <a:pt x="8958" y="38069"/>
                        <a:pt x="8958" y="38069"/>
                      </a:cubicBezTo>
                      <a:lnTo>
                        <a:pt x="5449" y="39131"/>
                      </a:lnTo>
                      <a:cubicBezTo>
                        <a:pt x="5842" y="39315"/>
                        <a:pt x="7350" y="39361"/>
                        <a:pt x="8751" y="39361"/>
                      </a:cubicBezTo>
                      <a:cubicBezTo>
                        <a:pt x="10132" y="39361"/>
                        <a:pt x="11408" y="39317"/>
                        <a:pt x="11408" y="39317"/>
                      </a:cubicBezTo>
                      <a:cubicBezTo>
                        <a:pt x="11408" y="39317"/>
                        <a:pt x="7489" y="28457"/>
                        <a:pt x="7230" y="21959"/>
                      </a:cubicBezTo>
                      <a:cubicBezTo>
                        <a:pt x="7088" y="18432"/>
                        <a:pt x="10325" y="7732"/>
                        <a:pt x="10325" y="7732"/>
                      </a:cubicBezTo>
                      <a:cubicBezTo>
                        <a:pt x="10325" y="7732"/>
                        <a:pt x="10715" y="15062"/>
                        <a:pt x="11450" y="19757"/>
                      </a:cubicBezTo>
                      <a:cubicBezTo>
                        <a:pt x="12647" y="27378"/>
                        <a:pt x="16815" y="33882"/>
                        <a:pt x="17831" y="36491"/>
                      </a:cubicBezTo>
                      <a:cubicBezTo>
                        <a:pt x="18096" y="37172"/>
                        <a:pt x="19574" y="38479"/>
                        <a:pt x="19574" y="38479"/>
                      </a:cubicBezTo>
                      <a:cubicBezTo>
                        <a:pt x="20724" y="38227"/>
                        <a:pt x="20502" y="37026"/>
                        <a:pt x="20246" y="36224"/>
                      </a:cubicBezTo>
                      <a:cubicBezTo>
                        <a:pt x="19544" y="34019"/>
                        <a:pt x="17633" y="25671"/>
                        <a:pt x="17244" y="21337"/>
                      </a:cubicBezTo>
                      <a:cubicBezTo>
                        <a:pt x="16925" y="17797"/>
                        <a:pt x="18771" y="2936"/>
                        <a:pt x="18771" y="2936"/>
                      </a:cubicBezTo>
                      <a:cubicBezTo>
                        <a:pt x="18771" y="2936"/>
                        <a:pt x="8843" y="0"/>
                        <a:pt x="5245"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6" name="Google Shape;296;p27"/>
                <p:cNvSpPr/>
                <p:nvPr/>
              </p:nvSpPr>
              <p:spPr>
                <a:xfrm>
                  <a:off x="5918350" y="4567075"/>
                  <a:ext cx="485075" cy="320725"/>
                </a:xfrm>
                <a:custGeom>
                  <a:avLst/>
                  <a:gdLst/>
                  <a:ahLst/>
                  <a:cxnLst/>
                  <a:rect l="l" t="t" r="r" b="b"/>
                  <a:pathLst>
                    <a:path w="19403" h="12829" extrusionOk="0">
                      <a:moveTo>
                        <a:pt x="12490" y="1"/>
                      </a:moveTo>
                      <a:cubicBezTo>
                        <a:pt x="8468" y="1"/>
                        <a:pt x="3869" y="340"/>
                        <a:pt x="2518" y="1049"/>
                      </a:cubicBezTo>
                      <a:cubicBezTo>
                        <a:pt x="2518" y="1049"/>
                        <a:pt x="431" y="8167"/>
                        <a:pt x="1" y="11133"/>
                      </a:cubicBezTo>
                      <a:cubicBezTo>
                        <a:pt x="1" y="11133"/>
                        <a:pt x="7718" y="12263"/>
                        <a:pt x="8729" y="12263"/>
                      </a:cubicBezTo>
                      <a:lnTo>
                        <a:pt x="10614" y="5442"/>
                      </a:lnTo>
                      <a:cubicBezTo>
                        <a:pt x="10614" y="5442"/>
                        <a:pt x="10835" y="11839"/>
                        <a:pt x="10852" y="12829"/>
                      </a:cubicBezTo>
                      <a:cubicBezTo>
                        <a:pt x="10852" y="12829"/>
                        <a:pt x="17204" y="12404"/>
                        <a:pt x="18697" y="12263"/>
                      </a:cubicBezTo>
                      <a:cubicBezTo>
                        <a:pt x="18697" y="12263"/>
                        <a:pt x="19403" y="1805"/>
                        <a:pt x="19161" y="748"/>
                      </a:cubicBezTo>
                      <a:cubicBezTo>
                        <a:pt x="19049" y="257"/>
                        <a:pt x="15988" y="1"/>
                        <a:pt x="124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97" name="Google Shape;297;p27"/>
                <p:cNvSpPr/>
                <p:nvPr/>
              </p:nvSpPr>
              <p:spPr>
                <a:xfrm>
                  <a:off x="6025900" y="5368300"/>
                  <a:ext cx="192475" cy="83375"/>
                </a:xfrm>
                <a:custGeom>
                  <a:avLst/>
                  <a:gdLst/>
                  <a:ahLst/>
                  <a:cxnLst/>
                  <a:rect l="l" t="t" r="r" b="b"/>
                  <a:pathLst>
                    <a:path w="7699" h="3335" extrusionOk="0">
                      <a:moveTo>
                        <a:pt x="6290" y="0"/>
                      </a:moveTo>
                      <a:cubicBezTo>
                        <a:pt x="5714" y="0"/>
                        <a:pt x="4072" y="311"/>
                        <a:pt x="4072" y="311"/>
                      </a:cubicBezTo>
                      <a:cubicBezTo>
                        <a:pt x="4072" y="311"/>
                        <a:pt x="4462" y="1123"/>
                        <a:pt x="4529" y="1405"/>
                      </a:cubicBezTo>
                      <a:cubicBezTo>
                        <a:pt x="4735" y="2285"/>
                        <a:pt x="1" y="2915"/>
                        <a:pt x="1136" y="3159"/>
                      </a:cubicBezTo>
                      <a:cubicBezTo>
                        <a:pt x="1684" y="3277"/>
                        <a:pt x="3110" y="3335"/>
                        <a:pt x="4469" y="3335"/>
                      </a:cubicBezTo>
                      <a:cubicBezTo>
                        <a:pt x="5928" y="3335"/>
                        <a:pt x="7308" y="3268"/>
                        <a:pt x="7441" y="3135"/>
                      </a:cubicBezTo>
                      <a:cubicBezTo>
                        <a:pt x="7698" y="2881"/>
                        <a:pt x="6719" y="1122"/>
                        <a:pt x="6487"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8" name="Google Shape;298;p27"/>
                <p:cNvSpPr/>
                <p:nvPr/>
              </p:nvSpPr>
              <p:spPr>
                <a:xfrm>
                  <a:off x="6270725" y="5368300"/>
                  <a:ext cx="192450" cy="83375"/>
                </a:xfrm>
                <a:custGeom>
                  <a:avLst/>
                  <a:gdLst/>
                  <a:ahLst/>
                  <a:cxnLst/>
                  <a:rect l="l" t="t" r="r" b="b"/>
                  <a:pathLst>
                    <a:path w="7698" h="3335" extrusionOk="0">
                      <a:moveTo>
                        <a:pt x="6290" y="0"/>
                      </a:moveTo>
                      <a:cubicBezTo>
                        <a:pt x="5714" y="0"/>
                        <a:pt x="4071" y="311"/>
                        <a:pt x="4071" y="311"/>
                      </a:cubicBezTo>
                      <a:cubicBezTo>
                        <a:pt x="4071" y="311"/>
                        <a:pt x="4462" y="1123"/>
                        <a:pt x="4529" y="1405"/>
                      </a:cubicBezTo>
                      <a:cubicBezTo>
                        <a:pt x="4735" y="2285"/>
                        <a:pt x="0" y="2915"/>
                        <a:pt x="1136" y="3159"/>
                      </a:cubicBezTo>
                      <a:cubicBezTo>
                        <a:pt x="1684" y="3277"/>
                        <a:pt x="3110" y="3335"/>
                        <a:pt x="4469" y="3335"/>
                      </a:cubicBezTo>
                      <a:cubicBezTo>
                        <a:pt x="5927" y="3335"/>
                        <a:pt x="7308" y="3268"/>
                        <a:pt x="7441" y="3135"/>
                      </a:cubicBezTo>
                      <a:cubicBezTo>
                        <a:pt x="7698" y="2881"/>
                        <a:pt x="6719" y="1122"/>
                        <a:pt x="6486"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9" name="Google Shape;299;p27"/>
                <p:cNvSpPr/>
                <p:nvPr/>
              </p:nvSpPr>
              <p:spPr>
                <a:xfrm>
                  <a:off x="5954275" y="3896450"/>
                  <a:ext cx="538050" cy="696875"/>
                </a:xfrm>
                <a:custGeom>
                  <a:avLst/>
                  <a:gdLst/>
                  <a:ahLst/>
                  <a:cxnLst/>
                  <a:rect l="l" t="t" r="r" b="b"/>
                  <a:pathLst>
                    <a:path w="21522" h="27875" extrusionOk="0">
                      <a:moveTo>
                        <a:pt x="12788" y="1"/>
                      </a:moveTo>
                      <a:cubicBezTo>
                        <a:pt x="9601" y="1"/>
                        <a:pt x="6446" y="662"/>
                        <a:pt x="5517" y="2013"/>
                      </a:cubicBezTo>
                      <a:cubicBezTo>
                        <a:pt x="4242" y="3865"/>
                        <a:pt x="1" y="27370"/>
                        <a:pt x="1" y="27370"/>
                      </a:cubicBezTo>
                      <a:cubicBezTo>
                        <a:pt x="1" y="27370"/>
                        <a:pt x="2349" y="27874"/>
                        <a:pt x="8510" y="27874"/>
                      </a:cubicBezTo>
                      <a:cubicBezTo>
                        <a:pt x="11181" y="27874"/>
                        <a:pt x="14570" y="27779"/>
                        <a:pt x="18794" y="27507"/>
                      </a:cubicBezTo>
                      <a:cubicBezTo>
                        <a:pt x="18794" y="27507"/>
                        <a:pt x="21522" y="2370"/>
                        <a:pt x="19215" y="1169"/>
                      </a:cubicBezTo>
                      <a:cubicBezTo>
                        <a:pt x="17728" y="395"/>
                        <a:pt x="15248" y="1"/>
                        <a:pt x="12788" y="1"/>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300" name="Google Shape;300;p27"/>
                <p:cNvSpPr/>
                <p:nvPr/>
              </p:nvSpPr>
              <p:spPr>
                <a:xfrm>
                  <a:off x="6298350" y="3604750"/>
                  <a:ext cx="108425" cy="159550"/>
                </a:xfrm>
                <a:custGeom>
                  <a:avLst/>
                  <a:gdLst/>
                  <a:ahLst/>
                  <a:cxnLst/>
                  <a:rect l="l" t="t" r="r" b="b"/>
                  <a:pathLst>
                    <a:path w="4337" h="6382" extrusionOk="0">
                      <a:moveTo>
                        <a:pt x="2458" y="0"/>
                      </a:moveTo>
                      <a:cubicBezTo>
                        <a:pt x="1287" y="223"/>
                        <a:pt x="1" y="5934"/>
                        <a:pt x="710" y="6311"/>
                      </a:cubicBezTo>
                      <a:cubicBezTo>
                        <a:pt x="800" y="6359"/>
                        <a:pt x="921" y="6382"/>
                        <a:pt x="1064" y="6382"/>
                      </a:cubicBezTo>
                      <a:cubicBezTo>
                        <a:pt x="2042" y="6382"/>
                        <a:pt x="4034" y="5294"/>
                        <a:pt x="4175" y="3671"/>
                      </a:cubicBezTo>
                      <a:cubicBezTo>
                        <a:pt x="4336" y="1812"/>
                        <a:pt x="2458" y="0"/>
                        <a:pt x="2458"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301" name="Google Shape;301;p27"/>
                <p:cNvSpPr/>
                <p:nvPr/>
              </p:nvSpPr>
              <p:spPr>
                <a:xfrm>
                  <a:off x="6220300" y="3679325"/>
                  <a:ext cx="100575" cy="253725"/>
                </a:xfrm>
                <a:custGeom>
                  <a:avLst/>
                  <a:gdLst/>
                  <a:ahLst/>
                  <a:cxnLst/>
                  <a:rect l="l" t="t" r="r" b="b"/>
                  <a:pathLst>
                    <a:path w="4023" h="10149" extrusionOk="0">
                      <a:moveTo>
                        <a:pt x="4022" y="0"/>
                      </a:moveTo>
                      <a:cubicBezTo>
                        <a:pt x="4022" y="0"/>
                        <a:pt x="1" y="2249"/>
                        <a:pt x="334" y="3653"/>
                      </a:cubicBezTo>
                      <a:cubicBezTo>
                        <a:pt x="814" y="5675"/>
                        <a:pt x="430" y="10148"/>
                        <a:pt x="430" y="10148"/>
                      </a:cubicBezTo>
                      <a:lnTo>
                        <a:pt x="3941" y="9342"/>
                      </a:lnTo>
                      <a:lnTo>
                        <a:pt x="4022" y="0"/>
                      </a:ln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2" name="Google Shape;302;p27"/>
                <p:cNvSpPr/>
                <p:nvPr/>
              </p:nvSpPr>
              <p:spPr>
                <a:xfrm>
                  <a:off x="6145275" y="3590450"/>
                  <a:ext cx="227200" cy="221525"/>
                </a:xfrm>
                <a:custGeom>
                  <a:avLst/>
                  <a:gdLst/>
                  <a:ahLst/>
                  <a:cxnLst/>
                  <a:rect l="l" t="t" r="r" b="b"/>
                  <a:pathLst>
                    <a:path w="9088" h="8861" extrusionOk="0">
                      <a:moveTo>
                        <a:pt x="4206" y="1"/>
                      </a:moveTo>
                      <a:cubicBezTo>
                        <a:pt x="3622" y="1"/>
                        <a:pt x="3183" y="182"/>
                        <a:pt x="3071" y="617"/>
                      </a:cubicBezTo>
                      <a:cubicBezTo>
                        <a:pt x="3071" y="617"/>
                        <a:pt x="1" y="6763"/>
                        <a:pt x="3091" y="8657"/>
                      </a:cubicBezTo>
                      <a:cubicBezTo>
                        <a:pt x="3319" y="8796"/>
                        <a:pt x="3576" y="8861"/>
                        <a:pt x="3851" y="8861"/>
                      </a:cubicBezTo>
                      <a:cubicBezTo>
                        <a:pt x="5943" y="8861"/>
                        <a:pt x="9088" y="5137"/>
                        <a:pt x="8480" y="2405"/>
                      </a:cubicBezTo>
                      <a:cubicBezTo>
                        <a:pt x="8216" y="1225"/>
                        <a:pt x="5723" y="1"/>
                        <a:pt x="4206"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3" name="Google Shape;303;p27"/>
                <p:cNvSpPr/>
                <p:nvPr/>
              </p:nvSpPr>
              <p:spPr>
                <a:xfrm>
                  <a:off x="6233475" y="3764575"/>
                  <a:ext cx="87150" cy="116125"/>
                </a:xfrm>
                <a:custGeom>
                  <a:avLst/>
                  <a:gdLst/>
                  <a:ahLst/>
                  <a:cxnLst/>
                  <a:rect l="l" t="t" r="r" b="b"/>
                  <a:pathLst>
                    <a:path w="3486" h="4645" extrusionOk="0">
                      <a:moveTo>
                        <a:pt x="3316" y="0"/>
                      </a:moveTo>
                      <a:cubicBezTo>
                        <a:pt x="3300" y="0"/>
                        <a:pt x="3280" y="18"/>
                        <a:pt x="3255" y="57"/>
                      </a:cubicBezTo>
                      <a:cubicBezTo>
                        <a:pt x="2161" y="1765"/>
                        <a:pt x="469" y="1867"/>
                        <a:pt x="82" y="1867"/>
                      </a:cubicBezTo>
                      <a:cubicBezTo>
                        <a:pt x="29" y="1867"/>
                        <a:pt x="1" y="1865"/>
                        <a:pt x="1" y="1865"/>
                      </a:cubicBezTo>
                      <a:lnTo>
                        <a:pt x="1" y="1865"/>
                      </a:lnTo>
                      <a:cubicBezTo>
                        <a:pt x="97" y="2668"/>
                        <a:pt x="22" y="4644"/>
                        <a:pt x="22" y="4644"/>
                      </a:cubicBezTo>
                      <a:cubicBezTo>
                        <a:pt x="22" y="4644"/>
                        <a:pt x="1142" y="4058"/>
                        <a:pt x="2239" y="2925"/>
                      </a:cubicBezTo>
                      <a:cubicBezTo>
                        <a:pt x="3191" y="1942"/>
                        <a:pt x="3485" y="0"/>
                        <a:pt x="3316" y="0"/>
                      </a:cubicBezTo>
                      <a:close/>
                    </a:path>
                  </a:pathLst>
                </a:custGeom>
                <a:solidFill>
                  <a:srgbClr val="DB774A"/>
                </a:solidFill>
                <a:ln>
                  <a:noFill/>
                </a:ln>
              </p:spPr>
              <p:txBody>
                <a:bodyPr spcFirstLastPara="1" wrap="square" lIns="121900" tIns="121900" rIns="121900" bIns="121900" anchor="ctr" anchorCtr="0">
                  <a:noAutofit/>
                </a:bodyPr>
                <a:lstStyle/>
                <a:p>
                  <a:endParaRPr sz="2533"/>
                </a:p>
              </p:txBody>
            </p:sp>
            <p:sp>
              <p:nvSpPr>
                <p:cNvPr id="304" name="Google Shape;304;p27"/>
                <p:cNvSpPr/>
                <p:nvPr/>
              </p:nvSpPr>
              <p:spPr>
                <a:xfrm>
                  <a:off x="6325325" y="3701750"/>
                  <a:ext cx="57575" cy="51175"/>
                </a:xfrm>
                <a:custGeom>
                  <a:avLst/>
                  <a:gdLst/>
                  <a:ahLst/>
                  <a:cxnLst/>
                  <a:rect l="l" t="t" r="r" b="b"/>
                  <a:pathLst>
                    <a:path w="2303" h="2047" extrusionOk="0">
                      <a:moveTo>
                        <a:pt x="1771" y="1"/>
                      </a:moveTo>
                      <a:cubicBezTo>
                        <a:pt x="1336" y="1"/>
                        <a:pt x="671" y="707"/>
                        <a:pt x="671" y="707"/>
                      </a:cubicBezTo>
                      <a:cubicBezTo>
                        <a:pt x="671" y="707"/>
                        <a:pt x="1" y="1488"/>
                        <a:pt x="427" y="1947"/>
                      </a:cubicBezTo>
                      <a:cubicBezTo>
                        <a:pt x="490" y="2015"/>
                        <a:pt x="577" y="2046"/>
                        <a:pt x="678" y="2046"/>
                      </a:cubicBezTo>
                      <a:cubicBezTo>
                        <a:pt x="1256" y="2046"/>
                        <a:pt x="2302" y="1035"/>
                        <a:pt x="2101" y="301"/>
                      </a:cubicBezTo>
                      <a:cubicBezTo>
                        <a:pt x="2041" y="82"/>
                        <a:pt x="1919" y="1"/>
                        <a:pt x="177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5" name="Google Shape;305;p27"/>
                <p:cNvSpPr/>
                <p:nvPr/>
              </p:nvSpPr>
              <p:spPr>
                <a:xfrm>
                  <a:off x="6186150" y="3527800"/>
                  <a:ext cx="215050" cy="211550"/>
                </a:xfrm>
                <a:custGeom>
                  <a:avLst/>
                  <a:gdLst/>
                  <a:ahLst/>
                  <a:cxnLst/>
                  <a:rect l="l" t="t" r="r" b="b"/>
                  <a:pathLst>
                    <a:path w="8602" h="8462" extrusionOk="0">
                      <a:moveTo>
                        <a:pt x="1168" y="0"/>
                      </a:moveTo>
                      <a:cubicBezTo>
                        <a:pt x="888" y="0"/>
                        <a:pt x="758" y="467"/>
                        <a:pt x="623" y="992"/>
                      </a:cubicBezTo>
                      <a:cubicBezTo>
                        <a:pt x="404" y="1842"/>
                        <a:pt x="1" y="3979"/>
                        <a:pt x="2121" y="4521"/>
                      </a:cubicBezTo>
                      <a:cubicBezTo>
                        <a:pt x="2533" y="4626"/>
                        <a:pt x="2912" y="4664"/>
                        <a:pt x="3258" y="4664"/>
                      </a:cubicBezTo>
                      <a:cubicBezTo>
                        <a:pt x="4228" y="4664"/>
                        <a:pt x="4936" y="4359"/>
                        <a:pt x="5385" y="4359"/>
                      </a:cubicBezTo>
                      <a:cubicBezTo>
                        <a:pt x="5599" y="4359"/>
                        <a:pt x="5755" y="4429"/>
                        <a:pt x="5852" y="4633"/>
                      </a:cubicBezTo>
                      <a:cubicBezTo>
                        <a:pt x="6226" y="5421"/>
                        <a:pt x="4989" y="6023"/>
                        <a:pt x="5607" y="6959"/>
                      </a:cubicBezTo>
                      <a:cubicBezTo>
                        <a:pt x="6225" y="7894"/>
                        <a:pt x="5451" y="7796"/>
                        <a:pt x="5581" y="8365"/>
                      </a:cubicBezTo>
                      <a:cubicBezTo>
                        <a:pt x="5596" y="8431"/>
                        <a:pt x="5629" y="8462"/>
                        <a:pt x="5674" y="8462"/>
                      </a:cubicBezTo>
                      <a:cubicBezTo>
                        <a:pt x="6019" y="8462"/>
                        <a:pt x="7099" y="6739"/>
                        <a:pt x="7007" y="5902"/>
                      </a:cubicBezTo>
                      <a:cubicBezTo>
                        <a:pt x="6904" y="4953"/>
                        <a:pt x="7810" y="4134"/>
                        <a:pt x="7810" y="4134"/>
                      </a:cubicBezTo>
                      <a:cubicBezTo>
                        <a:pt x="7810" y="4134"/>
                        <a:pt x="8602" y="2280"/>
                        <a:pt x="6834" y="1713"/>
                      </a:cubicBezTo>
                      <a:cubicBezTo>
                        <a:pt x="5067" y="1146"/>
                        <a:pt x="2740" y="1816"/>
                        <a:pt x="1894" y="632"/>
                      </a:cubicBezTo>
                      <a:cubicBezTo>
                        <a:pt x="1571" y="179"/>
                        <a:pt x="1341" y="0"/>
                        <a:pt x="1168"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6" name="Google Shape;306;p27"/>
                <p:cNvSpPr/>
                <p:nvPr/>
              </p:nvSpPr>
              <p:spPr>
                <a:xfrm>
                  <a:off x="6195450" y="3896775"/>
                  <a:ext cx="152550" cy="74050"/>
                </a:xfrm>
                <a:custGeom>
                  <a:avLst/>
                  <a:gdLst/>
                  <a:ahLst/>
                  <a:cxnLst/>
                  <a:rect l="l" t="t" r="r" b="b"/>
                  <a:pathLst>
                    <a:path w="6102" h="2962" extrusionOk="0">
                      <a:moveTo>
                        <a:pt x="2150" y="0"/>
                      </a:moveTo>
                      <a:cubicBezTo>
                        <a:pt x="1633" y="0"/>
                        <a:pt x="1121" y="21"/>
                        <a:pt x="653" y="74"/>
                      </a:cubicBezTo>
                      <a:cubicBezTo>
                        <a:pt x="653" y="74"/>
                        <a:pt x="1" y="2003"/>
                        <a:pt x="1570" y="2831"/>
                      </a:cubicBezTo>
                      <a:cubicBezTo>
                        <a:pt x="1742" y="2921"/>
                        <a:pt x="1931" y="2962"/>
                        <a:pt x="2130" y="2962"/>
                      </a:cubicBezTo>
                      <a:cubicBezTo>
                        <a:pt x="3753" y="2962"/>
                        <a:pt x="6102" y="294"/>
                        <a:pt x="6102" y="294"/>
                      </a:cubicBezTo>
                      <a:cubicBezTo>
                        <a:pt x="6102" y="294"/>
                        <a:pt x="4093" y="0"/>
                        <a:pt x="21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7" name="Google Shape;307;p27"/>
                <p:cNvSpPr/>
                <p:nvPr/>
              </p:nvSpPr>
              <p:spPr>
                <a:xfrm>
                  <a:off x="6292450" y="3907325"/>
                  <a:ext cx="209550" cy="708975"/>
                </a:xfrm>
                <a:custGeom>
                  <a:avLst/>
                  <a:gdLst/>
                  <a:ahLst/>
                  <a:cxnLst/>
                  <a:rect l="l" t="t" r="r" b="b"/>
                  <a:pathLst>
                    <a:path w="8382" h="28359" extrusionOk="0">
                      <a:moveTo>
                        <a:pt x="3441" y="0"/>
                      </a:moveTo>
                      <a:cubicBezTo>
                        <a:pt x="3441" y="0"/>
                        <a:pt x="1" y="26642"/>
                        <a:pt x="743" y="27439"/>
                      </a:cubicBezTo>
                      <a:cubicBezTo>
                        <a:pt x="1311" y="28050"/>
                        <a:pt x="3618" y="28359"/>
                        <a:pt x="4764" y="28359"/>
                      </a:cubicBezTo>
                      <a:cubicBezTo>
                        <a:pt x="5114" y="28359"/>
                        <a:pt x="5355" y="28330"/>
                        <a:pt x="5405" y="28272"/>
                      </a:cubicBezTo>
                      <a:cubicBezTo>
                        <a:pt x="5616" y="28024"/>
                        <a:pt x="8381" y="4609"/>
                        <a:pt x="7629" y="2919"/>
                      </a:cubicBezTo>
                      <a:cubicBezTo>
                        <a:pt x="6876" y="1227"/>
                        <a:pt x="3441" y="0"/>
                        <a:pt x="34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8" name="Google Shape;308;p27"/>
                <p:cNvSpPr/>
                <p:nvPr/>
              </p:nvSpPr>
              <p:spPr>
                <a:xfrm>
                  <a:off x="5942250" y="3904100"/>
                  <a:ext cx="217975" cy="697300"/>
                </a:xfrm>
                <a:custGeom>
                  <a:avLst/>
                  <a:gdLst/>
                  <a:ahLst/>
                  <a:cxnLst/>
                  <a:rect l="l" t="t" r="r" b="b"/>
                  <a:pathLst>
                    <a:path w="8719" h="27892" extrusionOk="0">
                      <a:moveTo>
                        <a:pt x="8437" y="1"/>
                      </a:moveTo>
                      <a:cubicBezTo>
                        <a:pt x="5744" y="1"/>
                        <a:pt x="5551" y="1080"/>
                        <a:pt x="4600" y="2668"/>
                      </a:cubicBezTo>
                      <a:cubicBezTo>
                        <a:pt x="3618" y="4309"/>
                        <a:pt x="1" y="27064"/>
                        <a:pt x="1" y="27568"/>
                      </a:cubicBezTo>
                      <a:cubicBezTo>
                        <a:pt x="1" y="27792"/>
                        <a:pt x="756" y="27891"/>
                        <a:pt x="1679" y="27891"/>
                      </a:cubicBezTo>
                      <a:cubicBezTo>
                        <a:pt x="2838" y="27891"/>
                        <a:pt x="4260" y="27736"/>
                        <a:pt x="4786" y="27477"/>
                      </a:cubicBezTo>
                      <a:cubicBezTo>
                        <a:pt x="5731" y="27011"/>
                        <a:pt x="8718" y="5"/>
                        <a:pt x="8718" y="5"/>
                      </a:cubicBezTo>
                      <a:cubicBezTo>
                        <a:pt x="8621" y="2"/>
                        <a:pt x="8528" y="1"/>
                        <a:pt x="843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9" name="Google Shape;309;p27"/>
                <p:cNvSpPr/>
                <p:nvPr/>
              </p:nvSpPr>
              <p:spPr>
                <a:xfrm>
                  <a:off x="5918350" y="3925475"/>
                  <a:ext cx="231050" cy="299025"/>
                </a:xfrm>
                <a:custGeom>
                  <a:avLst/>
                  <a:gdLst/>
                  <a:ahLst/>
                  <a:cxnLst/>
                  <a:rect l="l" t="t" r="r" b="b"/>
                  <a:pathLst>
                    <a:path w="9242" h="11961" extrusionOk="0">
                      <a:moveTo>
                        <a:pt x="6808" y="1"/>
                      </a:moveTo>
                      <a:cubicBezTo>
                        <a:pt x="6792" y="1"/>
                        <a:pt x="6778" y="3"/>
                        <a:pt x="6765" y="8"/>
                      </a:cubicBezTo>
                      <a:cubicBezTo>
                        <a:pt x="6330" y="189"/>
                        <a:pt x="1984" y="4713"/>
                        <a:pt x="1" y="7743"/>
                      </a:cubicBezTo>
                      <a:cubicBezTo>
                        <a:pt x="1" y="7743"/>
                        <a:pt x="2255" y="11960"/>
                        <a:pt x="3432" y="11960"/>
                      </a:cubicBezTo>
                      <a:cubicBezTo>
                        <a:pt x="3474" y="11960"/>
                        <a:pt x="3515" y="11955"/>
                        <a:pt x="3554" y="11944"/>
                      </a:cubicBezTo>
                      <a:cubicBezTo>
                        <a:pt x="4691" y="11620"/>
                        <a:pt x="7744" y="6921"/>
                        <a:pt x="8503" y="4841"/>
                      </a:cubicBezTo>
                      <a:cubicBezTo>
                        <a:pt x="9241" y="2822"/>
                        <a:pt x="7321" y="1"/>
                        <a:pt x="6808" y="1"/>
                      </a:cubicBezTo>
                      <a:close/>
                    </a:path>
                  </a:pathLst>
                </a:custGeom>
                <a:solidFill>
                  <a:srgbClr val="7ACFD0"/>
                </a:solidFill>
                <a:ln>
                  <a:noFill/>
                </a:ln>
              </p:spPr>
              <p:txBody>
                <a:bodyPr spcFirstLastPara="1" wrap="square" lIns="121900" tIns="121900" rIns="121900" bIns="121900" anchor="ctr" anchorCtr="0">
                  <a:noAutofit/>
                </a:bodyPr>
                <a:lstStyle/>
                <a:p>
                  <a:endParaRPr sz="2533"/>
                </a:p>
              </p:txBody>
            </p:sp>
            <p:sp>
              <p:nvSpPr>
                <p:cNvPr id="310" name="Google Shape;310;p27"/>
                <p:cNvSpPr/>
                <p:nvPr/>
              </p:nvSpPr>
              <p:spPr>
                <a:xfrm>
                  <a:off x="5890900" y="3925675"/>
                  <a:ext cx="768175" cy="421400"/>
                </a:xfrm>
                <a:custGeom>
                  <a:avLst/>
                  <a:gdLst/>
                  <a:ahLst/>
                  <a:cxnLst/>
                  <a:rect l="l" t="t" r="r" b="b"/>
                  <a:pathLst>
                    <a:path w="30727" h="16856" extrusionOk="0">
                      <a:moveTo>
                        <a:pt x="21750" y="0"/>
                      </a:moveTo>
                      <a:lnTo>
                        <a:pt x="20294" y="5362"/>
                      </a:lnTo>
                      <a:cubicBezTo>
                        <a:pt x="20294" y="5362"/>
                        <a:pt x="23634" y="8743"/>
                        <a:pt x="19289" y="11401"/>
                      </a:cubicBezTo>
                      <a:cubicBezTo>
                        <a:pt x="18745" y="11733"/>
                        <a:pt x="18190" y="11881"/>
                        <a:pt x="17628" y="11881"/>
                      </a:cubicBezTo>
                      <a:cubicBezTo>
                        <a:pt x="13540" y="11881"/>
                        <a:pt x="9090" y="4090"/>
                        <a:pt x="5724" y="3243"/>
                      </a:cubicBezTo>
                      <a:cubicBezTo>
                        <a:pt x="4770" y="3003"/>
                        <a:pt x="3889" y="2907"/>
                        <a:pt x="3162" y="2907"/>
                      </a:cubicBezTo>
                      <a:cubicBezTo>
                        <a:pt x="684" y="2907"/>
                        <a:pt x="1" y="4028"/>
                        <a:pt x="4341" y="4408"/>
                      </a:cubicBezTo>
                      <a:cubicBezTo>
                        <a:pt x="7873" y="4718"/>
                        <a:pt x="11168" y="16855"/>
                        <a:pt x="18170" y="16855"/>
                      </a:cubicBezTo>
                      <a:cubicBezTo>
                        <a:pt x="19524" y="16855"/>
                        <a:pt x="21017" y="16401"/>
                        <a:pt x="22677" y="15320"/>
                      </a:cubicBezTo>
                      <a:cubicBezTo>
                        <a:pt x="30726" y="10076"/>
                        <a:pt x="21750" y="0"/>
                        <a:pt x="217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11" name="Google Shape;311;p27"/>
                <p:cNvSpPr/>
                <p:nvPr/>
              </p:nvSpPr>
              <p:spPr>
                <a:xfrm>
                  <a:off x="6378000" y="3907325"/>
                  <a:ext cx="218200" cy="317525"/>
                </a:xfrm>
                <a:custGeom>
                  <a:avLst/>
                  <a:gdLst/>
                  <a:ahLst/>
                  <a:cxnLst/>
                  <a:rect l="l" t="t" r="r" b="b"/>
                  <a:pathLst>
                    <a:path w="8728" h="12701" extrusionOk="0">
                      <a:moveTo>
                        <a:pt x="19" y="0"/>
                      </a:moveTo>
                      <a:lnTo>
                        <a:pt x="19" y="0"/>
                      </a:lnTo>
                      <a:cubicBezTo>
                        <a:pt x="19" y="1"/>
                        <a:pt x="1" y="9536"/>
                        <a:pt x="777" y="10876"/>
                      </a:cubicBezTo>
                      <a:cubicBezTo>
                        <a:pt x="777" y="10876"/>
                        <a:pt x="4538" y="12701"/>
                        <a:pt x="5905" y="12701"/>
                      </a:cubicBezTo>
                      <a:cubicBezTo>
                        <a:pt x="5976" y="12701"/>
                        <a:pt x="6041" y="12696"/>
                        <a:pt x="6099" y="12685"/>
                      </a:cubicBezTo>
                      <a:cubicBezTo>
                        <a:pt x="7258" y="12473"/>
                        <a:pt x="8727" y="1578"/>
                        <a:pt x="1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12" name="Google Shape;312;p27"/>
                <p:cNvSpPr/>
                <p:nvPr/>
              </p:nvSpPr>
              <p:spPr>
                <a:xfrm>
                  <a:off x="6180550" y="3704050"/>
                  <a:ext cx="162200" cy="117650"/>
                </a:xfrm>
                <a:custGeom>
                  <a:avLst/>
                  <a:gdLst/>
                  <a:ahLst/>
                  <a:cxnLst/>
                  <a:rect l="l" t="t" r="r" b="b"/>
                  <a:pathLst>
                    <a:path w="6488" h="4706" extrusionOk="0">
                      <a:moveTo>
                        <a:pt x="6134" y="1"/>
                      </a:moveTo>
                      <a:cubicBezTo>
                        <a:pt x="6107" y="1"/>
                        <a:pt x="6086" y="35"/>
                        <a:pt x="6075" y="116"/>
                      </a:cubicBezTo>
                      <a:cubicBezTo>
                        <a:pt x="6017" y="557"/>
                        <a:pt x="5590" y="1665"/>
                        <a:pt x="4159" y="2410"/>
                      </a:cubicBezTo>
                      <a:cubicBezTo>
                        <a:pt x="3906" y="2542"/>
                        <a:pt x="3720" y="2598"/>
                        <a:pt x="3582" y="2598"/>
                      </a:cubicBezTo>
                      <a:cubicBezTo>
                        <a:pt x="2937" y="2598"/>
                        <a:pt x="3306" y="1386"/>
                        <a:pt x="2570" y="965"/>
                      </a:cubicBezTo>
                      <a:cubicBezTo>
                        <a:pt x="2384" y="858"/>
                        <a:pt x="2213" y="815"/>
                        <a:pt x="2057" y="815"/>
                      </a:cubicBezTo>
                      <a:cubicBezTo>
                        <a:pt x="1460" y="815"/>
                        <a:pt x="1066" y="1442"/>
                        <a:pt x="817" y="1603"/>
                      </a:cubicBezTo>
                      <a:cubicBezTo>
                        <a:pt x="796" y="1617"/>
                        <a:pt x="776" y="1623"/>
                        <a:pt x="755" y="1623"/>
                      </a:cubicBezTo>
                      <a:cubicBezTo>
                        <a:pt x="548" y="1623"/>
                        <a:pt x="377" y="983"/>
                        <a:pt x="277" y="983"/>
                      </a:cubicBezTo>
                      <a:cubicBezTo>
                        <a:pt x="239" y="983"/>
                        <a:pt x="211" y="1072"/>
                        <a:pt x="194" y="1315"/>
                      </a:cubicBezTo>
                      <a:cubicBezTo>
                        <a:pt x="0" y="4176"/>
                        <a:pt x="1420" y="4513"/>
                        <a:pt x="1420" y="4513"/>
                      </a:cubicBezTo>
                      <a:cubicBezTo>
                        <a:pt x="1810" y="4646"/>
                        <a:pt x="2177" y="4705"/>
                        <a:pt x="2520" y="4705"/>
                      </a:cubicBezTo>
                      <a:cubicBezTo>
                        <a:pt x="5194" y="4705"/>
                        <a:pt x="6451" y="1095"/>
                        <a:pt x="6471" y="870"/>
                      </a:cubicBezTo>
                      <a:cubicBezTo>
                        <a:pt x="6488" y="664"/>
                        <a:pt x="6252" y="1"/>
                        <a:pt x="613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13" name="Google Shape;313;p27"/>
                <p:cNvSpPr/>
                <p:nvPr/>
              </p:nvSpPr>
              <p:spPr>
                <a:xfrm>
                  <a:off x="5870200" y="3371775"/>
                  <a:ext cx="585900" cy="434425"/>
                </a:xfrm>
                <a:custGeom>
                  <a:avLst/>
                  <a:gdLst/>
                  <a:ahLst/>
                  <a:cxnLst/>
                  <a:rect l="l" t="t" r="r" b="b"/>
                  <a:pathLst>
                    <a:path w="23436" h="17377" extrusionOk="0">
                      <a:moveTo>
                        <a:pt x="14548" y="0"/>
                      </a:moveTo>
                      <a:cubicBezTo>
                        <a:pt x="8835" y="0"/>
                        <a:pt x="10999" y="4075"/>
                        <a:pt x="9101" y="7054"/>
                      </a:cubicBezTo>
                      <a:cubicBezTo>
                        <a:pt x="8636" y="7784"/>
                        <a:pt x="8307" y="8046"/>
                        <a:pt x="8022" y="8046"/>
                      </a:cubicBezTo>
                      <a:cubicBezTo>
                        <a:pt x="7298" y="8046"/>
                        <a:pt x="6853" y="6360"/>
                        <a:pt x="5163" y="6360"/>
                      </a:cubicBezTo>
                      <a:cubicBezTo>
                        <a:pt x="4777" y="6360"/>
                        <a:pt x="4326" y="6448"/>
                        <a:pt x="3792" y="6664"/>
                      </a:cubicBezTo>
                      <a:cubicBezTo>
                        <a:pt x="1" y="8198"/>
                        <a:pt x="2453" y="17376"/>
                        <a:pt x="2453" y="17376"/>
                      </a:cubicBezTo>
                      <a:cubicBezTo>
                        <a:pt x="2741" y="15088"/>
                        <a:pt x="3461" y="15938"/>
                        <a:pt x="4015" y="14374"/>
                      </a:cubicBezTo>
                      <a:cubicBezTo>
                        <a:pt x="4335" y="13464"/>
                        <a:pt x="3933" y="13091"/>
                        <a:pt x="3933" y="10903"/>
                      </a:cubicBezTo>
                      <a:cubicBezTo>
                        <a:pt x="3933" y="9251"/>
                        <a:pt x="4506" y="8750"/>
                        <a:pt x="5329" y="8750"/>
                      </a:cubicBezTo>
                      <a:cubicBezTo>
                        <a:pt x="6595" y="8750"/>
                        <a:pt x="8451" y="9935"/>
                        <a:pt x="9716" y="9935"/>
                      </a:cubicBezTo>
                      <a:cubicBezTo>
                        <a:pt x="9731" y="9935"/>
                        <a:pt x="9747" y="9935"/>
                        <a:pt x="9762" y="9934"/>
                      </a:cubicBezTo>
                      <a:cubicBezTo>
                        <a:pt x="11841" y="9886"/>
                        <a:pt x="10302" y="4743"/>
                        <a:pt x="14580" y="4161"/>
                      </a:cubicBezTo>
                      <a:cubicBezTo>
                        <a:pt x="15426" y="4046"/>
                        <a:pt x="16352" y="4008"/>
                        <a:pt x="17269" y="4008"/>
                      </a:cubicBezTo>
                      <a:cubicBezTo>
                        <a:pt x="19105" y="4008"/>
                        <a:pt x="20905" y="4162"/>
                        <a:pt x="21951" y="4162"/>
                      </a:cubicBezTo>
                      <a:cubicBezTo>
                        <a:pt x="21985" y="4162"/>
                        <a:pt x="22018" y="4162"/>
                        <a:pt x="22050" y="4161"/>
                      </a:cubicBezTo>
                      <a:cubicBezTo>
                        <a:pt x="23435" y="4147"/>
                        <a:pt x="20630" y="2876"/>
                        <a:pt x="18959" y="2876"/>
                      </a:cubicBezTo>
                      <a:cubicBezTo>
                        <a:pt x="18789" y="2876"/>
                        <a:pt x="18631" y="2889"/>
                        <a:pt x="18490" y="2918"/>
                      </a:cubicBezTo>
                      <a:cubicBezTo>
                        <a:pt x="18419" y="2933"/>
                        <a:pt x="18354" y="2940"/>
                        <a:pt x="18294" y="2940"/>
                      </a:cubicBezTo>
                      <a:cubicBezTo>
                        <a:pt x="17087" y="2940"/>
                        <a:pt x="18224" y="46"/>
                        <a:pt x="14708" y="1"/>
                      </a:cubicBezTo>
                      <a:cubicBezTo>
                        <a:pt x="14654" y="0"/>
                        <a:pt x="14601" y="0"/>
                        <a:pt x="14548"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grpSp>
      <p:sp>
        <p:nvSpPr>
          <p:cNvPr id="314" name="Google Shape;314;p27"/>
          <p:cNvSpPr/>
          <p:nvPr/>
        </p:nvSpPr>
        <p:spPr>
          <a:xfrm>
            <a:off x="4951034" y="6879795"/>
            <a:ext cx="3059300" cy="100813"/>
          </a:xfrm>
          <a:custGeom>
            <a:avLst/>
            <a:gdLst/>
            <a:ahLst/>
            <a:cxnLst/>
            <a:rect l="l" t="t" r="r" b="b"/>
            <a:pathLst>
              <a:path w="65669" h="2164" extrusionOk="0">
                <a:moveTo>
                  <a:pt x="961" y="0"/>
                </a:moveTo>
                <a:cubicBezTo>
                  <a:pt x="429" y="0"/>
                  <a:pt x="0" y="429"/>
                  <a:pt x="0" y="961"/>
                </a:cubicBezTo>
                <a:lnTo>
                  <a:pt x="0" y="1203"/>
                </a:lnTo>
                <a:cubicBezTo>
                  <a:pt x="0" y="1735"/>
                  <a:pt x="429" y="2164"/>
                  <a:pt x="961" y="2164"/>
                </a:cubicBezTo>
                <a:lnTo>
                  <a:pt x="64708" y="2164"/>
                </a:lnTo>
                <a:cubicBezTo>
                  <a:pt x="65240" y="2164"/>
                  <a:pt x="65669" y="1735"/>
                  <a:pt x="65669" y="1203"/>
                </a:cubicBezTo>
                <a:lnTo>
                  <a:pt x="65669" y="961"/>
                </a:lnTo>
                <a:cubicBezTo>
                  <a:pt x="65669" y="429"/>
                  <a:pt x="65240" y="0"/>
                  <a:pt x="6470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315" name="Google Shape;315;p27"/>
          <p:cNvSpPr/>
          <p:nvPr/>
        </p:nvSpPr>
        <p:spPr>
          <a:xfrm>
            <a:off x="8272057" y="1919619"/>
            <a:ext cx="319771" cy="326619"/>
          </a:xfrm>
          <a:custGeom>
            <a:avLst/>
            <a:gdLst/>
            <a:ahLst/>
            <a:cxnLst/>
            <a:rect l="l" t="t" r="r" b="b"/>
            <a:pathLst>
              <a:path w="6864" h="7011" extrusionOk="0">
                <a:moveTo>
                  <a:pt x="6688" y="1"/>
                </a:moveTo>
                <a:cubicBezTo>
                  <a:pt x="6645" y="1"/>
                  <a:pt x="6602" y="18"/>
                  <a:pt x="6570" y="53"/>
                </a:cubicBezTo>
                <a:cubicBezTo>
                  <a:pt x="4871" y="1910"/>
                  <a:pt x="4268" y="4722"/>
                  <a:pt x="4069" y="6071"/>
                </a:cubicBezTo>
                <a:cubicBezTo>
                  <a:pt x="3145" y="3746"/>
                  <a:pt x="395" y="2219"/>
                  <a:pt x="266" y="2148"/>
                </a:cubicBezTo>
                <a:cubicBezTo>
                  <a:pt x="240" y="2132"/>
                  <a:pt x="212" y="2125"/>
                  <a:pt x="184" y="2125"/>
                </a:cubicBezTo>
                <a:cubicBezTo>
                  <a:pt x="127" y="2125"/>
                  <a:pt x="72" y="2154"/>
                  <a:pt x="43" y="2207"/>
                </a:cubicBezTo>
                <a:cubicBezTo>
                  <a:pt x="0" y="2287"/>
                  <a:pt x="32" y="2386"/>
                  <a:pt x="114" y="2427"/>
                </a:cubicBezTo>
                <a:cubicBezTo>
                  <a:pt x="147" y="2445"/>
                  <a:pt x="3464" y="4288"/>
                  <a:pt x="3979" y="6884"/>
                </a:cubicBezTo>
                <a:cubicBezTo>
                  <a:pt x="3995" y="6957"/>
                  <a:pt x="4059" y="7011"/>
                  <a:pt x="4135" y="7011"/>
                </a:cubicBezTo>
                <a:lnTo>
                  <a:pt x="4146" y="7011"/>
                </a:lnTo>
                <a:cubicBezTo>
                  <a:pt x="4226" y="7007"/>
                  <a:pt x="4289" y="6944"/>
                  <a:pt x="4294" y="6864"/>
                </a:cubicBezTo>
                <a:cubicBezTo>
                  <a:pt x="4297" y="6822"/>
                  <a:pt x="4623" y="2654"/>
                  <a:pt x="6805" y="268"/>
                </a:cubicBezTo>
                <a:cubicBezTo>
                  <a:pt x="6864" y="203"/>
                  <a:pt x="6860" y="102"/>
                  <a:pt x="6794" y="42"/>
                </a:cubicBezTo>
                <a:cubicBezTo>
                  <a:pt x="6764" y="15"/>
                  <a:pt x="6726" y="1"/>
                  <a:pt x="668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6" name="Google Shape;316;p27"/>
          <p:cNvSpPr/>
          <p:nvPr/>
        </p:nvSpPr>
        <p:spPr>
          <a:xfrm>
            <a:off x="6897704" y="6278828"/>
            <a:ext cx="296571" cy="320329"/>
          </a:xfrm>
          <a:custGeom>
            <a:avLst/>
            <a:gdLst/>
            <a:ahLst/>
            <a:cxnLst/>
            <a:rect l="l" t="t" r="r" b="b"/>
            <a:pathLst>
              <a:path w="6366" h="6876" extrusionOk="0">
                <a:moveTo>
                  <a:pt x="3055" y="0"/>
                </a:moveTo>
                <a:cubicBezTo>
                  <a:pt x="2969" y="0"/>
                  <a:pt x="2897" y="67"/>
                  <a:pt x="2895" y="154"/>
                </a:cubicBezTo>
                <a:cubicBezTo>
                  <a:pt x="2774" y="3382"/>
                  <a:pt x="80" y="6581"/>
                  <a:pt x="53" y="6614"/>
                </a:cubicBezTo>
                <a:cubicBezTo>
                  <a:pt x="1" y="6674"/>
                  <a:pt x="2" y="6763"/>
                  <a:pt x="56" y="6823"/>
                </a:cubicBezTo>
                <a:cubicBezTo>
                  <a:pt x="64" y="6833"/>
                  <a:pt x="74" y="6840"/>
                  <a:pt x="85" y="6848"/>
                </a:cubicBezTo>
                <a:cubicBezTo>
                  <a:pt x="112" y="6867"/>
                  <a:pt x="143" y="6876"/>
                  <a:pt x="174" y="6876"/>
                </a:cubicBezTo>
                <a:cubicBezTo>
                  <a:pt x="205" y="6876"/>
                  <a:pt x="236" y="6867"/>
                  <a:pt x="263" y="6848"/>
                </a:cubicBezTo>
                <a:cubicBezTo>
                  <a:pt x="1186" y="6221"/>
                  <a:pt x="2371" y="6039"/>
                  <a:pt x="3435" y="6039"/>
                </a:cubicBezTo>
                <a:cubicBezTo>
                  <a:pt x="4893" y="6039"/>
                  <a:pt x="6124" y="6381"/>
                  <a:pt x="6145" y="6387"/>
                </a:cubicBezTo>
                <a:cubicBezTo>
                  <a:pt x="6160" y="6391"/>
                  <a:pt x="6175" y="6393"/>
                  <a:pt x="6189" y="6393"/>
                </a:cubicBezTo>
                <a:cubicBezTo>
                  <a:pt x="6259" y="6393"/>
                  <a:pt x="6322" y="6347"/>
                  <a:pt x="6341" y="6278"/>
                </a:cubicBezTo>
                <a:cubicBezTo>
                  <a:pt x="6365" y="6193"/>
                  <a:pt x="6317" y="6105"/>
                  <a:pt x="6233" y="6081"/>
                </a:cubicBezTo>
                <a:cubicBezTo>
                  <a:pt x="6144" y="6057"/>
                  <a:pt x="4911" y="5714"/>
                  <a:pt x="3440" y="5714"/>
                </a:cubicBezTo>
                <a:cubicBezTo>
                  <a:pt x="2572" y="5714"/>
                  <a:pt x="1621" y="5833"/>
                  <a:pt x="772" y="6207"/>
                </a:cubicBezTo>
                <a:cubicBezTo>
                  <a:pt x="1576" y="5106"/>
                  <a:pt x="3119" y="2680"/>
                  <a:pt x="3212" y="166"/>
                </a:cubicBezTo>
                <a:cubicBezTo>
                  <a:pt x="3216" y="78"/>
                  <a:pt x="3148" y="4"/>
                  <a:pt x="3060" y="0"/>
                </a:cubicBezTo>
                <a:cubicBezTo>
                  <a:pt x="3058" y="0"/>
                  <a:pt x="3056" y="0"/>
                  <a:pt x="305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7" name="Google Shape;317;p27"/>
          <p:cNvSpPr/>
          <p:nvPr/>
        </p:nvSpPr>
        <p:spPr>
          <a:xfrm>
            <a:off x="5753488" y="6203590"/>
            <a:ext cx="289117" cy="339057"/>
          </a:xfrm>
          <a:custGeom>
            <a:avLst/>
            <a:gdLst/>
            <a:ahLst/>
            <a:cxnLst/>
            <a:rect l="l" t="t" r="r" b="b"/>
            <a:pathLst>
              <a:path w="6206" h="7278" extrusionOk="0">
                <a:moveTo>
                  <a:pt x="4318" y="0"/>
                </a:moveTo>
                <a:cubicBezTo>
                  <a:pt x="4240" y="0"/>
                  <a:pt x="4172" y="58"/>
                  <a:pt x="4158" y="136"/>
                </a:cubicBezTo>
                <a:cubicBezTo>
                  <a:pt x="3812" y="2630"/>
                  <a:pt x="4907" y="5286"/>
                  <a:pt x="5506" y="6512"/>
                </a:cubicBezTo>
                <a:cubicBezTo>
                  <a:pt x="4078" y="5554"/>
                  <a:pt x="2150" y="5396"/>
                  <a:pt x="1038" y="5396"/>
                </a:cubicBezTo>
                <a:cubicBezTo>
                  <a:pt x="533" y="5396"/>
                  <a:pt x="197" y="5428"/>
                  <a:pt x="151" y="5433"/>
                </a:cubicBezTo>
                <a:cubicBezTo>
                  <a:pt x="64" y="5442"/>
                  <a:pt x="1" y="5520"/>
                  <a:pt x="10" y="5608"/>
                </a:cubicBezTo>
                <a:cubicBezTo>
                  <a:pt x="20" y="5689"/>
                  <a:pt x="88" y="5750"/>
                  <a:pt x="168" y="5750"/>
                </a:cubicBezTo>
                <a:cubicBezTo>
                  <a:pt x="173" y="5750"/>
                  <a:pt x="178" y="5750"/>
                  <a:pt x="183" y="5749"/>
                </a:cubicBezTo>
                <a:cubicBezTo>
                  <a:pt x="194" y="5748"/>
                  <a:pt x="505" y="5718"/>
                  <a:pt x="989" y="5718"/>
                </a:cubicBezTo>
                <a:cubicBezTo>
                  <a:pt x="2212" y="5718"/>
                  <a:pt x="4537" y="5909"/>
                  <a:pt x="5894" y="7232"/>
                </a:cubicBezTo>
                <a:cubicBezTo>
                  <a:pt x="5920" y="7257"/>
                  <a:pt x="5953" y="7273"/>
                  <a:pt x="5989" y="7277"/>
                </a:cubicBezTo>
                <a:cubicBezTo>
                  <a:pt x="5994" y="7277"/>
                  <a:pt x="6000" y="7278"/>
                  <a:pt x="6006" y="7278"/>
                </a:cubicBezTo>
                <a:cubicBezTo>
                  <a:pt x="6126" y="7278"/>
                  <a:pt x="6206" y="7146"/>
                  <a:pt x="6143" y="7038"/>
                </a:cubicBezTo>
                <a:cubicBezTo>
                  <a:pt x="6122" y="7001"/>
                  <a:pt x="4028" y="3380"/>
                  <a:pt x="4474" y="180"/>
                </a:cubicBezTo>
                <a:cubicBezTo>
                  <a:pt x="4486" y="93"/>
                  <a:pt x="4426" y="13"/>
                  <a:pt x="4338" y="1"/>
                </a:cubicBezTo>
                <a:cubicBezTo>
                  <a:pt x="4331" y="1"/>
                  <a:pt x="4325" y="0"/>
                  <a:pt x="431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8" name="Google Shape;318;p27"/>
          <p:cNvSpPr/>
          <p:nvPr/>
        </p:nvSpPr>
        <p:spPr>
          <a:xfrm>
            <a:off x="7573303" y="5607793"/>
            <a:ext cx="297968" cy="231209"/>
          </a:xfrm>
          <a:custGeom>
            <a:avLst/>
            <a:gdLst/>
            <a:ahLst/>
            <a:cxnLst/>
            <a:rect l="l" t="t" r="r" b="b"/>
            <a:pathLst>
              <a:path w="6396" h="4963" extrusionOk="0">
                <a:moveTo>
                  <a:pt x="2845" y="1"/>
                </a:moveTo>
                <a:cubicBezTo>
                  <a:pt x="2782" y="1"/>
                  <a:pt x="2722" y="38"/>
                  <a:pt x="2697" y="100"/>
                </a:cubicBezTo>
                <a:cubicBezTo>
                  <a:pt x="2087" y="1614"/>
                  <a:pt x="101" y="4285"/>
                  <a:pt x="81" y="4313"/>
                </a:cubicBezTo>
                <a:cubicBezTo>
                  <a:pt x="0" y="4421"/>
                  <a:pt x="82" y="4567"/>
                  <a:pt x="207" y="4567"/>
                </a:cubicBezTo>
                <a:cubicBezTo>
                  <a:pt x="219" y="4567"/>
                  <a:pt x="233" y="4565"/>
                  <a:pt x="246" y="4562"/>
                </a:cubicBezTo>
                <a:cubicBezTo>
                  <a:pt x="788" y="4429"/>
                  <a:pt x="1393" y="4378"/>
                  <a:pt x="2004" y="4378"/>
                </a:cubicBezTo>
                <a:cubicBezTo>
                  <a:pt x="4048" y="4378"/>
                  <a:pt x="6160" y="4951"/>
                  <a:pt x="6187" y="4958"/>
                </a:cubicBezTo>
                <a:cubicBezTo>
                  <a:pt x="6200" y="4962"/>
                  <a:pt x="6213" y="4963"/>
                  <a:pt x="6226" y="4963"/>
                </a:cubicBezTo>
                <a:cubicBezTo>
                  <a:pt x="6227" y="4963"/>
                  <a:pt x="6228" y="4963"/>
                  <a:pt x="6229" y="4963"/>
                </a:cubicBezTo>
                <a:cubicBezTo>
                  <a:pt x="6307" y="4963"/>
                  <a:pt x="6373" y="4904"/>
                  <a:pt x="6384" y="4828"/>
                </a:cubicBezTo>
                <a:cubicBezTo>
                  <a:pt x="6396" y="4749"/>
                  <a:pt x="6348" y="4674"/>
                  <a:pt x="6272" y="4652"/>
                </a:cubicBezTo>
                <a:cubicBezTo>
                  <a:pt x="6159" y="4620"/>
                  <a:pt x="4082" y="4058"/>
                  <a:pt x="2023" y="4058"/>
                </a:cubicBezTo>
                <a:cubicBezTo>
                  <a:pt x="1532" y="4058"/>
                  <a:pt x="1042" y="4090"/>
                  <a:pt x="581" y="4168"/>
                </a:cubicBezTo>
                <a:cubicBezTo>
                  <a:pt x="1139" y="3395"/>
                  <a:pt x="2491" y="1465"/>
                  <a:pt x="2992" y="219"/>
                </a:cubicBezTo>
                <a:cubicBezTo>
                  <a:pt x="3025" y="137"/>
                  <a:pt x="2985" y="45"/>
                  <a:pt x="2904" y="12"/>
                </a:cubicBezTo>
                <a:cubicBezTo>
                  <a:pt x="2885" y="4"/>
                  <a:pt x="2864" y="1"/>
                  <a:pt x="284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9" name="Google Shape;319;p27"/>
          <p:cNvSpPr txBox="1">
            <a:spLocks noGrp="1"/>
          </p:cNvSpPr>
          <p:nvPr>
            <p:ph type="ctrTitle"/>
          </p:nvPr>
        </p:nvSpPr>
        <p:spPr>
          <a:xfrm>
            <a:off x="3717600" y="2520959"/>
            <a:ext cx="4756800" cy="1683200"/>
          </a:xfrm>
          <a:prstGeom prst="rect">
            <a:avLst/>
          </a:prstGeom>
        </p:spPr>
        <p:txBody>
          <a:bodyPr spcFirstLastPara="1" wrap="square" lIns="121900" tIns="121900" rIns="121900" bIns="121900" anchor="b" anchorCtr="0">
            <a:noAutofit/>
          </a:bodyPr>
          <a:lstStyle/>
          <a:p>
            <a:r>
              <a:rPr lang="en" b="1" dirty="0">
                <a:latin typeface="Calibri"/>
              </a:rPr>
              <a:t>Online News Popularity</a:t>
            </a:r>
            <a:endParaRPr b="1" dirty="0">
              <a:latin typeface="Calibri"/>
            </a:endParaRPr>
          </a:p>
        </p:txBody>
      </p:sp>
      <p:sp>
        <p:nvSpPr>
          <p:cNvPr id="320" name="Google Shape;320;p27"/>
          <p:cNvSpPr txBox="1">
            <a:spLocks noGrp="1"/>
          </p:cNvSpPr>
          <p:nvPr>
            <p:ph type="subTitle" idx="1"/>
          </p:nvPr>
        </p:nvSpPr>
        <p:spPr>
          <a:xfrm>
            <a:off x="3789287" y="4160905"/>
            <a:ext cx="4611103" cy="1056800"/>
          </a:xfrm>
          <a:prstGeom prst="rect">
            <a:avLst/>
          </a:prstGeom>
        </p:spPr>
        <p:txBody>
          <a:bodyPr spcFirstLastPara="1" wrap="square" lIns="121900" tIns="121900" rIns="121900" bIns="121900" anchor="t" anchorCtr="0">
            <a:noAutofit/>
          </a:bodyPr>
          <a:lstStyle/>
          <a:p>
            <a:pPr marL="0" indent="0"/>
            <a:r>
              <a:rPr lang="fr-FR" altLang="zh-CN" sz="1850" b="1" i="0" u="none" strike="noStrike" cap="all" dirty="0">
                <a:solidFill>
                  <a:srgbClr val="000000"/>
                </a:solidFill>
                <a:effectLst/>
                <a:latin typeface="Calibri"/>
              </a:rPr>
              <a:t>PYTHON FOR DATA ANALYSIS PROJECT 2022-2023</a:t>
            </a:r>
            <a:r>
              <a:rPr lang="fr-FR" altLang="zh-CN" sz="1850" b="0" i="0" dirty="0">
                <a:solidFill>
                  <a:srgbClr val="000000"/>
                </a:solidFill>
                <a:effectLst/>
                <a:latin typeface="Calibri"/>
              </a:rPr>
              <a:t>​</a:t>
            </a:r>
            <a:endParaRPr lang="en-US" sz="1850">
              <a:latin typeface="Calibri"/>
            </a:endParaRPr>
          </a:p>
        </p:txBody>
      </p:sp>
      <p:sp>
        <p:nvSpPr>
          <p:cNvPr id="2" name="ZoneTexte 3">
            <a:extLst>
              <a:ext uri="{FF2B5EF4-FFF2-40B4-BE49-F238E27FC236}">
                <a16:creationId xmlns:a16="http://schemas.microsoft.com/office/drawing/2014/main" id="{A4E697D7-3D42-2993-841B-DDE488382ECC}"/>
              </a:ext>
            </a:extLst>
          </p:cNvPr>
          <p:cNvSpPr txBox="1"/>
          <p:nvPr/>
        </p:nvSpPr>
        <p:spPr>
          <a:xfrm>
            <a:off x="-19222" y="5853308"/>
            <a:ext cx="4243211" cy="95430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altLang="zh-CN" sz="1850" b="1" dirty="0">
                <a:latin typeface="Calibri"/>
                <a:ea typeface="宋体"/>
                <a:cs typeface="Calibri"/>
              </a:rPr>
              <a:t>Audrey DJOUPE PENE</a:t>
            </a:r>
            <a:endParaRPr lang="fr-FR" sz="1850" b="1">
              <a:latin typeface="Calibri"/>
              <a:ea typeface="宋体"/>
              <a:cs typeface="Calibri"/>
            </a:endParaRPr>
          </a:p>
          <a:p>
            <a:r>
              <a:rPr lang="fr-FR" sz="1850" b="1" dirty="0">
                <a:latin typeface="Calibri"/>
                <a:cs typeface="Calibri"/>
              </a:rPr>
              <a:t>Christopher MUFU</a:t>
            </a:r>
          </a:p>
          <a:p>
            <a:r>
              <a:rPr lang="fr-FR" altLang="zh-CN" sz="1850" b="1" dirty="0">
                <a:latin typeface="Calibri"/>
                <a:ea typeface="宋体"/>
                <a:cs typeface="Calibri"/>
              </a:rPr>
              <a:t>Weize YAN</a:t>
            </a:r>
          </a:p>
        </p:txBody>
      </p:sp>
    </p:spTree>
    <p:extLst>
      <p:ext uri="{BB962C8B-B14F-4D97-AF65-F5344CB8AC3E}">
        <p14:creationId xmlns:p14="http://schemas.microsoft.com/office/powerpoint/2010/main" val="111373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a:latin typeface="Helvetica Neue"/>
              </a:rPr>
              <a:t>Data </a:t>
            </a:r>
            <a:r>
              <a:rPr lang="fr-FR" sz="4900" b="1" err="1">
                <a:latin typeface="Helvetica Neue"/>
              </a:rPr>
              <a:t>exploratory</a:t>
            </a:r>
            <a:r>
              <a:rPr lang="fr-FR" sz="4900" b="1">
                <a:latin typeface="Helvetica Neue"/>
              </a:rPr>
              <a:t> analysis</a:t>
            </a:r>
            <a:br>
              <a:rPr lang="fr-FR"/>
            </a:br>
            <a:br>
              <a:rPr lang="fr-FR" sz="2600"/>
            </a:br>
            <a:r>
              <a:rPr lang="fr-FR" sz="2600" i="0" u="sng" err="1">
                <a:solidFill>
                  <a:srgbClr val="000000"/>
                </a:solidFill>
                <a:effectLst/>
                <a:latin typeface="Helvetica Neue"/>
              </a:rPr>
              <a:t>Analysis</a:t>
            </a:r>
            <a:r>
              <a:rPr lang="fr-FR" sz="2600" i="0" u="sng">
                <a:solidFill>
                  <a:srgbClr val="000000"/>
                </a:solidFill>
                <a:effectLst/>
                <a:latin typeface="Helvetica Neue"/>
              </a:rPr>
              <a:t> of important </a:t>
            </a:r>
            <a:r>
              <a:rPr lang="fr-FR" sz="2600" i="0" u="sng" err="1">
                <a:solidFill>
                  <a:srgbClr val="000000"/>
                </a:solidFill>
                <a:effectLst/>
                <a:latin typeface="Helvetica Neue"/>
              </a:rPr>
              <a:t>attributes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286000"/>
            <a:ext cx="4922322" cy="4184650"/>
          </a:xfrm>
        </p:spPr>
        <p:txBody>
          <a:bodyPr>
            <a:normAutofit/>
          </a:bodyPr>
          <a:lstStyle/>
          <a:p>
            <a:pPr marL="0" indent="0">
              <a:buNone/>
            </a:pPr>
            <a:r>
              <a:rPr lang="en-US"/>
              <a:t>After having identified the important attributes, we proceed to their analysis in a univariate way in order to obtain all the knowledge necessary to build our predictive model.</a:t>
            </a:r>
          </a:p>
          <a:p>
            <a:pPr marL="0" indent="0">
              <a:buNone/>
            </a:pPr>
            <a:endParaRPr lang="en-US"/>
          </a:p>
          <a:p>
            <a:pPr marL="0" indent="0">
              <a:buNone/>
            </a:pPr>
            <a:r>
              <a:rPr lang="fr-FR" b="1"/>
              <a:t>Main </a:t>
            </a:r>
            <a:r>
              <a:rPr lang="fr-FR" b="1" err="1"/>
              <a:t>analysis</a:t>
            </a:r>
            <a:r>
              <a:rPr lang="fr-FR" b="1"/>
              <a:t> :</a:t>
            </a:r>
          </a:p>
          <a:p>
            <a:r>
              <a:rPr lang="en-US">
                <a:solidFill>
                  <a:srgbClr val="000000"/>
                </a:solidFill>
                <a:latin typeface="Helvetica Neue"/>
              </a:rPr>
              <a:t>Observation of the d</a:t>
            </a:r>
            <a:r>
              <a:rPr lang="en-US" b="0" i="0">
                <a:solidFill>
                  <a:srgbClr val="000000"/>
                </a:solidFill>
                <a:effectLst/>
                <a:latin typeface="Helvetica Neue"/>
              </a:rPr>
              <a:t>ifference between the important attributes with and without outliers.</a:t>
            </a:r>
            <a:endParaRPr lang="en-US"/>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8E9B722E-DC5E-C9BE-625B-6E62D5B83FC7}"/>
              </a:ext>
            </a:extLst>
          </p:cNvPr>
          <p:cNvPicPr>
            <a:picLocks noChangeAspect="1"/>
          </p:cNvPicPr>
          <p:nvPr/>
        </p:nvPicPr>
        <p:blipFill>
          <a:blip r:embed="rId2"/>
          <a:stretch>
            <a:fillRect/>
          </a:stretch>
        </p:blipFill>
        <p:spPr>
          <a:xfrm>
            <a:off x="8890659" y="1243440"/>
            <a:ext cx="3228110" cy="2510648"/>
          </a:xfrm>
          <a:prstGeom prst="rect">
            <a:avLst/>
          </a:prstGeom>
        </p:spPr>
      </p:pic>
      <p:sp>
        <p:nvSpPr>
          <p:cNvPr id="10" name="Rectangle 9">
            <a:extLst>
              <a:ext uri="{FF2B5EF4-FFF2-40B4-BE49-F238E27FC236}">
                <a16:creationId xmlns:a16="http://schemas.microsoft.com/office/drawing/2014/main" id="{B022CDB3-3CB0-F12B-8D25-4F22A30E396C}"/>
              </a:ext>
            </a:extLst>
          </p:cNvPr>
          <p:cNvSpPr/>
          <p:nvPr/>
        </p:nvSpPr>
        <p:spPr>
          <a:xfrm>
            <a:off x="5225142" y="3782786"/>
            <a:ext cx="6462155" cy="29688"/>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D59D109-7C95-33ED-7FF2-8F67D8D4A318}"/>
              </a:ext>
            </a:extLst>
          </p:cNvPr>
          <p:cNvSpPr txBox="1"/>
          <p:nvPr/>
        </p:nvSpPr>
        <p:spPr>
          <a:xfrm>
            <a:off x="5277097" y="880753"/>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With outliers :</a:t>
            </a:r>
            <a:endParaRPr lang="en-US" dirty="0">
              <a:latin typeface="dm sans"/>
            </a:endParaRPr>
          </a:p>
        </p:txBody>
      </p:sp>
      <p:sp>
        <p:nvSpPr>
          <p:cNvPr id="12" name="TextBox 11">
            <a:extLst>
              <a:ext uri="{FF2B5EF4-FFF2-40B4-BE49-F238E27FC236}">
                <a16:creationId xmlns:a16="http://schemas.microsoft.com/office/drawing/2014/main" id="{6582E255-FD2F-6362-9AC4-7F0074C16EB1}"/>
              </a:ext>
            </a:extLst>
          </p:cNvPr>
          <p:cNvSpPr txBox="1"/>
          <p:nvPr/>
        </p:nvSpPr>
        <p:spPr>
          <a:xfrm>
            <a:off x="5435435" y="3958441"/>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Without outliers :</a:t>
            </a:r>
            <a:endParaRPr lang="en-US" dirty="0">
              <a:latin typeface="dm sans"/>
            </a:endParaRPr>
          </a:p>
        </p:txBody>
      </p:sp>
      <p:pic>
        <p:nvPicPr>
          <p:cNvPr id="13" name="Picture 13">
            <a:extLst>
              <a:ext uri="{FF2B5EF4-FFF2-40B4-BE49-F238E27FC236}">
                <a16:creationId xmlns:a16="http://schemas.microsoft.com/office/drawing/2014/main" id="{7A90E919-1212-8BBC-AF4F-386B055887FC}"/>
              </a:ext>
            </a:extLst>
          </p:cNvPr>
          <p:cNvPicPr>
            <a:picLocks noChangeAspect="1"/>
          </p:cNvPicPr>
          <p:nvPr/>
        </p:nvPicPr>
        <p:blipFill rotWithShape="1">
          <a:blip r:embed="rId3"/>
          <a:srcRect l="-955" t="-1505" r="15036" b="485"/>
          <a:stretch/>
        </p:blipFill>
        <p:spPr>
          <a:xfrm>
            <a:off x="4922322" y="1309007"/>
            <a:ext cx="4019524" cy="2428039"/>
          </a:xfrm>
          <a:prstGeom prst="rect">
            <a:avLst/>
          </a:prstGeom>
        </p:spPr>
      </p:pic>
      <p:pic>
        <p:nvPicPr>
          <p:cNvPr id="14" name="Picture 14">
            <a:extLst>
              <a:ext uri="{FF2B5EF4-FFF2-40B4-BE49-F238E27FC236}">
                <a16:creationId xmlns:a16="http://schemas.microsoft.com/office/drawing/2014/main" id="{D5D7BF0F-39E3-2DFA-10FA-C7F3C04E2584}"/>
              </a:ext>
            </a:extLst>
          </p:cNvPr>
          <p:cNvPicPr>
            <a:picLocks noChangeAspect="1"/>
          </p:cNvPicPr>
          <p:nvPr/>
        </p:nvPicPr>
        <p:blipFill>
          <a:blip r:embed="rId4"/>
          <a:stretch>
            <a:fillRect/>
          </a:stretch>
        </p:blipFill>
        <p:spPr>
          <a:xfrm>
            <a:off x="4991595" y="4328304"/>
            <a:ext cx="4168238" cy="2041080"/>
          </a:xfrm>
          <a:prstGeom prst="rect">
            <a:avLst/>
          </a:prstGeom>
        </p:spPr>
      </p:pic>
      <p:pic>
        <p:nvPicPr>
          <p:cNvPr id="15" name="Picture 15">
            <a:extLst>
              <a:ext uri="{FF2B5EF4-FFF2-40B4-BE49-F238E27FC236}">
                <a16:creationId xmlns:a16="http://schemas.microsoft.com/office/drawing/2014/main" id="{3CA8359C-B9A1-9E8B-F63B-E1311EEFF081}"/>
              </a:ext>
            </a:extLst>
          </p:cNvPr>
          <p:cNvPicPr>
            <a:picLocks noChangeAspect="1"/>
          </p:cNvPicPr>
          <p:nvPr/>
        </p:nvPicPr>
        <p:blipFill>
          <a:blip r:embed="rId5"/>
          <a:stretch>
            <a:fillRect/>
          </a:stretch>
        </p:blipFill>
        <p:spPr>
          <a:xfrm>
            <a:off x="9058894" y="3890197"/>
            <a:ext cx="3020290" cy="2432383"/>
          </a:xfrm>
          <a:prstGeom prst="rect">
            <a:avLst/>
          </a:prstGeom>
        </p:spPr>
      </p:pic>
    </p:spTree>
    <p:extLst>
      <p:ext uri="{BB962C8B-B14F-4D97-AF65-F5344CB8AC3E}">
        <p14:creationId xmlns:p14="http://schemas.microsoft.com/office/powerpoint/2010/main" val="109698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Scaling</a:t>
            </a:r>
            <a:r>
              <a:rPr lang="fr-FR" sz="2600" b="1" dirty="0"/>
              <a:t> </a:t>
            </a:r>
            <a:r>
              <a:rPr lang="fr-FR" sz="2600" b="1" dirty="0" err="1"/>
              <a:t>dataset</a:t>
            </a:r>
            <a:r>
              <a:rPr lang="fr-FR" sz="2600" b="1" dirty="0"/>
              <a:t> :</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434442"/>
            <a:ext cx="6337463" cy="3076287"/>
          </a:xfrm>
        </p:spPr>
        <p:txBody>
          <a:bodyPr>
            <a:normAutofit/>
          </a:bodyPr>
          <a:lstStyle/>
          <a:p>
            <a:pPr marL="0" indent="0">
              <a:buNone/>
            </a:pPr>
            <a:r>
              <a:rPr lang="fr-FR" dirty="0" err="1"/>
              <a:t>Before</a:t>
            </a:r>
            <a:r>
              <a:rPr lang="fr-FR" dirty="0"/>
              <a:t> </a:t>
            </a:r>
            <a:r>
              <a:rPr lang="fr-FR" dirty="0" err="1"/>
              <a:t>scaling</a:t>
            </a:r>
            <a:r>
              <a:rPr lang="fr-FR" dirty="0"/>
              <a:t> the data, </a:t>
            </a:r>
            <a:r>
              <a:rPr lang="fr-FR" dirty="0" err="1"/>
              <a:t>we</a:t>
            </a:r>
            <a:r>
              <a:rPr lang="fr-FR" dirty="0"/>
              <a:t> </a:t>
            </a:r>
            <a:r>
              <a:rPr lang="fr-FR" dirty="0" err="1"/>
              <a:t>extract</a:t>
            </a:r>
            <a:r>
              <a:rPr lang="fr-FR" dirty="0"/>
              <a:t> the </a:t>
            </a:r>
            <a:r>
              <a:rPr lang="fr-FR" dirty="0" err="1"/>
              <a:t>dataset</a:t>
            </a:r>
            <a:r>
              <a:rPr lang="fr-FR" dirty="0"/>
              <a:t> </a:t>
            </a:r>
            <a:r>
              <a:rPr lang="fr-FR" dirty="0" err="1"/>
              <a:t>with</a:t>
            </a:r>
            <a:r>
              <a:rPr lang="fr-FR" dirty="0"/>
              <a:t> the 16 </a:t>
            </a:r>
            <a:r>
              <a:rPr lang="fr-FR" dirty="0" err="1"/>
              <a:t>most</a:t>
            </a:r>
            <a:r>
              <a:rPr lang="fr-FR" dirty="0"/>
              <a:t> important </a:t>
            </a:r>
            <a:r>
              <a:rPr lang="fr-FR" dirty="0" err="1"/>
              <a:t>features</a:t>
            </a:r>
            <a:r>
              <a:rPr lang="fr-FR" dirty="0"/>
              <a:t>.</a:t>
            </a:r>
            <a:endParaRPr lang="en-US"/>
          </a:p>
          <a:p>
            <a:pPr marL="0" indent="0">
              <a:buNone/>
            </a:pPr>
            <a:endParaRPr lang="fr-FR" dirty="0"/>
          </a:p>
          <a:p>
            <a:pPr marL="0" indent="0">
              <a:buNone/>
            </a:pPr>
            <a:r>
              <a:rPr lang="en-US" dirty="0"/>
              <a:t>In the analysis of the data done previously, we noticed that the distribution of the data was not normal. For this, we had to normalize our data set.</a:t>
            </a:r>
          </a:p>
          <a:p>
            <a:pPr marL="0" indent="0">
              <a:buNone/>
            </a:pPr>
            <a:r>
              <a:rPr lang="en-US" dirty="0"/>
              <a:t>We used the </a:t>
            </a:r>
            <a:r>
              <a:rPr lang="en-US" err="1"/>
              <a:t>RobustScaler</a:t>
            </a:r>
            <a:r>
              <a:rPr lang="en-US" dirty="0"/>
              <a:t> method because it is a method that is not vulnerable to outliers. </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7">
            <a:extLst>
              <a:ext uri="{FF2B5EF4-FFF2-40B4-BE49-F238E27FC236}">
                <a16:creationId xmlns:a16="http://schemas.microsoft.com/office/drawing/2014/main" id="{357AE87C-AE98-C109-3381-E9451C9C9427}"/>
              </a:ext>
            </a:extLst>
          </p:cNvPr>
          <p:cNvPicPr>
            <a:picLocks noChangeAspect="1"/>
          </p:cNvPicPr>
          <p:nvPr/>
        </p:nvPicPr>
        <p:blipFill>
          <a:blip r:embed="rId2"/>
          <a:stretch>
            <a:fillRect/>
          </a:stretch>
        </p:blipFill>
        <p:spPr>
          <a:xfrm>
            <a:off x="6901543" y="3507252"/>
            <a:ext cx="3910941" cy="1515938"/>
          </a:xfrm>
          <a:prstGeom prst="rect">
            <a:avLst/>
          </a:prstGeom>
        </p:spPr>
      </p:pic>
      <p:pic>
        <p:nvPicPr>
          <p:cNvPr id="8" name="Picture 8">
            <a:extLst>
              <a:ext uri="{FF2B5EF4-FFF2-40B4-BE49-F238E27FC236}">
                <a16:creationId xmlns:a16="http://schemas.microsoft.com/office/drawing/2014/main" id="{F52BA658-7B5C-FD8A-D223-2E26E550C334}"/>
              </a:ext>
            </a:extLst>
          </p:cNvPr>
          <p:cNvPicPr>
            <a:picLocks noChangeAspect="1"/>
          </p:cNvPicPr>
          <p:nvPr/>
        </p:nvPicPr>
        <p:blipFill>
          <a:blip r:embed="rId3"/>
          <a:stretch>
            <a:fillRect/>
          </a:stretch>
        </p:blipFill>
        <p:spPr>
          <a:xfrm>
            <a:off x="6901542" y="1011919"/>
            <a:ext cx="3752602" cy="2231483"/>
          </a:xfrm>
          <a:prstGeom prst="rect">
            <a:avLst/>
          </a:prstGeom>
        </p:spPr>
      </p:pic>
      <p:pic>
        <p:nvPicPr>
          <p:cNvPr id="9" name="Picture 15">
            <a:extLst>
              <a:ext uri="{FF2B5EF4-FFF2-40B4-BE49-F238E27FC236}">
                <a16:creationId xmlns:a16="http://schemas.microsoft.com/office/drawing/2014/main" id="{689AAC02-7D24-FD40-14D9-B8FEFFC8B708}"/>
              </a:ext>
            </a:extLst>
          </p:cNvPr>
          <p:cNvPicPr>
            <a:picLocks noChangeAspect="1"/>
          </p:cNvPicPr>
          <p:nvPr/>
        </p:nvPicPr>
        <p:blipFill>
          <a:blip r:embed="rId4"/>
          <a:stretch>
            <a:fillRect/>
          </a:stretch>
        </p:blipFill>
        <p:spPr>
          <a:xfrm>
            <a:off x="6901543" y="5354295"/>
            <a:ext cx="3910940" cy="582863"/>
          </a:xfrm>
          <a:prstGeom prst="rect">
            <a:avLst/>
          </a:prstGeom>
        </p:spPr>
      </p:pic>
    </p:spTree>
    <p:extLst>
      <p:ext uri="{BB962C8B-B14F-4D97-AF65-F5344CB8AC3E}">
        <p14:creationId xmlns:p14="http://schemas.microsoft.com/office/powerpoint/2010/main" val="224397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Implementation</a:t>
            </a:r>
            <a:r>
              <a:rPr lang="fr-FR" sz="2600" b="1" dirty="0"/>
              <a:t> of </a:t>
            </a:r>
            <a:r>
              <a:rPr lang="fr-FR" sz="2600" b="1" dirty="0" err="1"/>
              <a:t>models</a:t>
            </a:r>
            <a:endParaRPr lang="fr-FR" sz="2600" dirty="0" err="1"/>
          </a:p>
          <a:p>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49533"/>
            <a:ext cx="6762996" cy="998106"/>
          </a:xfrm>
        </p:spPr>
        <p:txBody>
          <a:bodyPr>
            <a:normAutofit/>
          </a:bodyPr>
          <a:lstStyle/>
          <a:p>
            <a:pPr>
              <a:buNone/>
            </a:pPr>
            <a:r>
              <a:rPr lang="en-US" dirty="0"/>
              <a:t>We started by creating our data sets for training and testing.</a:t>
            </a:r>
            <a:endParaRPr lang="fr-FR" dirty="0"/>
          </a:p>
          <a:p>
            <a:pPr marL="0" indent="0">
              <a:buNone/>
            </a:pPr>
            <a:endParaRPr lang="fr-FR"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 name="Picture 10">
            <a:extLst>
              <a:ext uri="{FF2B5EF4-FFF2-40B4-BE49-F238E27FC236}">
                <a16:creationId xmlns:a16="http://schemas.microsoft.com/office/drawing/2014/main" id="{1E5D2D6F-3B4D-E5F7-ABF1-BD46FBDB432C}"/>
              </a:ext>
            </a:extLst>
          </p:cNvPr>
          <p:cNvPicPr>
            <a:picLocks noChangeAspect="1"/>
          </p:cNvPicPr>
          <p:nvPr/>
        </p:nvPicPr>
        <p:blipFill>
          <a:blip r:embed="rId2"/>
          <a:stretch>
            <a:fillRect/>
          </a:stretch>
        </p:blipFill>
        <p:spPr>
          <a:xfrm>
            <a:off x="1438894" y="2796106"/>
            <a:ext cx="4405745" cy="503789"/>
          </a:xfrm>
          <a:prstGeom prst="rect">
            <a:avLst/>
          </a:prstGeom>
        </p:spPr>
      </p:pic>
      <p:pic>
        <p:nvPicPr>
          <p:cNvPr id="11" name="Picture 11">
            <a:extLst>
              <a:ext uri="{FF2B5EF4-FFF2-40B4-BE49-F238E27FC236}">
                <a16:creationId xmlns:a16="http://schemas.microsoft.com/office/drawing/2014/main" id="{2CC59C5B-BB62-1EF5-3405-16674B6A4628}"/>
              </a:ext>
            </a:extLst>
          </p:cNvPr>
          <p:cNvPicPr>
            <a:picLocks noChangeAspect="1"/>
          </p:cNvPicPr>
          <p:nvPr/>
        </p:nvPicPr>
        <p:blipFill>
          <a:blip r:embed="rId3"/>
          <a:stretch>
            <a:fillRect/>
          </a:stretch>
        </p:blipFill>
        <p:spPr>
          <a:xfrm>
            <a:off x="1043049" y="3752602"/>
            <a:ext cx="6058394" cy="589807"/>
          </a:xfrm>
          <a:prstGeom prst="rect">
            <a:avLst/>
          </a:prstGeom>
        </p:spPr>
      </p:pic>
      <p:pic>
        <p:nvPicPr>
          <p:cNvPr id="12" name="Picture 12">
            <a:extLst>
              <a:ext uri="{FF2B5EF4-FFF2-40B4-BE49-F238E27FC236}">
                <a16:creationId xmlns:a16="http://schemas.microsoft.com/office/drawing/2014/main" id="{31FA2C52-CE5C-90F5-030A-A64FA71F2CF5}"/>
              </a:ext>
            </a:extLst>
          </p:cNvPr>
          <p:cNvPicPr>
            <a:picLocks noChangeAspect="1"/>
          </p:cNvPicPr>
          <p:nvPr/>
        </p:nvPicPr>
        <p:blipFill rotWithShape="1">
          <a:blip r:embed="rId4"/>
          <a:srcRect r="24985" b="10405"/>
          <a:stretch/>
        </p:blipFill>
        <p:spPr>
          <a:xfrm>
            <a:off x="8247413" y="2256418"/>
            <a:ext cx="3950824" cy="4610366"/>
          </a:xfrm>
          <a:prstGeom prst="rect">
            <a:avLst/>
          </a:prstGeom>
        </p:spPr>
      </p:pic>
    </p:spTree>
    <p:extLst>
      <p:ext uri="{BB962C8B-B14F-4D97-AF65-F5344CB8AC3E}">
        <p14:creationId xmlns:p14="http://schemas.microsoft.com/office/powerpoint/2010/main" val="16150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434442"/>
            <a:ext cx="6367152" cy="2898157"/>
          </a:xfrm>
        </p:spPr>
        <p:txBody>
          <a:bodyPr>
            <a:normAutofit/>
          </a:bodyPr>
          <a:lstStyle/>
          <a:p>
            <a:pPr marL="0" indent="0">
              <a:lnSpc>
                <a:spcPct val="94000"/>
              </a:lnSpc>
              <a:spcBef>
                <a:spcPts val="1000"/>
              </a:spcBef>
              <a:spcAft>
                <a:spcPts val="200"/>
              </a:spcAft>
              <a:buNone/>
            </a:pPr>
            <a:r>
              <a:rPr lang="en-US" b="1" dirty="0"/>
              <a:t>Random Forest Classifier</a:t>
            </a:r>
            <a:endParaRPr lang="en-US" dirty="0"/>
          </a:p>
          <a:p>
            <a:pPr marL="0" indent="0">
              <a:lnSpc>
                <a:spcPct val="94000"/>
              </a:lnSpc>
              <a:spcBef>
                <a:spcPts val="1000"/>
              </a:spcBef>
              <a:spcAft>
                <a:spcPts val="200"/>
              </a:spcAft>
              <a:buNone/>
            </a:pPr>
            <a:r>
              <a:rPr lang="en-US" dirty="0">
                <a:latin typeface="Franklin Gothic Book"/>
              </a:rPr>
              <a:t>This model is typically for the classification or regression task. It is robust to </a:t>
            </a:r>
            <a:r>
              <a:rPr lang="en-US" dirty="0" err="1">
                <a:latin typeface="Franklin Gothic Book"/>
              </a:rPr>
              <a:t>ouliers</a:t>
            </a:r>
            <a:r>
              <a:rPr lang="en-US" dirty="0">
                <a:latin typeface="Franklin Gothic Book"/>
              </a:rPr>
              <a:t> and non-linear data. We first imported our model and then trained it on our data and finally made predictions.</a:t>
            </a:r>
            <a:r>
              <a:rPr lang="en-US" b="1" dirty="0"/>
              <a:t> </a:t>
            </a:r>
            <a:endParaRPr lang="en-US" dirty="0"/>
          </a:p>
          <a:p>
            <a:pPr marL="0" indent="0">
              <a:lnSpc>
                <a:spcPct val="94000"/>
              </a:lnSpc>
              <a:spcBef>
                <a:spcPts val="1000"/>
              </a:spcBef>
              <a:spcAft>
                <a:spcPts val="200"/>
              </a:spcAft>
              <a:buNone/>
            </a:pPr>
            <a:r>
              <a:rPr lang="en-US" dirty="0">
                <a:latin typeface="Franklin Gothic Book"/>
              </a:rPr>
              <a:t>Accuracy score: 61.27% </a:t>
            </a:r>
          </a:p>
          <a:p>
            <a:pPr marL="0" indent="0">
              <a:lnSpc>
                <a:spcPct val="94000"/>
              </a:lnSpc>
              <a:spcBef>
                <a:spcPts val="1000"/>
              </a:spcBef>
              <a:spcAft>
                <a:spcPts val="200"/>
              </a:spcAft>
              <a:buNone/>
            </a:pPr>
            <a:r>
              <a:rPr lang="en-US" dirty="0">
                <a:latin typeface="Franklin Gothic Book"/>
              </a:rPr>
              <a:t>F1_score equal to 64.4%. </a:t>
            </a:r>
            <a:r>
              <a:rPr lang="en-US" dirty="0"/>
              <a:t>    </a:t>
            </a:r>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 name="Picture 6">
            <a:extLst>
              <a:ext uri="{FF2B5EF4-FFF2-40B4-BE49-F238E27FC236}">
                <a16:creationId xmlns:a16="http://schemas.microsoft.com/office/drawing/2014/main" id="{33848BE9-E3D7-E287-E3A9-F8FC20E109BA}"/>
              </a:ext>
            </a:extLst>
          </p:cNvPr>
          <p:cNvPicPr>
            <a:picLocks noChangeAspect="1"/>
          </p:cNvPicPr>
          <p:nvPr/>
        </p:nvPicPr>
        <p:blipFill rotWithShape="1">
          <a:blip r:embed="rId2"/>
          <a:srcRect l="585" t="2684" b="-838"/>
          <a:stretch/>
        </p:blipFill>
        <p:spPr>
          <a:xfrm>
            <a:off x="6711839" y="1990089"/>
            <a:ext cx="5049341" cy="3477239"/>
          </a:xfrm>
          <a:prstGeom prst="rect">
            <a:avLst/>
          </a:prstGeom>
        </p:spPr>
      </p:pic>
    </p:spTree>
    <p:extLst>
      <p:ext uri="{BB962C8B-B14F-4D97-AF65-F5344CB8AC3E}">
        <p14:creationId xmlns:p14="http://schemas.microsoft.com/office/powerpoint/2010/main" val="111663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98961" y="1989117"/>
            <a:ext cx="6901540" cy="3412753"/>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Random Forest Classifier</a:t>
            </a:r>
            <a:endParaRPr lang="en-US" sz="1600" dirty="0"/>
          </a:p>
          <a:p>
            <a:pPr marL="0" indent="0">
              <a:lnSpc>
                <a:spcPct val="94000"/>
              </a:lnSpc>
              <a:spcBef>
                <a:spcPts val="1000"/>
              </a:spcBef>
              <a:spcAft>
                <a:spcPts val="200"/>
              </a:spcAft>
              <a:buNone/>
            </a:pPr>
            <a:r>
              <a:rPr lang="en-US" sz="1600" dirty="0"/>
              <a:t>In order to overcome bad predictions, we changed the hyper parameters of our model using </a:t>
            </a:r>
            <a:r>
              <a:rPr lang="en-US" sz="1600" dirty="0" err="1"/>
              <a:t>GridSearchCV</a:t>
            </a:r>
            <a:r>
              <a:rPr lang="en-US" sz="1600" dirty="0"/>
              <a:t> to find the best possible combination of hyper-parameters at which the model achieved the highest accuracy. The different parameters we have considered here are : </a:t>
            </a:r>
            <a:endParaRPr lang="en-US" sz="1600" dirty="0">
              <a:latin typeface="dm sans"/>
            </a:endParaRPr>
          </a:p>
          <a:p>
            <a:pPr marL="0" indent="0">
              <a:lnSpc>
                <a:spcPct val="94000"/>
              </a:lnSpc>
              <a:spcBef>
                <a:spcPts val="1000"/>
              </a:spcBef>
              <a:spcAft>
                <a:spcPts val="200"/>
              </a:spcAft>
              <a:buNone/>
            </a:pPr>
            <a:r>
              <a:rPr lang="en-US" sz="1600" dirty="0" err="1">
                <a:latin typeface="dm sans"/>
              </a:rPr>
              <a:t>N_estimators</a:t>
            </a:r>
            <a:r>
              <a:rPr lang="en-US" sz="1600" dirty="0">
                <a:latin typeface="dm sans"/>
              </a:rPr>
              <a:t>: to control the number of trees inside the classifier</a:t>
            </a:r>
          </a:p>
          <a:p>
            <a:pPr marL="0" indent="0">
              <a:lnSpc>
                <a:spcPct val="94000"/>
              </a:lnSpc>
              <a:spcBef>
                <a:spcPts val="1000"/>
              </a:spcBef>
              <a:spcAft>
                <a:spcPts val="200"/>
              </a:spcAft>
              <a:buNone/>
            </a:pPr>
            <a:r>
              <a:rPr lang="en-US" sz="1600" dirty="0" err="1">
                <a:latin typeface="dm sans"/>
              </a:rPr>
              <a:t>Max_depth</a:t>
            </a:r>
            <a:r>
              <a:rPr lang="en-US" sz="1600" dirty="0">
                <a:latin typeface="dm sans"/>
              </a:rPr>
              <a:t>: the depth of the trees which is an important parameter to increase the accuracy of a model</a:t>
            </a:r>
            <a:endParaRPr lang="en-US"/>
          </a:p>
          <a:p>
            <a:pPr marL="383540" indent="-383540">
              <a:lnSpc>
                <a:spcPct val="94000"/>
              </a:lnSpc>
              <a:spcBef>
                <a:spcPts val="1000"/>
              </a:spcBef>
              <a:spcAft>
                <a:spcPts val="200"/>
              </a:spcAft>
              <a:buNone/>
            </a:pPr>
            <a:r>
              <a:rPr lang="en-US" sz="1600" dirty="0">
                <a:latin typeface="dm sans"/>
              </a:rPr>
              <a:t>Accuracy : 63.58% </a:t>
            </a:r>
          </a:p>
          <a:p>
            <a:pPr marL="383540" indent="-383540">
              <a:lnSpc>
                <a:spcPct val="94000"/>
              </a:lnSpc>
              <a:spcBef>
                <a:spcPts val="1000"/>
              </a:spcBef>
              <a:spcAft>
                <a:spcPts val="200"/>
              </a:spcAft>
              <a:buNone/>
            </a:pPr>
            <a:r>
              <a:rPr lang="en-US" sz="1600" dirty="0">
                <a:latin typeface="dm sans"/>
              </a:rPr>
              <a:t>F1_score is 64.1%.</a:t>
            </a:r>
            <a:endParaRPr lang="en-US" dirty="0"/>
          </a:p>
          <a:p>
            <a:pPr marL="383540" indent="-383540">
              <a:lnSpc>
                <a:spcPct val="94000"/>
              </a:lnSpc>
              <a:spcBef>
                <a:spcPts val="1000"/>
              </a:spcBef>
              <a:spcAft>
                <a:spcPts val="200"/>
              </a:spcAft>
              <a:buNone/>
            </a:pPr>
            <a:r>
              <a:rPr lang="en-US" sz="1600" dirty="0">
                <a:latin typeface="dm sans"/>
              </a:rPr>
              <a:t>The best values of the hyperparameters are : </a:t>
            </a:r>
            <a:r>
              <a:rPr lang="en-US" sz="1600" dirty="0" err="1">
                <a:latin typeface="dm sans"/>
              </a:rPr>
              <a:t>max_depth</a:t>
            </a:r>
            <a:r>
              <a:rPr lang="en-US" sz="1600" dirty="0">
                <a:latin typeface="dm sans"/>
              </a:rPr>
              <a:t> : 16 and </a:t>
            </a:r>
            <a:r>
              <a:rPr lang="en-US" sz="1600" dirty="0" err="1">
                <a:latin typeface="dm sans"/>
              </a:rPr>
              <a:t>n_estimators</a:t>
            </a:r>
            <a:r>
              <a:rPr lang="en-US" sz="1600" dirty="0">
                <a:latin typeface="dm sans"/>
              </a:rPr>
              <a:t> : 256</a:t>
            </a:r>
          </a:p>
          <a:p>
            <a:pPr marL="0" indent="0">
              <a:lnSpc>
                <a:spcPct val="94000"/>
              </a:lnSpc>
              <a:spcBef>
                <a:spcPts val="1000"/>
              </a:spcBef>
              <a:spcAft>
                <a:spcPts val="200"/>
              </a:spcAft>
              <a:buNone/>
            </a:pPr>
            <a:endParaRPr lang="en-US" b="1"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8" name="Picture 5">
            <a:extLst>
              <a:ext uri="{FF2B5EF4-FFF2-40B4-BE49-F238E27FC236}">
                <a16:creationId xmlns:a16="http://schemas.microsoft.com/office/drawing/2014/main" id="{02AB080F-4EB4-DE0E-8889-CCE1B8E3D4D4}"/>
              </a:ext>
            </a:extLst>
          </p:cNvPr>
          <p:cNvPicPr>
            <a:picLocks noChangeAspect="1"/>
          </p:cNvPicPr>
          <p:nvPr/>
        </p:nvPicPr>
        <p:blipFill rotWithShape="1">
          <a:blip r:embed="rId2"/>
          <a:srcRect t="1935" r="-677" b="323"/>
          <a:stretch/>
        </p:blipFill>
        <p:spPr>
          <a:xfrm>
            <a:off x="7344502" y="2255888"/>
            <a:ext cx="4412103" cy="2989284"/>
          </a:xfrm>
          <a:prstGeom prst="rect">
            <a:avLst/>
          </a:prstGeom>
        </p:spPr>
      </p:pic>
    </p:spTree>
    <p:extLst>
      <p:ext uri="{BB962C8B-B14F-4D97-AF65-F5344CB8AC3E}">
        <p14:creationId xmlns:p14="http://schemas.microsoft.com/office/powerpoint/2010/main" val="394760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662546"/>
            <a:ext cx="6753100" cy="2512209"/>
          </a:xfrm>
        </p:spPr>
        <p:txBody>
          <a:bodyPr>
            <a:normAutofit/>
          </a:bodyPr>
          <a:lstStyle/>
          <a:p>
            <a:pPr>
              <a:buNone/>
            </a:pPr>
            <a:r>
              <a:rPr lang="en-US" b="1" dirty="0"/>
              <a:t>AdaBoost Classifier</a:t>
            </a:r>
            <a:endParaRPr lang="en-US" dirty="0"/>
          </a:p>
          <a:p>
            <a:pPr marL="0" indent="0">
              <a:lnSpc>
                <a:spcPct val="94000"/>
              </a:lnSpc>
              <a:spcBef>
                <a:spcPts val="1000"/>
              </a:spcBef>
              <a:spcAft>
                <a:spcPts val="200"/>
              </a:spcAft>
              <a:buNone/>
            </a:pPr>
            <a:r>
              <a:rPr lang="en-US" dirty="0"/>
              <a:t>Ada-boost or Adaptive Boosting is one of ensemble boosting classifier. It combines multiple classifiers to increase the accuracy of classifiers. </a:t>
            </a:r>
            <a:r>
              <a:rPr lang="en-US" dirty="0">
                <a:latin typeface="Franklin Gothic Book"/>
              </a:rPr>
              <a:t>.</a:t>
            </a:r>
            <a:r>
              <a:rPr lang="en-US" b="1" dirty="0"/>
              <a:t> </a:t>
            </a:r>
            <a:endParaRPr lang="en-US" dirty="0"/>
          </a:p>
          <a:p>
            <a:pPr marL="0" indent="0">
              <a:lnSpc>
                <a:spcPct val="94000"/>
              </a:lnSpc>
              <a:spcBef>
                <a:spcPts val="1000"/>
              </a:spcBef>
              <a:spcAft>
                <a:spcPts val="200"/>
              </a:spcAft>
              <a:buNone/>
            </a:pPr>
            <a:r>
              <a:rPr lang="en-US" dirty="0">
                <a:latin typeface="Franklin Gothic Book"/>
              </a:rPr>
              <a:t>Accuracy score: 59% </a:t>
            </a:r>
          </a:p>
          <a:p>
            <a:pPr marL="0" indent="0">
              <a:lnSpc>
                <a:spcPct val="94000"/>
              </a:lnSpc>
              <a:spcBef>
                <a:spcPts val="1000"/>
              </a:spcBef>
              <a:spcAft>
                <a:spcPts val="200"/>
              </a:spcAft>
              <a:buNone/>
            </a:pPr>
            <a:r>
              <a:rPr lang="en-US" dirty="0">
                <a:latin typeface="Franklin Gothic Book"/>
              </a:rPr>
              <a:t>F1_score equal to 66.3%. </a:t>
            </a:r>
            <a:r>
              <a:rPr lang="en-US" dirty="0"/>
              <a:t>   </a:t>
            </a:r>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5">
            <a:extLst>
              <a:ext uri="{FF2B5EF4-FFF2-40B4-BE49-F238E27FC236}">
                <a16:creationId xmlns:a16="http://schemas.microsoft.com/office/drawing/2014/main" id="{08BFD52C-2B8E-7CC2-9D00-68B818AA4060}"/>
              </a:ext>
            </a:extLst>
          </p:cNvPr>
          <p:cNvPicPr>
            <a:picLocks noChangeAspect="1"/>
          </p:cNvPicPr>
          <p:nvPr/>
        </p:nvPicPr>
        <p:blipFill rotWithShape="1">
          <a:blip r:embed="rId2"/>
          <a:srcRect t="1117" r="-780"/>
          <a:stretch/>
        </p:blipFill>
        <p:spPr>
          <a:xfrm>
            <a:off x="7206644" y="846027"/>
            <a:ext cx="4237875" cy="2899376"/>
          </a:xfrm>
          <a:prstGeom prst="rect">
            <a:avLst/>
          </a:prstGeom>
        </p:spPr>
      </p:pic>
      <p:pic>
        <p:nvPicPr>
          <p:cNvPr id="9" name="Picture 5">
            <a:extLst>
              <a:ext uri="{FF2B5EF4-FFF2-40B4-BE49-F238E27FC236}">
                <a16:creationId xmlns:a16="http://schemas.microsoft.com/office/drawing/2014/main" id="{ABAAD622-0738-57A2-D526-1073B6D46128}"/>
              </a:ext>
            </a:extLst>
          </p:cNvPr>
          <p:cNvPicPr>
            <a:picLocks noChangeAspect="1"/>
          </p:cNvPicPr>
          <p:nvPr/>
        </p:nvPicPr>
        <p:blipFill rotWithShape="1">
          <a:blip r:embed="rId3"/>
          <a:srcRect l="943" r="173" b="-341"/>
          <a:stretch/>
        </p:blipFill>
        <p:spPr>
          <a:xfrm>
            <a:off x="7292394" y="3894061"/>
            <a:ext cx="4145102" cy="2913899"/>
          </a:xfrm>
          <a:prstGeom prst="rect">
            <a:avLst/>
          </a:prstGeom>
        </p:spPr>
      </p:pic>
      <p:sp>
        <p:nvSpPr>
          <p:cNvPr id="16" name="Espace réservé du contenu 2">
            <a:extLst>
              <a:ext uri="{FF2B5EF4-FFF2-40B4-BE49-F238E27FC236}">
                <a16:creationId xmlns:a16="http://schemas.microsoft.com/office/drawing/2014/main" id="{B0739ED2-513F-2E9F-066A-C8AF263B06F5}"/>
              </a:ext>
            </a:extLst>
          </p:cNvPr>
          <p:cNvSpPr txBox="1">
            <a:spLocks/>
          </p:cNvSpPr>
          <p:nvPr/>
        </p:nvSpPr>
        <p:spPr>
          <a:xfrm>
            <a:off x="-5938" y="4180115"/>
            <a:ext cx="6753100" cy="25122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9pPr>
          </a:lstStyle>
          <a:p>
            <a:pPr defTabSz="914400">
              <a:buNone/>
            </a:pPr>
            <a:r>
              <a:rPr lang="en-US" b="1" kern="0" dirty="0"/>
              <a:t>After changing hyper-parameters :</a:t>
            </a:r>
            <a:endParaRPr lang="en-US" kern="0" dirty="0"/>
          </a:p>
          <a:p>
            <a:pPr marL="0" indent="0" defTabSz="914400">
              <a:lnSpc>
                <a:spcPct val="94000"/>
              </a:lnSpc>
              <a:spcBef>
                <a:spcPts val="1000"/>
              </a:spcBef>
              <a:spcAft>
                <a:spcPts val="200"/>
              </a:spcAft>
              <a:buFont typeface="DM Sans"/>
              <a:buNone/>
            </a:pPr>
            <a:r>
              <a:rPr lang="en-US" kern="0" dirty="0">
                <a:latin typeface="Franklin Gothic Book"/>
              </a:rPr>
              <a:t>Accuracy score: 63.15% </a:t>
            </a:r>
          </a:p>
          <a:p>
            <a:pPr marL="0" indent="0" defTabSz="914400">
              <a:lnSpc>
                <a:spcPct val="94000"/>
              </a:lnSpc>
              <a:spcBef>
                <a:spcPts val="1000"/>
              </a:spcBef>
              <a:spcAft>
                <a:spcPts val="200"/>
              </a:spcAft>
              <a:buNone/>
            </a:pPr>
            <a:r>
              <a:rPr lang="en-US" kern="0" dirty="0">
                <a:latin typeface="Franklin Gothic Book"/>
              </a:rPr>
              <a:t>F1_score equal to 64%. </a:t>
            </a:r>
            <a:r>
              <a:rPr lang="en-US" kern="0" dirty="0"/>
              <a:t>   </a:t>
            </a:r>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None/>
            </a:pPr>
            <a:r>
              <a:rPr lang="en-US" kern="0" dirty="0" err="1"/>
              <a:t>N_estimators</a:t>
            </a:r>
            <a:r>
              <a:rPr lang="en-US" kern="0" dirty="0"/>
              <a:t> : 49</a:t>
            </a:r>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Font typeface="DM Sans"/>
              <a:buNone/>
            </a:pPr>
            <a:endParaRPr lang="en-US" kern="0"/>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None/>
            </a:pPr>
            <a:endParaRPr lang="en-US" kern="0" dirty="0"/>
          </a:p>
          <a:p>
            <a:pPr marL="0" indent="0" defTabSz="914400">
              <a:lnSpc>
                <a:spcPct val="94000"/>
              </a:lnSpc>
              <a:spcBef>
                <a:spcPts val="1000"/>
              </a:spcBef>
              <a:spcAft>
                <a:spcPts val="200"/>
              </a:spcAft>
              <a:buNone/>
            </a:pPr>
            <a:endParaRPr lang="en-US" kern="0" dirty="0"/>
          </a:p>
          <a:p>
            <a:pPr marL="0" indent="0" defTabSz="914400">
              <a:buNone/>
            </a:pPr>
            <a:endParaRPr lang="en-US" kern="0" dirty="0"/>
          </a:p>
        </p:txBody>
      </p:sp>
    </p:spTree>
    <p:extLst>
      <p:ext uri="{BB962C8B-B14F-4D97-AF65-F5344CB8AC3E}">
        <p14:creationId xmlns:p14="http://schemas.microsoft.com/office/powerpoint/2010/main" val="238375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188026" y="2474026"/>
            <a:ext cx="6901540" cy="2591377"/>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Decision Trees Classifier</a:t>
            </a:r>
            <a:endParaRPr lang="en-US" sz="1600" dirty="0"/>
          </a:p>
          <a:p>
            <a:pPr marL="0" indent="0">
              <a:lnSpc>
                <a:spcPct val="94000"/>
              </a:lnSpc>
              <a:spcBef>
                <a:spcPts val="1000"/>
              </a:spcBef>
              <a:spcAft>
                <a:spcPts val="200"/>
              </a:spcAft>
              <a:buNone/>
            </a:pPr>
            <a:r>
              <a:rPr lang="en-US" sz="1600" dirty="0"/>
              <a:t>DTs are a non-parametric supervised learning method used for classification and regression.</a:t>
            </a:r>
            <a:r>
              <a:rPr lang="en-US" sz="1600" dirty="0">
                <a:latin typeface="dm sans"/>
              </a:rPr>
              <a:t> Same to the previous models, we first imported our model and then trained it on our data and finally made predictions.</a:t>
            </a:r>
            <a:r>
              <a:rPr lang="en-US" sz="1600" b="1" dirty="0">
                <a:latin typeface="dm sans"/>
              </a:rPr>
              <a:t> </a:t>
            </a:r>
            <a:endParaRPr lang="en-US" sz="1600">
              <a:latin typeface="dm sans"/>
            </a:endParaRPr>
          </a:p>
          <a:p>
            <a:pPr marL="383540" indent="-383540">
              <a:lnSpc>
                <a:spcPct val="94000"/>
              </a:lnSpc>
              <a:spcBef>
                <a:spcPts val="1000"/>
              </a:spcBef>
              <a:spcAft>
                <a:spcPts val="200"/>
              </a:spcAft>
              <a:buNone/>
            </a:pPr>
            <a:r>
              <a:rPr lang="en-US" sz="1600" dirty="0">
                <a:latin typeface="dm sans"/>
              </a:rPr>
              <a:t>Accuracy : 55.42% </a:t>
            </a:r>
          </a:p>
          <a:p>
            <a:pPr marL="383540" indent="-383540">
              <a:lnSpc>
                <a:spcPct val="94000"/>
              </a:lnSpc>
              <a:spcBef>
                <a:spcPts val="1000"/>
              </a:spcBef>
              <a:spcAft>
                <a:spcPts val="200"/>
              </a:spcAft>
              <a:buNone/>
            </a:pPr>
            <a:r>
              <a:rPr lang="en-US" sz="1600" dirty="0">
                <a:latin typeface="dm sans"/>
              </a:rPr>
              <a:t>F1_score is 56.2%.</a:t>
            </a:r>
            <a:endParaRPr lang="en-US" dirty="0"/>
          </a:p>
          <a:p>
            <a:pPr marL="383540" indent="-38354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b="1"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7">
            <a:extLst>
              <a:ext uri="{FF2B5EF4-FFF2-40B4-BE49-F238E27FC236}">
                <a16:creationId xmlns:a16="http://schemas.microsoft.com/office/drawing/2014/main" id="{1640D1A4-C455-97CA-37C4-92B2A853DB2A}"/>
              </a:ext>
            </a:extLst>
          </p:cNvPr>
          <p:cNvPicPr>
            <a:picLocks noChangeAspect="1"/>
          </p:cNvPicPr>
          <p:nvPr/>
        </p:nvPicPr>
        <p:blipFill rotWithShape="1">
          <a:blip r:embed="rId2"/>
          <a:srcRect l="943" r="236"/>
          <a:stretch/>
        </p:blipFill>
        <p:spPr>
          <a:xfrm>
            <a:off x="7161303" y="2068506"/>
            <a:ext cx="4497543" cy="3159935"/>
          </a:xfrm>
          <a:prstGeom prst="rect">
            <a:avLst/>
          </a:prstGeom>
        </p:spPr>
      </p:pic>
    </p:spTree>
    <p:extLst>
      <p:ext uri="{BB962C8B-B14F-4D97-AF65-F5344CB8AC3E}">
        <p14:creationId xmlns:p14="http://schemas.microsoft.com/office/powerpoint/2010/main" val="75510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49533"/>
            <a:ext cx="6901540" cy="4857584"/>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Decision Trees Classifier</a:t>
            </a:r>
            <a:endParaRPr lang="en-US" sz="1600" dirty="0"/>
          </a:p>
          <a:p>
            <a:pPr marL="383540" indent="-383540">
              <a:lnSpc>
                <a:spcPct val="94000"/>
              </a:lnSpc>
              <a:spcBef>
                <a:spcPts val="1000"/>
              </a:spcBef>
              <a:spcAft>
                <a:spcPts val="200"/>
              </a:spcAft>
              <a:buNone/>
            </a:pPr>
            <a:r>
              <a:rPr lang="en-US" sz="1600" dirty="0">
                <a:latin typeface="dm sans"/>
              </a:rPr>
              <a:t>For the change of hyperparameters, we chose:</a:t>
            </a:r>
            <a:endParaRPr lang="en-US" sz="1600">
              <a:latin typeface="dm sans"/>
            </a:endParaRPr>
          </a:p>
          <a:p>
            <a:pPr marL="383540" indent="-383540">
              <a:lnSpc>
                <a:spcPct val="94000"/>
              </a:lnSpc>
              <a:spcBef>
                <a:spcPts val="1000"/>
              </a:spcBef>
              <a:spcAft>
                <a:spcPts val="200"/>
              </a:spcAft>
              <a:buNone/>
            </a:pPr>
            <a:r>
              <a:rPr lang="en-US" sz="1600" dirty="0" err="1">
                <a:latin typeface="dm sans"/>
              </a:rPr>
              <a:t>Max_depth</a:t>
            </a:r>
            <a:r>
              <a:rPr lang="en-US" sz="1600" dirty="0">
                <a:latin typeface="dm sans"/>
              </a:rPr>
              <a:t>: best tree depth</a:t>
            </a:r>
          </a:p>
          <a:p>
            <a:pPr marL="383540" indent="-383540">
              <a:lnSpc>
                <a:spcPct val="94000"/>
              </a:lnSpc>
              <a:spcBef>
                <a:spcPts val="1000"/>
              </a:spcBef>
              <a:spcAft>
                <a:spcPts val="200"/>
              </a:spcAft>
              <a:buNone/>
            </a:pPr>
            <a:r>
              <a:rPr lang="en-US" sz="1600" dirty="0" err="1">
                <a:latin typeface="dm sans"/>
              </a:rPr>
              <a:t>Min_sample_split</a:t>
            </a:r>
            <a:r>
              <a:rPr lang="en-US" sz="1600" dirty="0">
                <a:latin typeface="dm sans"/>
              </a:rPr>
              <a:t> : minimum number of</a:t>
            </a:r>
          </a:p>
          <a:p>
            <a:pPr marL="383540" indent="-383540">
              <a:lnSpc>
                <a:spcPct val="94000"/>
              </a:lnSpc>
              <a:spcBef>
                <a:spcPts val="1000"/>
              </a:spcBef>
              <a:spcAft>
                <a:spcPts val="200"/>
              </a:spcAft>
              <a:buNone/>
            </a:pPr>
            <a:r>
              <a:rPr lang="en-US" sz="1600" dirty="0">
                <a:latin typeface="dm sans"/>
              </a:rPr>
              <a:t> samples required to split an internal code</a:t>
            </a:r>
            <a:endParaRPr lang="en-US" sz="1600">
              <a:latin typeface="dm sans"/>
            </a:endParaRPr>
          </a:p>
          <a:p>
            <a:pPr marL="383540" indent="-383540">
              <a:lnSpc>
                <a:spcPct val="94000"/>
              </a:lnSpc>
              <a:spcBef>
                <a:spcPts val="1000"/>
              </a:spcBef>
              <a:spcAft>
                <a:spcPts val="200"/>
              </a:spcAft>
              <a:buNone/>
            </a:pPr>
            <a:r>
              <a:rPr lang="en-US" sz="1600" dirty="0" err="1">
                <a:latin typeface="dm sans"/>
              </a:rPr>
              <a:t>Min_sample_split</a:t>
            </a:r>
            <a:r>
              <a:rPr lang="en-US" sz="1600" dirty="0">
                <a:latin typeface="dm sans"/>
              </a:rPr>
              <a:t> : minimum number of leaf samples</a:t>
            </a:r>
          </a:p>
          <a:p>
            <a:pPr marL="383540" indent="-383540">
              <a:lnSpc>
                <a:spcPct val="94000"/>
              </a:lnSpc>
              <a:spcBef>
                <a:spcPts val="1000"/>
              </a:spcBef>
              <a:spcAft>
                <a:spcPts val="200"/>
              </a:spcAft>
              <a:buNone/>
            </a:pPr>
            <a:r>
              <a:rPr lang="en-US" sz="1600" dirty="0">
                <a:latin typeface="dm sans"/>
              </a:rPr>
              <a:t>Criterion : best criterion used to split particular nodes to make decisions</a:t>
            </a:r>
            <a:endParaRPr lang="en-US" sz="1600">
              <a:latin typeface="dm sans"/>
            </a:endParaRPr>
          </a:p>
          <a:p>
            <a:pPr marL="383540" indent="-383540">
              <a:lnSpc>
                <a:spcPct val="94000"/>
              </a:lnSpc>
              <a:spcBef>
                <a:spcPts val="1000"/>
              </a:spcBef>
              <a:spcAft>
                <a:spcPts val="200"/>
              </a:spcAft>
              <a:buNone/>
            </a:pPr>
            <a:r>
              <a:rPr lang="en-US" sz="1600" dirty="0">
                <a:latin typeface="dm sans"/>
              </a:rPr>
              <a:t>Accuracy : 61.26% </a:t>
            </a:r>
          </a:p>
          <a:p>
            <a:pPr marL="383540" indent="-383540">
              <a:lnSpc>
                <a:spcPct val="94000"/>
              </a:lnSpc>
              <a:spcBef>
                <a:spcPts val="1000"/>
              </a:spcBef>
              <a:spcAft>
                <a:spcPts val="200"/>
              </a:spcAft>
              <a:buNone/>
            </a:pPr>
            <a:r>
              <a:rPr lang="en-US" sz="1600" dirty="0">
                <a:latin typeface="dm sans"/>
              </a:rPr>
              <a:t>F1 score : 63.1% </a:t>
            </a:r>
            <a:endParaRPr lang="en-US" dirty="0"/>
          </a:p>
          <a:p>
            <a:pPr marL="383540" indent="-383540">
              <a:lnSpc>
                <a:spcPct val="94000"/>
              </a:lnSpc>
              <a:spcBef>
                <a:spcPts val="1000"/>
              </a:spcBef>
              <a:spcAft>
                <a:spcPts val="200"/>
              </a:spcAft>
              <a:buNone/>
            </a:pPr>
            <a:r>
              <a:rPr lang="en-US" sz="1600" dirty="0">
                <a:latin typeface="dm sans"/>
              </a:rPr>
              <a:t>The best fitting hyperparameters are : </a:t>
            </a:r>
            <a:r>
              <a:rPr lang="en-US" sz="1600" b="1" dirty="0">
                <a:latin typeface="dm sans"/>
              </a:rPr>
              <a:t>criterion: 'entropy', </a:t>
            </a:r>
            <a:r>
              <a:rPr lang="en-US" sz="1600" b="1" dirty="0" err="1">
                <a:latin typeface="dm sans"/>
              </a:rPr>
              <a:t>max_depth</a:t>
            </a:r>
            <a:r>
              <a:rPr lang="en-US" sz="1600" b="1" dirty="0">
                <a:latin typeface="dm sans"/>
              </a:rPr>
              <a:t>: 5,  </a:t>
            </a:r>
            <a:r>
              <a:rPr lang="en-US" sz="1600" b="1" dirty="0" err="1">
                <a:latin typeface="dm sans"/>
              </a:rPr>
              <a:t>min_samples_leaf</a:t>
            </a:r>
            <a:r>
              <a:rPr lang="en-US" sz="1600" b="1" dirty="0">
                <a:latin typeface="dm sans"/>
              </a:rPr>
              <a:t>: 1,  </a:t>
            </a:r>
            <a:r>
              <a:rPr lang="en-US" sz="1600" b="1" dirty="0" err="1">
                <a:latin typeface="dm sans"/>
              </a:rPr>
              <a:t>min_samples_split</a:t>
            </a:r>
            <a:r>
              <a:rPr lang="en-US" sz="1600" b="1" dirty="0">
                <a:latin typeface="dm sans"/>
              </a:rPr>
              <a:t>: 2</a:t>
            </a:r>
            <a:endParaRPr lang="en-US" sz="1600" dirty="0">
              <a:latin typeface="dm sans"/>
            </a:endParaRPr>
          </a:p>
          <a:p>
            <a:pPr marL="383540" indent="-38354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dirty="0">
              <a:latin typeface="dm sans"/>
            </a:endParaRPr>
          </a:p>
          <a:p>
            <a:pPr marL="0" indent="0">
              <a:buNone/>
            </a:pPr>
            <a:endParaRPr lang="en-US" dirty="0">
              <a:latin typeface="dm sans"/>
            </a:endParaRP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5">
            <a:extLst>
              <a:ext uri="{FF2B5EF4-FFF2-40B4-BE49-F238E27FC236}">
                <a16:creationId xmlns:a16="http://schemas.microsoft.com/office/drawing/2014/main" id="{C9C5E26F-4A52-7677-105B-46A3ACF4BC5C}"/>
              </a:ext>
            </a:extLst>
          </p:cNvPr>
          <p:cNvPicPr>
            <a:picLocks noChangeAspect="1"/>
          </p:cNvPicPr>
          <p:nvPr/>
        </p:nvPicPr>
        <p:blipFill>
          <a:blip r:embed="rId2"/>
          <a:stretch>
            <a:fillRect/>
          </a:stretch>
        </p:blipFill>
        <p:spPr>
          <a:xfrm>
            <a:off x="6791768" y="1895709"/>
            <a:ext cx="5403030" cy="3739846"/>
          </a:xfrm>
          <a:prstGeom prst="rect">
            <a:avLst/>
          </a:prstGeom>
        </p:spPr>
      </p:pic>
    </p:spTree>
    <p:extLst>
      <p:ext uri="{BB962C8B-B14F-4D97-AF65-F5344CB8AC3E}">
        <p14:creationId xmlns:p14="http://schemas.microsoft.com/office/powerpoint/2010/main" val="110984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E3E709EE-6070-3C42-78F9-164334B86BE7}"/>
              </a:ext>
            </a:extLst>
          </p:cNvPr>
          <p:cNvSpPr txBox="1">
            <a:spLocks/>
          </p:cNvSpPr>
          <p:nvPr/>
        </p:nvSpPr>
        <p:spPr>
          <a:xfrm>
            <a:off x="-1979" y="52449"/>
            <a:ext cx="9601200" cy="14859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Bree Serif"/>
              <a:buNone/>
              <a:defRPr sz="28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defTabSz="914400"/>
            <a:r>
              <a:rPr lang="fr-FR" sz="4900" b="1" kern="0" dirty="0">
                <a:latin typeface="Helvetica Neue"/>
              </a:rPr>
              <a:t>Data modeling</a:t>
            </a:r>
            <a:br>
              <a:rPr lang="fr-FR" kern="0" dirty="0"/>
            </a:br>
            <a:br>
              <a:rPr lang="fr-FR" sz="2600" kern="0" dirty="0"/>
            </a:br>
            <a:r>
              <a:rPr lang="fr-FR" sz="2600" b="1" kern="0" dirty="0"/>
              <a:t>Comparaison of </a:t>
            </a:r>
            <a:r>
              <a:rPr lang="fr-FR" sz="2600" b="1" kern="0" dirty="0" err="1"/>
              <a:t>models</a:t>
            </a:r>
            <a:r>
              <a:rPr lang="fr-FR" sz="2600" b="1" kern="0" dirty="0"/>
              <a:t> :</a:t>
            </a:r>
            <a:br>
              <a:rPr lang="fr-FR" b="1" kern="0" dirty="0">
                <a:latin typeface="Helvetica Neue"/>
              </a:rPr>
            </a:br>
            <a:endParaRPr lang="fr-FR" kern="0"/>
          </a:p>
        </p:txBody>
      </p:sp>
      <p:pic>
        <p:nvPicPr>
          <p:cNvPr id="9" name="Picture 9">
            <a:extLst>
              <a:ext uri="{FF2B5EF4-FFF2-40B4-BE49-F238E27FC236}">
                <a16:creationId xmlns:a16="http://schemas.microsoft.com/office/drawing/2014/main" id="{FC6C3C36-0884-5100-B121-96405DCB53D4}"/>
              </a:ext>
            </a:extLst>
          </p:cNvPr>
          <p:cNvPicPr>
            <a:picLocks noChangeAspect="1"/>
          </p:cNvPicPr>
          <p:nvPr/>
        </p:nvPicPr>
        <p:blipFill>
          <a:blip r:embed="rId2"/>
          <a:stretch>
            <a:fillRect/>
          </a:stretch>
        </p:blipFill>
        <p:spPr>
          <a:xfrm>
            <a:off x="2725387" y="1240966"/>
            <a:ext cx="5909953" cy="3525004"/>
          </a:xfrm>
          <a:prstGeom prst="rect">
            <a:avLst/>
          </a:prstGeom>
        </p:spPr>
      </p:pic>
      <p:sp>
        <p:nvSpPr>
          <p:cNvPr id="11" name="Rectangle 10">
            <a:extLst>
              <a:ext uri="{FF2B5EF4-FFF2-40B4-BE49-F238E27FC236}">
                <a16:creationId xmlns:a16="http://schemas.microsoft.com/office/drawing/2014/main" id="{F0F4F2F8-653D-C44E-55D9-4BBB4032CE59}"/>
              </a:ext>
            </a:extLst>
          </p:cNvPr>
          <p:cNvSpPr/>
          <p:nvPr/>
        </p:nvSpPr>
        <p:spPr>
          <a:xfrm>
            <a:off x="3119745" y="1425038"/>
            <a:ext cx="1761506" cy="3285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708091-F4D7-5D86-33B3-A080DBC27B4D}"/>
              </a:ext>
            </a:extLst>
          </p:cNvPr>
          <p:cNvSpPr txBox="1"/>
          <p:nvPr/>
        </p:nvSpPr>
        <p:spPr>
          <a:xfrm>
            <a:off x="457696" y="5282045"/>
            <a:ext cx="115833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latin typeface="dm sans"/>
              <a:ea typeface="+mn-lt"/>
              <a:cs typeface="+mn-lt"/>
            </a:endParaRPr>
          </a:p>
          <a:p>
            <a:r>
              <a:rPr lang="en-US" dirty="0">
                <a:latin typeface="dm sans"/>
                <a:ea typeface="+mn-lt"/>
                <a:cs typeface="+mn-lt"/>
              </a:rPr>
              <a:t>      To compare the accuracy of these different models, we have made a plot to show their difference. All three of them have similar accuracy rates, as can be seen in the graphic. But Random Forest is relatively better, so we have chosen to use Random Forest Classifier to make predictions.</a:t>
            </a:r>
            <a:endParaRPr lang="en-US" dirty="0">
              <a:latin typeface="dm sans"/>
              <a:cs typeface="Arial"/>
            </a:endParaRPr>
          </a:p>
        </p:txBody>
      </p:sp>
    </p:spTree>
    <p:extLst>
      <p:ext uri="{BB962C8B-B14F-4D97-AF65-F5344CB8AC3E}">
        <p14:creationId xmlns:p14="http://schemas.microsoft.com/office/powerpoint/2010/main" val="18123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45"/>
          <p:cNvSpPr txBox="1">
            <a:spLocks noGrp="1"/>
          </p:cNvSpPr>
          <p:nvPr>
            <p:ph type="title"/>
          </p:nvPr>
        </p:nvSpPr>
        <p:spPr>
          <a:xfrm>
            <a:off x="3273801" y="3012220"/>
            <a:ext cx="6695151" cy="1827600"/>
          </a:xfrm>
          <a:prstGeom prst="rect">
            <a:avLst/>
          </a:prstGeom>
        </p:spPr>
        <p:txBody>
          <a:bodyPr spcFirstLastPara="1" wrap="square" lIns="121900" tIns="121900" rIns="121900" bIns="121900" anchor="t" anchorCtr="0">
            <a:noAutofit/>
          </a:bodyPr>
          <a:lstStyle/>
          <a:p>
            <a:r>
              <a:rPr lang="en" dirty="0"/>
              <a:t>Thanks for reading !</a:t>
            </a:r>
            <a:endParaRPr dirty="0"/>
          </a:p>
        </p:txBody>
      </p:sp>
      <p:grpSp>
        <p:nvGrpSpPr>
          <p:cNvPr id="1124" name="Google Shape;1124;p45"/>
          <p:cNvGrpSpPr/>
          <p:nvPr/>
        </p:nvGrpSpPr>
        <p:grpSpPr>
          <a:xfrm>
            <a:off x="8549347" y="1979097"/>
            <a:ext cx="3256261" cy="3935747"/>
            <a:chOff x="9320350" y="3132775"/>
            <a:chExt cx="1893175" cy="2288225"/>
          </a:xfrm>
        </p:grpSpPr>
        <p:sp>
          <p:nvSpPr>
            <p:cNvPr id="1125" name="Google Shape;1125;p45"/>
            <p:cNvSpPr/>
            <p:nvPr/>
          </p:nvSpPr>
          <p:spPr>
            <a:xfrm>
              <a:off x="10075825" y="3132775"/>
              <a:ext cx="934950" cy="610625"/>
            </a:xfrm>
            <a:custGeom>
              <a:avLst/>
              <a:gdLst/>
              <a:ahLst/>
              <a:cxnLst/>
              <a:rect l="l" t="t" r="r" b="b"/>
              <a:pathLst>
                <a:path w="37398" h="24425" extrusionOk="0">
                  <a:moveTo>
                    <a:pt x="29930" y="0"/>
                  </a:moveTo>
                  <a:cubicBezTo>
                    <a:pt x="28765" y="0"/>
                    <a:pt x="27588" y="321"/>
                    <a:pt x="26478" y="943"/>
                  </a:cubicBezTo>
                  <a:cubicBezTo>
                    <a:pt x="25482" y="1501"/>
                    <a:pt x="24644" y="2242"/>
                    <a:pt x="23881" y="3077"/>
                  </a:cubicBezTo>
                  <a:cubicBezTo>
                    <a:pt x="23493" y="3501"/>
                    <a:pt x="23094" y="3915"/>
                    <a:pt x="22643" y="4272"/>
                  </a:cubicBezTo>
                  <a:cubicBezTo>
                    <a:pt x="22100" y="4701"/>
                    <a:pt x="21533" y="5095"/>
                    <a:pt x="20852" y="5275"/>
                  </a:cubicBezTo>
                  <a:cubicBezTo>
                    <a:pt x="20638" y="5332"/>
                    <a:pt x="20431" y="5360"/>
                    <a:pt x="20235" y="5360"/>
                  </a:cubicBezTo>
                  <a:cubicBezTo>
                    <a:pt x="19432" y="5360"/>
                    <a:pt x="18800" y="4896"/>
                    <a:pt x="18492" y="4047"/>
                  </a:cubicBezTo>
                  <a:cubicBezTo>
                    <a:pt x="18390" y="3767"/>
                    <a:pt x="18319" y="3476"/>
                    <a:pt x="18242" y="3187"/>
                  </a:cubicBezTo>
                  <a:cubicBezTo>
                    <a:pt x="18037" y="2426"/>
                    <a:pt x="17603" y="1821"/>
                    <a:pt x="16979" y="1348"/>
                  </a:cubicBezTo>
                  <a:cubicBezTo>
                    <a:pt x="16300" y="834"/>
                    <a:pt x="15515" y="578"/>
                    <a:pt x="14712" y="578"/>
                  </a:cubicBezTo>
                  <a:cubicBezTo>
                    <a:pt x="13831" y="578"/>
                    <a:pt x="12929" y="887"/>
                    <a:pt x="12123" y="1502"/>
                  </a:cubicBezTo>
                  <a:cubicBezTo>
                    <a:pt x="11183" y="2217"/>
                    <a:pt x="10541" y="3157"/>
                    <a:pt x="10122" y="4251"/>
                  </a:cubicBezTo>
                  <a:cubicBezTo>
                    <a:pt x="9785" y="5129"/>
                    <a:pt x="9472" y="6018"/>
                    <a:pt x="9150" y="6902"/>
                  </a:cubicBezTo>
                  <a:cubicBezTo>
                    <a:pt x="8841" y="7745"/>
                    <a:pt x="8329" y="8435"/>
                    <a:pt x="7599" y="8962"/>
                  </a:cubicBezTo>
                  <a:cubicBezTo>
                    <a:pt x="7290" y="9186"/>
                    <a:pt x="6972" y="9319"/>
                    <a:pt x="6636" y="9319"/>
                  </a:cubicBezTo>
                  <a:cubicBezTo>
                    <a:pt x="6428" y="9319"/>
                    <a:pt x="6213" y="9268"/>
                    <a:pt x="5988" y="9154"/>
                  </a:cubicBezTo>
                  <a:cubicBezTo>
                    <a:pt x="5579" y="8947"/>
                    <a:pt x="5155" y="8767"/>
                    <a:pt x="4736" y="8580"/>
                  </a:cubicBezTo>
                  <a:cubicBezTo>
                    <a:pt x="4199" y="8341"/>
                    <a:pt x="3644" y="8218"/>
                    <a:pt x="3073" y="8218"/>
                  </a:cubicBezTo>
                  <a:cubicBezTo>
                    <a:pt x="2888" y="8218"/>
                    <a:pt x="2702" y="8231"/>
                    <a:pt x="2515" y="8257"/>
                  </a:cubicBezTo>
                  <a:cubicBezTo>
                    <a:pt x="1151" y="8447"/>
                    <a:pt x="219" y="9410"/>
                    <a:pt x="114" y="10786"/>
                  </a:cubicBezTo>
                  <a:cubicBezTo>
                    <a:pt x="1" y="12273"/>
                    <a:pt x="481" y="13584"/>
                    <a:pt x="1375" y="14763"/>
                  </a:cubicBezTo>
                  <a:cubicBezTo>
                    <a:pt x="2002" y="15590"/>
                    <a:pt x="2817" y="16165"/>
                    <a:pt x="3737" y="16612"/>
                  </a:cubicBezTo>
                  <a:cubicBezTo>
                    <a:pt x="3846" y="16655"/>
                    <a:pt x="3943" y="16677"/>
                    <a:pt x="4030" y="16677"/>
                  </a:cubicBezTo>
                  <a:cubicBezTo>
                    <a:pt x="4255" y="16677"/>
                    <a:pt x="4408" y="16530"/>
                    <a:pt x="4520" y="16240"/>
                  </a:cubicBezTo>
                  <a:cubicBezTo>
                    <a:pt x="4640" y="15924"/>
                    <a:pt x="4862" y="15655"/>
                    <a:pt x="5080" y="15420"/>
                  </a:cubicBezTo>
                  <a:cubicBezTo>
                    <a:pt x="5298" y="15472"/>
                    <a:pt x="5378" y="15621"/>
                    <a:pt x="5474" y="15743"/>
                  </a:cubicBezTo>
                  <a:cubicBezTo>
                    <a:pt x="5876" y="16255"/>
                    <a:pt x="6713" y="16618"/>
                    <a:pt x="7507" y="16618"/>
                  </a:cubicBezTo>
                  <a:cubicBezTo>
                    <a:pt x="7951" y="16618"/>
                    <a:pt x="8381" y="16504"/>
                    <a:pt x="8714" y="16239"/>
                  </a:cubicBezTo>
                  <a:cubicBezTo>
                    <a:pt x="8786" y="16182"/>
                    <a:pt x="8868" y="16100"/>
                    <a:pt x="8956" y="16100"/>
                  </a:cubicBezTo>
                  <a:cubicBezTo>
                    <a:pt x="8993" y="16100"/>
                    <a:pt x="9031" y="16115"/>
                    <a:pt x="9070" y="16151"/>
                  </a:cubicBezTo>
                  <a:cubicBezTo>
                    <a:pt x="9181" y="16252"/>
                    <a:pt x="9126" y="16408"/>
                    <a:pt x="9085" y="16538"/>
                  </a:cubicBezTo>
                  <a:cubicBezTo>
                    <a:pt x="8916" y="17066"/>
                    <a:pt x="8795" y="17592"/>
                    <a:pt x="9083" y="18063"/>
                  </a:cubicBezTo>
                  <a:cubicBezTo>
                    <a:pt x="9142" y="18102"/>
                    <a:pt x="9189" y="18117"/>
                    <a:pt x="9228" y="18117"/>
                  </a:cubicBezTo>
                  <a:cubicBezTo>
                    <a:pt x="9296" y="18117"/>
                    <a:pt x="9340" y="18072"/>
                    <a:pt x="9380" y="18038"/>
                  </a:cubicBezTo>
                  <a:cubicBezTo>
                    <a:pt x="9514" y="17928"/>
                    <a:pt x="9652" y="17856"/>
                    <a:pt x="9798" y="17856"/>
                  </a:cubicBezTo>
                  <a:cubicBezTo>
                    <a:pt x="9886" y="17856"/>
                    <a:pt x="9976" y="17881"/>
                    <a:pt x="10070" y="17939"/>
                  </a:cubicBezTo>
                  <a:cubicBezTo>
                    <a:pt x="10360" y="18117"/>
                    <a:pt x="10433" y="18394"/>
                    <a:pt x="10389" y="18713"/>
                  </a:cubicBezTo>
                  <a:cubicBezTo>
                    <a:pt x="10316" y="19245"/>
                    <a:pt x="10002" y="19656"/>
                    <a:pt x="9505" y="19732"/>
                  </a:cubicBezTo>
                  <a:cubicBezTo>
                    <a:pt x="8909" y="19822"/>
                    <a:pt x="8606" y="20193"/>
                    <a:pt x="8288" y="20605"/>
                  </a:cubicBezTo>
                  <a:cubicBezTo>
                    <a:pt x="8715" y="21230"/>
                    <a:pt x="9115" y="21876"/>
                    <a:pt x="9670" y="22405"/>
                  </a:cubicBezTo>
                  <a:cubicBezTo>
                    <a:pt x="10186" y="22898"/>
                    <a:pt x="10753" y="23146"/>
                    <a:pt x="11325" y="23146"/>
                  </a:cubicBezTo>
                  <a:cubicBezTo>
                    <a:pt x="11872" y="23146"/>
                    <a:pt x="12422" y="22919"/>
                    <a:pt x="12935" y="22462"/>
                  </a:cubicBezTo>
                  <a:cubicBezTo>
                    <a:pt x="13191" y="22234"/>
                    <a:pt x="13417" y="21970"/>
                    <a:pt x="13658" y="21724"/>
                  </a:cubicBezTo>
                  <a:cubicBezTo>
                    <a:pt x="13968" y="21409"/>
                    <a:pt x="14194" y="21261"/>
                    <a:pt x="14462" y="21261"/>
                  </a:cubicBezTo>
                  <a:cubicBezTo>
                    <a:pt x="14648" y="21261"/>
                    <a:pt x="14854" y="21333"/>
                    <a:pt x="15123" y="21469"/>
                  </a:cubicBezTo>
                  <a:cubicBezTo>
                    <a:pt x="15616" y="21720"/>
                    <a:pt x="16064" y="22042"/>
                    <a:pt x="16500" y="22381"/>
                  </a:cubicBezTo>
                  <a:cubicBezTo>
                    <a:pt x="17117" y="22860"/>
                    <a:pt x="17719" y="23361"/>
                    <a:pt x="18363" y="23800"/>
                  </a:cubicBezTo>
                  <a:cubicBezTo>
                    <a:pt x="18977" y="24217"/>
                    <a:pt x="19619" y="24424"/>
                    <a:pt x="20254" y="24424"/>
                  </a:cubicBezTo>
                  <a:cubicBezTo>
                    <a:pt x="20967" y="24424"/>
                    <a:pt x="21673" y="24163"/>
                    <a:pt x="22323" y="23646"/>
                  </a:cubicBezTo>
                  <a:cubicBezTo>
                    <a:pt x="23620" y="22615"/>
                    <a:pt x="24421" y="21287"/>
                    <a:pt x="24619" y="19626"/>
                  </a:cubicBezTo>
                  <a:cubicBezTo>
                    <a:pt x="24717" y="18805"/>
                    <a:pt x="24779" y="17980"/>
                    <a:pt x="24860" y="17158"/>
                  </a:cubicBezTo>
                  <a:cubicBezTo>
                    <a:pt x="24995" y="15776"/>
                    <a:pt x="25626" y="14722"/>
                    <a:pt x="26901" y="14102"/>
                  </a:cubicBezTo>
                  <a:cubicBezTo>
                    <a:pt x="27149" y="13982"/>
                    <a:pt x="27400" y="13865"/>
                    <a:pt x="27655" y="13762"/>
                  </a:cubicBezTo>
                  <a:cubicBezTo>
                    <a:pt x="29252" y="13120"/>
                    <a:pt x="30853" y="12484"/>
                    <a:pt x="32448" y="11838"/>
                  </a:cubicBezTo>
                  <a:cubicBezTo>
                    <a:pt x="33266" y="11507"/>
                    <a:pt x="33986" y="11030"/>
                    <a:pt x="34640" y="10434"/>
                  </a:cubicBezTo>
                  <a:cubicBezTo>
                    <a:pt x="36297" y="8924"/>
                    <a:pt x="37398" y="5523"/>
                    <a:pt x="35451" y="2970"/>
                  </a:cubicBezTo>
                  <a:cubicBezTo>
                    <a:pt x="33917" y="957"/>
                    <a:pt x="31942" y="0"/>
                    <a:pt x="2993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26" name="Google Shape;1126;p45"/>
            <p:cNvSpPr/>
            <p:nvPr/>
          </p:nvSpPr>
          <p:spPr>
            <a:xfrm>
              <a:off x="9978375" y="3474075"/>
              <a:ext cx="477900" cy="384725"/>
            </a:xfrm>
            <a:custGeom>
              <a:avLst/>
              <a:gdLst/>
              <a:ahLst/>
              <a:cxnLst/>
              <a:rect l="l" t="t" r="r" b="b"/>
              <a:pathLst>
                <a:path w="19116" h="15389" extrusionOk="0">
                  <a:moveTo>
                    <a:pt x="10904" y="0"/>
                  </a:moveTo>
                  <a:cubicBezTo>
                    <a:pt x="9450" y="0"/>
                    <a:pt x="8047" y="1400"/>
                    <a:pt x="7643" y="3355"/>
                  </a:cubicBezTo>
                  <a:cubicBezTo>
                    <a:pt x="7240" y="5306"/>
                    <a:pt x="7971" y="7140"/>
                    <a:pt x="9300" y="7721"/>
                  </a:cubicBezTo>
                  <a:cubicBezTo>
                    <a:pt x="9287" y="7763"/>
                    <a:pt x="9272" y="7804"/>
                    <a:pt x="9255" y="7845"/>
                  </a:cubicBezTo>
                  <a:cubicBezTo>
                    <a:pt x="8973" y="8478"/>
                    <a:pt x="8587" y="9043"/>
                    <a:pt x="8178" y="9597"/>
                  </a:cubicBezTo>
                  <a:cubicBezTo>
                    <a:pt x="8031" y="9794"/>
                    <a:pt x="7844" y="9835"/>
                    <a:pt x="7636" y="9835"/>
                  </a:cubicBezTo>
                  <a:cubicBezTo>
                    <a:pt x="7593" y="9835"/>
                    <a:pt x="7548" y="9834"/>
                    <a:pt x="7503" y="9831"/>
                  </a:cubicBezTo>
                  <a:cubicBezTo>
                    <a:pt x="7395" y="9825"/>
                    <a:pt x="7275" y="9822"/>
                    <a:pt x="7146" y="9822"/>
                  </a:cubicBezTo>
                  <a:cubicBezTo>
                    <a:pt x="5316" y="9822"/>
                    <a:pt x="1478" y="10428"/>
                    <a:pt x="1" y="10763"/>
                  </a:cubicBezTo>
                  <a:cubicBezTo>
                    <a:pt x="1326" y="12451"/>
                    <a:pt x="7030" y="14992"/>
                    <a:pt x="9119" y="15264"/>
                  </a:cubicBezTo>
                  <a:cubicBezTo>
                    <a:pt x="9775" y="15350"/>
                    <a:pt x="10418" y="15388"/>
                    <a:pt x="11044" y="15388"/>
                  </a:cubicBezTo>
                  <a:cubicBezTo>
                    <a:pt x="14387" y="15388"/>
                    <a:pt x="17246" y="14299"/>
                    <a:pt x="19115" y="13519"/>
                  </a:cubicBezTo>
                  <a:cubicBezTo>
                    <a:pt x="17982" y="12875"/>
                    <a:pt x="13330" y="10791"/>
                    <a:pt x="12080" y="10404"/>
                  </a:cubicBezTo>
                  <a:cubicBezTo>
                    <a:pt x="11734" y="10297"/>
                    <a:pt x="11529" y="10124"/>
                    <a:pt x="11467" y="9761"/>
                  </a:cubicBezTo>
                  <a:cubicBezTo>
                    <a:pt x="11389" y="9311"/>
                    <a:pt x="11263" y="8869"/>
                    <a:pt x="11188" y="8417"/>
                  </a:cubicBezTo>
                  <a:cubicBezTo>
                    <a:pt x="11131" y="8078"/>
                    <a:pt x="11100" y="7871"/>
                    <a:pt x="11129" y="7719"/>
                  </a:cubicBezTo>
                  <a:cubicBezTo>
                    <a:pt x="11719" y="7477"/>
                    <a:pt x="12263" y="7017"/>
                    <a:pt x="12687" y="6398"/>
                  </a:cubicBezTo>
                  <a:cubicBezTo>
                    <a:pt x="12706" y="6382"/>
                    <a:pt x="12729" y="6368"/>
                    <a:pt x="12749" y="6353"/>
                  </a:cubicBezTo>
                  <a:cubicBezTo>
                    <a:pt x="12756" y="6357"/>
                    <a:pt x="12760" y="6364"/>
                    <a:pt x="12767" y="6369"/>
                  </a:cubicBezTo>
                  <a:cubicBezTo>
                    <a:pt x="12957" y="6515"/>
                    <a:pt x="13185" y="6585"/>
                    <a:pt x="13424" y="6585"/>
                  </a:cubicBezTo>
                  <a:cubicBezTo>
                    <a:pt x="13856" y="6585"/>
                    <a:pt x="14320" y="6356"/>
                    <a:pt x="14644" y="5936"/>
                  </a:cubicBezTo>
                  <a:cubicBezTo>
                    <a:pt x="15146" y="5285"/>
                    <a:pt x="15123" y="4423"/>
                    <a:pt x="14588" y="4011"/>
                  </a:cubicBezTo>
                  <a:cubicBezTo>
                    <a:pt x="14401" y="3867"/>
                    <a:pt x="14176" y="3799"/>
                    <a:pt x="13941" y="3799"/>
                  </a:cubicBezTo>
                  <a:cubicBezTo>
                    <a:pt x="13813" y="3799"/>
                    <a:pt x="13683" y="3818"/>
                    <a:pt x="13554" y="3857"/>
                  </a:cubicBezTo>
                  <a:cubicBezTo>
                    <a:pt x="13689" y="1977"/>
                    <a:pt x="12789" y="343"/>
                    <a:pt x="11360" y="47"/>
                  </a:cubicBezTo>
                  <a:cubicBezTo>
                    <a:pt x="11208" y="15"/>
                    <a:pt x="11056" y="0"/>
                    <a:pt x="10904" y="0"/>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27" name="Google Shape;1127;p45"/>
            <p:cNvSpPr/>
            <p:nvPr/>
          </p:nvSpPr>
          <p:spPr>
            <a:xfrm>
              <a:off x="10150900" y="3401175"/>
              <a:ext cx="207425" cy="202700"/>
            </a:xfrm>
            <a:custGeom>
              <a:avLst/>
              <a:gdLst/>
              <a:ahLst/>
              <a:cxnLst/>
              <a:rect l="l" t="t" r="r" b="b"/>
              <a:pathLst>
                <a:path w="8297" h="8108" extrusionOk="0">
                  <a:moveTo>
                    <a:pt x="4017" y="0"/>
                  </a:moveTo>
                  <a:cubicBezTo>
                    <a:pt x="3349" y="0"/>
                    <a:pt x="2660" y="94"/>
                    <a:pt x="1998" y="104"/>
                  </a:cubicBezTo>
                  <a:cubicBezTo>
                    <a:pt x="1570" y="110"/>
                    <a:pt x="1111" y="95"/>
                    <a:pt x="762" y="382"/>
                  </a:cubicBezTo>
                  <a:cubicBezTo>
                    <a:pt x="254" y="801"/>
                    <a:pt x="103" y="1626"/>
                    <a:pt x="64" y="2240"/>
                  </a:cubicBezTo>
                  <a:cubicBezTo>
                    <a:pt x="1" y="3233"/>
                    <a:pt x="259" y="4223"/>
                    <a:pt x="588" y="5152"/>
                  </a:cubicBezTo>
                  <a:cubicBezTo>
                    <a:pt x="662" y="5362"/>
                    <a:pt x="743" y="5575"/>
                    <a:pt x="891" y="5742"/>
                  </a:cubicBezTo>
                  <a:cubicBezTo>
                    <a:pt x="1147" y="6027"/>
                    <a:pt x="1557" y="6119"/>
                    <a:pt x="1939" y="6132"/>
                  </a:cubicBezTo>
                  <a:cubicBezTo>
                    <a:pt x="1971" y="6133"/>
                    <a:pt x="2003" y="6134"/>
                    <a:pt x="2036" y="6134"/>
                  </a:cubicBezTo>
                  <a:cubicBezTo>
                    <a:pt x="2851" y="6134"/>
                    <a:pt x="3725" y="5771"/>
                    <a:pt x="4037" y="5024"/>
                  </a:cubicBezTo>
                  <a:lnTo>
                    <a:pt x="4037" y="5024"/>
                  </a:lnTo>
                  <a:cubicBezTo>
                    <a:pt x="3979" y="5434"/>
                    <a:pt x="4143" y="5868"/>
                    <a:pt x="4459" y="6137"/>
                  </a:cubicBezTo>
                  <a:cubicBezTo>
                    <a:pt x="4682" y="6325"/>
                    <a:pt x="4975" y="6427"/>
                    <a:pt x="5266" y="6427"/>
                  </a:cubicBezTo>
                  <a:cubicBezTo>
                    <a:pt x="5387" y="6427"/>
                    <a:pt x="5508" y="6410"/>
                    <a:pt x="5624" y="6374"/>
                  </a:cubicBezTo>
                  <a:lnTo>
                    <a:pt x="5624" y="6374"/>
                  </a:lnTo>
                  <a:cubicBezTo>
                    <a:pt x="5261" y="6992"/>
                    <a:pt x="5626" y="7908"/>
                    <a:pt x="6316" y="8108"/>
                  </a:cubicBezTo>
                  <a:cubicBezTo>
                    <a:pt x="6354" y="7021"/>
                    <a:pt x="7226" y="6021"/>
                    <a:pt x="8297" y="5836"/>
                  </a:cubicBezTo>
                  <a:cubicBezTo>
                    <a:pt x="8170" y="4497"/>
                    <a:pt x="7794" y="3195"/>
                    <a:pt x="7185" y="1994"/>
                  </a:cubicBezTo>
                  <a:cubicBezTo>
                    <a:pt x="6949" y="1528"/>
                    <a:pt x="6672" y="1072"/>
                    <a:pt x="6280" y="727"/>
                  </a:cubicBezTo>
                  <a:cubicBezTo>
                    <a:pt x="5609" y="137"/>
                    <a:pt x="4827" y="0"/>
                    <a:pt x="4017"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28" name="Google Shape;1128;p45"/>
            <p:cNvSpPr/>
            <p:nvPr/>
          </p:nvSpPr>
          <p:spPr>
            <a:xfrm>
              <a:off x="9667425" y="5251725"/>
              <a:ext cx="177225" cy="169275"/>
            </a:xfrm>
            <a:custGeom>
              <a:avLst/>
              <a:gdLst/>
              <a:ahLst/>
              <a:cxnLst/>
              <a:rect l="l" t="t" r="r" b="b"/>
              <a:pathLst>
                <a:path w="7089" h="6771" extrusionOk="0">
                  <a:moveTo>
                    <a:pt x="5761" y="0"/>
                  </a:moveTo>
                  <a:cubicBezTo>
                    <a:pt x="5213" y="0"/>
                    <a:pt x="4668" y="114"/>
                    <a:pt x="4123" y="210"/>
                  </a:cubicBezTo>
                  <a:cubicBezTo>
                    <a:pt x="3587" y="1451"/>
                    <a:pt x="3029" y="2674"/>
                    <a:pt x="2006" y="3616"/>
                  </a:cubicBezTo>
                  <a:cubicBezTo>
                    <a:pt x="1501" y="4081"/>
                    <a:pt x="1030" y="4582"/>
                    <a:pt x="547" y="5070"/>
                  </a:cubicBezTo>
                  <a:cubicBezTo>
                    <a:pt x="353" y="5266"/>
                    <a:pt x="172" y="5474"/>
                    <a:pt x="91" y="5747"/>
                  </a:cubicBezTo>
                  <a:cubicBezTo>
                    <a:pt x="0" y="6056"/>
                    <a:pt x="43" y="6338"/>
                    <a:pt x="268" y="6576"/>
                  </a:cubicBezTo>
                  <a:cubicBezTo>
                    <a:pt x="401" y="6718"/>
                    <a:pt x="555" y="6770"/>
                    <a:pt x="717" y="6770"/>
                  </a:cubicBezTo>
                  <a:cubicBezTo>
                    <a:pt x="821" y="6770"/>
                    <a:pt x="927" y="6748"/>
                    <a:pt x="1033" y="6715"/>
                  </a:cubicBezTo>
                  <a:cubicBezTo>
                    <a:pt x="1457" y="6582"/>
                    <a:pt x="1819" y="6336"/>
                    <a:pt x="2126" y="6022"/>
                  </a:cubicBezTo>
                  <a:cubicBezTo>
                    <a:pt x="3010" y="5115"/>
                    <a:pt x="4023" y="4368"/>
                    <a:pt x="5041" y="3627"/>
                  </a:cubicBezTo>
                  <a:cubicBezTo>
                    <a:pt x="5467" y="3316"/>
                    <a:pt x="5854" y="2963"/>
                    <a:pt x="6216" y="2578"/>
                  </a:cubicBezTo>
                  <a:cubicBezTo>
                    <a:pt x="6817" y="1938"/>
                    <a:pt x="7088" y="1243"/>
                    <a:pt x="6705" y="390"/>
                  </a:cubicBezTo>
                  <a:cubicBezTo>
                    <a:pt x="6668" y="309"/>
                    <a:pt x="6671" y="212"/>
                    <a:pt x="6657" y="122"/>
                  </a:cubicBezTo>
                  <a:cubicBezTo>
                    <a:pt x="6357" y="34"/>
                    <a:pt x="6058" y="0"/>
                    <a:pt x="576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129" name="Google Shape;1129;p45"/>
            <p:cNvSpPr/>
            <p:nvPr/>
          </p:nvSpPr>
          <p:spPr>
            <a:xfrm>
              <a:off x="9668950" y="4264400"/>
              <a:ext cx="967075" cy="992575"/>
            </a:xfrm>
            <a:custGeom>
              <a:avLst/>
              <a:gdLst/>
              <a:ahLst/>
              <a:cxnLst/>
              <a:rect l="l" t="t" r="r" b="b"/>
              <a:pathLst>
                <a:path w="38683" h="39703" extrusionOk="0">
                  <a:moveTo>
                    <a:pt x="14034" y="1"/>
                  </a:moveTo>
                  <a:cubicBezTo>
                    <a:pt x="13850" y="1"/>
                    <a:pt x="13666" y="13"/>
                    <a:pt x="13482" y="17"/>
                  </a:cubicBezTo>
                  <a:cubicBezTo>
                    <a:pt x="12461" y="1349"/>
                    <a:pt x="11357" y="2622"/>
                    <a:pt x="10156" y="3780"/>
                  </a:cubicBezTo>
                  <a:cubicBezTo>
                    <a:pt x="8781" y="5105"/>
                    <a:pt x="3910" y="10261"/>
                    <a:pt x="3171" y="11288"/>
                  </a:cubicBezTo>
                  <a:cubicBezTo>
                    <a:pt x="2428" y="12319"/>
                    <a:pt x="1844" y="13436"/>
                    <a:pt x="1525" y="14677"/>
                  </a:cubicBezTo>
                  <a:cubicBezTo>
                    <a:pt x="0" y="20301"/>
                    <a:pt x="2837" y="36049"/>
                    <a:pt x="3228" y="38893"/>
                  </a:cubicBezTo>
                  <a:cubicBezTo>
                    <a:pt x="3307" y="39478"/>
                    <a:pt x="3368" y="39535"/>
                    <a:pt x="4062" y="39703"/>
                  </a:cubicBezTo>
                  <a:cubicBezTo>
                    <a:pt x="4608" y="39607"/>
                    <a:pt x="5153" y="39493"/>
                    <a:pt x="5703" y="39493"/>
                  </a:cubicBezTo>
                  <a:cubicBezTo>
                    <a:pt x="5999" y="39493"/>
                    <a:pt x="6296" y="39526"/>
                    <a:pt x="6596" y="39614"/>
                  </a:cubicBezTo>
                  <a:cubicBezTo>
                    <a:pt x="7195" y="39513"/>
                    <a:pt x="7210" y="39514"/>
                    <a:pt x="7241" y="38953"/>
                  </a:cubicBezTo>
                  <a:cubicBezTo>
                    <a:pt x="7342" y="37026"/>
                    <a:pt x="7317" y="35095"/>
                    <a:pt x="7281" y="33168"/>
                  </a:cubicBezTo>
                  <a:cubicBezTo>
                    <a:pt x="7201" y="28807"/>
                    <a:pt x="7165" y="24447"/>
                    <a:pt x="7267" y="20085"/>
                  </a:cubicBezTo>
                  <a:cubicBezTo>
                    <a:pt x="7305" y="18466"/>
                    <a:pt x="7309" y="18485"/>
                    <a:pt x="8620" y="17540"/>
                  </a:cubicBezTo>
                  <a:cubicBezTo>
                    <a:pt x="11547" y="15432"/>
                    <a:pt x="14399" y="13228"/>
                    <a:pt x="17075" y="10804"/>
                  </a:cubicBezTo>
                  <a:cubicBezTo>
                    <a:pt x="17276" y="10622"/>
                    <a:pt x="17453" y="10406"/>
                    <a:pt x="17740" y="10292"/>
                  </a:cubicBezTo>
                  <a:cubicBezTo>
                    <a:pt x="17961" y="10641"/>
                    <a:pt x="18240" y="13360"/>
                    <a:pt x="18328" y="14370"/>
                  </a:cubicBezTo>
                  <a:cubicBezTo>
                    <a:pt x="18525" y="16599"/>
                    <a:pt x="18091" y="21541"/>
                    <a:pt x="20797" y="22447"/>
                  </a:cubicBezTo>
                  <a:cubicBezTo>
                    <a:pt x="21115" y="22553"/>
                    <a:pt x="21441" y="22597"/>
                    <a:pt x="21771" y="22597"/>
                  </a:cubicBezTo>
                  <a:cubicBezTo>
                    <a:pt x="22753" y="22597"/>
                    <a:pt x="23765" y="22206"/>
                    <a:pt x="24654" y="21884"/>
                  </a:cubicBezTo>
                  <a:cubicBezTo>
                    <a:pt x="27134" y="20989"/>
                    <a:pt x="29343" y="19565"/>
                    <a:pt x="31614" y="18273"/>
                  </a:cubicBezTo>
                  <a:cubicBezTo>
                    <a:pt x="33908" y="16969"/>
                    <a:pt x="36124" y="15528"/>
                    <a:pt x="38377" y="14152"/>
                  </a:cubicBezTo>
                  <a:cubicBezTo>
                    <a:pt x="38521" y="14064"/>
                    <a:pt x="38641" y="13970"/>
                    <a:pt x="38683" y="13801"/>
                  </a:cubicBezTo>
                  <a:cubicBezTo>
                    <a:pt x="38447" y="12992"/>
                    <a:pt x="38210" y="12184"/>
                    <a:pt x="37972" y="11376"/>
                  </a:cubicBezTo>
                  <a:cubicBezTo>
                    <a:pt x="37914" y="11178"/>
                    <a:pt x="37842" y="10986"/>
                    <a:pt x="37658" y="10862"/>
                  </a:cubicBezTo>
                  <a:cubicBezTo>
                    <a:pt x="37467" y="10994"/>
                    <a:pt x="37249" y="11060"/>
                    <a:pt x="37034" y="11138"/>
                  </a:cubicBezTo>
                  <a:cubicBezTo>
                    <a:pt x="34679" y="12001"/>
                    <a:pt x="32202" y="12394"/>
                    <a:pt x="29787" y="13024"/>
                  </a:cubicBezTo>
                  <a:cubicBezTo>
                    <a:pt x="29035" y="13220"/>
                    <a:pt x="28258" y="13322"/>
                    <a:pt x="27488" y="13439"/>
                  </a:cubicBezTo>
                  <a:cubicBezTo>
                    <a:pt x="27381" y="13455"/>
                    <a:pt x="27293" y="13464"/>
                    <a:pt x="27222" y="13464"/>
                  </a:cubicBezTo>
                  <a:cubicBezTo>
                    <a:pt x="26945" y="13464"/>
                    <a:pt x="26920" y="13329"/>
                    <a:pt x="27029" y="12944"/>
                  </a:cubicBezTo>
                  <a:cubicBezTo>
                    <a:pt x="27398" y="11639"/>
                    <a:pt x="27617" y="10303"/>
                    <a:pt x="27798" y="8964"/>
                  </a:cubicBezTo>
                  <a:cubicBezTo>
                    <a:pt x="27912" y="8127"/>
                    <a:pt x="28087" y="7296"/>
                    <a:pt x="28051" y="6437"/>
                  </a:cubicBezTo>
                  <a:cubicBezTo>
                    <a:pt x="27966" y="4330"/>
                    <a:pt x="27242" y="2410"/>
                    <a:pt x="26397" y="518"/>
                  </a:cubicBezTo>
                  <a:cubicBezTo>
                    <a:pt x="26265" y="486"/>
                    <a:pt x="26133" y="429"/>
                    <a:pt x="25999" y="425"/>
                  </a:cubicBezTo>
                  <a:cubicBezTo>
                    <a:pt x="23358" y="333"/>
                    <a:pt x="20723" y="129"/>
                    <a:pt x="18078" y="129"/>
                  </a:cubicBezTo>
                  <a:cubicBezTo>
                    <a:pt x="17921" y="129"/>
                    <a:pt x="17764" y="130"/>
                    <a:pt x="17607" y="132"/>
                  </a:cubicBezTo>
                  <a:cubicBezTo>
                    <a:pt x="17543" y="132"/>
                    <a:pt x="17479" y="133"/>
                    <a:pt x="17415" y="133"/>
                  </a:cubicBezTo>
                  <a:cubicBezTo>
                    <a:pt x="16332" y="133"/>
                    <a:pt x="15250" y="42"/>
                    <a:pt x="14167" y="3"/>
                  </a:cubicBezTo>
                  <a:cubicBezTo>
                    <a:pt x="14123" y="1"/>
                    <a:pt x="14079" y="1"/>
                    <a:pt x="1403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0" name="Google Shape;1130;p45"/>
            <p:cNvSpPr/>
            <p:nvPr/>
          </p:nvSpPr>
          <p:spPr>
            <a:xfrm>
              <a:off x="9760850" y="3631725"/>
              <a:ext cx="862850" cy="648425"/>
            </a:xfrm>
            <a:custGeom>
              <a:avLst/>
              <a:gdLst/>
              <a:ahLst/>
              <a:cxnLst/>
              <a:rect l="l" t="t" r="r" b="b"/>
              <a:pathLst>
                <a:path w="34514" h="25937" extrusionOk="0">
                  <a:moveTo>
                    <a:pt x="2320" y="1"/>
                  </a:moveTo>
                  <a:cubicBezTo>
                    <a:pt x="2040" y="1"/>
                    <a:pt x="1843" y="249"/>
                    <a:pt x="1643" y="768"/>
                  </a:cubicBezTo>
                  <a:cubicBezTo>
                    <a:pt x="1311" y="2183"/>
                    <a:pt x="979" y="3598"/>
                    <a:pt x="647" y="5013"/>
                  </a:cubicBezTo>
                  <a:cubicBezTo>
                    <a:pt x="663" y="5360"/>
                    <a:pt x="99" y="8570"/>
                    <a:pt x="35" y="9856"/>
                  </a:cubicBezTo>
                  <a:cubicBezTo>
                    <a:pt x="0" y="10551"/>
                    <a:pt x="77" y="10689"/>
                    <a:pt x="777" y="10867"/>
                  </a:cubicBezTo>
                  <a:cubicBezTo>
                    <a:pt x="2399" y="11281"/>
                    <a:pt x="4024" y="11684"/>
                    <a:pt x="5689" y="11897"/>
                  </a:cubicBezTo>
                  <a:cubicBezTo>
                    <a:pt x="6230" y="11966"/>
                    <a:pt x="6243" y="11972"/>
                    <a:pt x="6287" y="12529"/>
                  </a:cubicBezTo>
                  <a:cubicBezTo>
                    <a:pt x="6304" y="12757"/>
                    <a:pt x="5996" y="21930"/>
                    <a:pt x="5788" y="24219"/>
                  </a:cubicBezTo>
                  <a:cubicBezTo>
                    <a:pt x="5731" y="24843"/>
                    <a:pt x="5768" y="24901"/>
                    <a:pt x="6390" y="24935"/>
                  </a:cubicBezTo>
                  <a:cubicBezTo>
                    <a:pt x="9354" y="25485"/>
                    <a:pt x="20025" y="25936"/>
                    <a:pt x="24733" y="25936"/>
                  </a:cubicBezTo>
                  <a:cubicBezTo>
                    <a:pt x="25974" y="25936"/>
                    <a:pt x="26801" y="25905"/>
                    <a:pt x="26963" y="25836"/>
                  </a:cubicBezTo>
                  <a:cubicBezTo>
                    <a:pt x="27619" y="25801"/>
                    <a:pt x="27916" y="25517"/>
                    <a:pt x="27979" y="24870"/>
                  </a:cubicBezTo>
                  <a:cubicBezTo>
                    <a:pt x="28074" y="23913"/>
                    <a:pt x="28599" y="17027"/>
                    <a:pt x="28602" y="16662"/>
                  </a:cubicBezTo>
                  <a:cubicBezTo>
                    <a:pt x="28604" y="16380"/>
                    <a:pt x="28733" y="16206"/>
                    <a:pt x="29013" y="16206"/>
                  </a:cubicBezTo>
                  <a:cubicBezTo>
                    <a:pt x="29032" y="16206"/>
                    <a:pt x="29051" y="16207"/>
                    <a:pt x="29070" y="16208"/>
                  </a:cubicBezTo>
                  <a:cubicBezTo>
                    <a:pt x="29247" y="16222"/>
                    <a:pt x="29465" y="16229"/>
                    <a:pt x="29710" y="16229"/>
                  </a:cubicBezTo>
                  <a:cubicBezTo>
                    <a:pt x="31251" y="16229"/>
                    <a:pt x="33880" y="15957"/>
                    <a:pt x="34305" y="15323"/>
                  </a:cubicBezTo>
                  <a:cubicBezTo>
                    <a:pt x="34164" y="12847"/>
                    <a:pt x="34243" y="10361"/>
                    <a:pt x="34513" y="7886"/>
                  </a:cubicBezTo>
                  <a:cubicBezTo>
                    <a:pt x="34418" y="7835"/>
                    <a:pt x="34318" y="7793"/>
                    <a:pt x="34214" y="7763"/>
                  </a:cubicBezTo>
                  <a:cubicBezTo>
                    <a:pt x="34040" y="7712"/>
                    <a:pt x="33856" y="7690"/>
                    <a:pt x="33676" y="7655"/>
                  </a:cubicBezTo>
                  <a:cubicBezTo>
                    <a:pt x="32778" y="7476"/>
                    <a:pt x="31879" y="7303"/>
                    <a:pt x="30984" y="7114"/>
                  </a:cubicBezTo>
                  <a:cubicBezTo>
                    <a:pt x="29782" y="6860"/>
                    <a:pt x="28651" y="6404"/>
                    <a:pt x="27532" y="5920"/>
                  </a:cubicBezTo>
                  <a:cubicBezTo>
                    <a:pt x="27518" y="5929"/>
                    <a:pt x="27505" y="5940"/>
                    <a:pt x="27491" y="5949"/>
                  </a:cubicBezTo>
                  <a:cubicBezTo>
                    <a:pt x="24905" y="7605"/>
                    <a:pt x="22004" y="8476"/>
                    <a:pt x="19009" y="8476"/>
                  </a:cubicBezTo>
                  <a:cubicBezTo>
                    <a:pt x="18116" y="8476"/>
                    <a:pt x="17214" y="8399"/>
                    <a:pt x="16310" y="8242"/>
                  </a:cubicBezTo>
                  <a:cubicBezTo>
                    <a:pt x="13348" y="7727"/>
                    <a:pt x="10174" y="6226"/>
                    <a:pt x="9118" y="3298"/>
                  </a:cubicBezTo>
                  <a:cubicBezTo>
                    <a:pt x="9104" y="3298"/>
                    <a:pt x="9091" y="3296"/>
                    <a:pt x="9077" y="3295"/>
                  </a:cubicBezTo>
                  <a:cubicBezTo>
                    <a:pt x="8826" y="3285"/>
                    <a:pt x="8575" y="3242"/>
                    <a:pt x="8324" y="3235"/>
                  </a:cubicBezTo>
                  <a:cubicBezTo>
                    <a:pt x="7350" y="3213"/>
                    <a:pt x="6507" y="2842"/>
                    <a:pt x="5704" y="2318"/>
                  </a:cubicBezTo>
                  <a:cubicBezTo>
                    <a:pt x="4781" y="1716"/>
                    <a:pt x="3925" y="1028"/>
                    <a:pt x="3055" y="357"/>
                  </a:cubicBezTo>
                  <a:cubicBezTo>
                    <a:pt x="2750" y="122"/>
                    <a:pt x="2515" y="1"/>
                    <a:pt x="232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31" name="Google Shape;1131;p45"/>
            <p:cNvSpPr/>
            <p:nvPr/>
          </p:nvSpPr>
          <p:spPr>
            <a:xfrm>
              <a:off x="9385925" y="3339825"/>
              <a:ext cx="415975" cy="417250"/>
            </a:xfrm>
            <a:custGeom>
              <a:avLst/>
              <a:gdLst/>
              <a:ahLst/>
              <a:cxnLst/>
              <a:rect l="l" t="t" r="r" b="b"/>
              <a:pathLst>
                <a:path w="16639" h="16690" extrusionOk="0">
                  <a:moveTo>
                    <a:pt x="1582" y="1"/>
                  </a:moveTo>
                  <a:cubicBezTo>
                    <a:pt x="638" y="375"/>
                    <a:pt x="933" y="584"/>
                    <a:pt x="1" y="985"/>
                  </a:cubicBezTo>
                  <a:cubicBezTo>
                    <a:pt x="360" y="1474"/>
                    <a:pt x="680" y="1993"/>
                    <a:pt x="1043" y="2478"/>
                  </a:cubicBezTo>
                  <a:cubicBezTo>
                    <a:pt x="4041" y="6479"/>
                    <a:pt x="7316" y="10219"/>
                    <a:pt x="11138" y="13460"/>
                  </a:cubicBezTo>
                  <a:cubicBezTo>
                    <a:pt x="11803" y="14024"/>
                    <a:pt x="12519" y="14531"/>
                    <a:pt x="13155" y="15125"/>
                  </a:cubicBezTo>
                  <a:cubicBezTo>
                    <a:pt x="13891" y="15810"/>
                    <a:pt x="14708" y="16337"/>
                    <a:pt x="15643" y="16689"/>
                  </a:cubicBezTo>
                  <a:cubicBezTo>
                    <a:pt x="15976" y="15274"/>
                    <a:pt x="16307" y="13860"/>
                    <a:pt x="16639" y="12445"/>
                  </a:cubicBezTo>
                  <a:cubicBezTo>
                    <a:pt x="15399" y="11788"/>
                    <a:pt x="14208" y="11055"/>
                    <a:pt x="13090" y="10205"/>
                  </a:cubicBezTo>
                  <a:cubicBezTo>
                    <a:pt x="11919" y="9315"/>
                    <a:pt x="10830" y="8328"/>
                    <a:pt x="9713" y="7374"/>
                  </a:cubicBezTo>
                  <a:cubicBezTo>
                    <a:pt x="7703" y="5657"/>
                    <a:pt x="1515" y="266"/>
                    <a:pt x="1582" y="1"/>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2" name="Google Shape;1132;p45"/>
            <p:cNvSpPr/>
            <p:nvPr/>
          </p:nvSpPr>
          <p:spPr>
            <a:xfrm>
              <a:off x="10618850" y="3833925"/>
              <a:ext cx="492575" cy="151475"/>
            </a:xfrm>
            <a:custGeom>
              <a:avLst/>
              <a:gdLst/>
              <a:ahLst/>
              <a:cxnLst/>
              <a:rect l="l" t="t" r="r" b="b"/>
              <a:pathLst>
                <a:path w="19703" h="6059" extrusionOk="0">
                  <a:moveTo>
                    <a:pt x="19161" y="0"/>
                  </a:moveTo>
                  <a:cubicBezTo>
                    <a:pt x="19028" y="370"/>
                    <a:pt x="18800" y="562"/>
                    <a:pt x="18406" y="671"/>
                  </a:cubicBezTo>
                  <a:cubicBezTo>
                    <a:pt x="17030" y="1053"/>
                    <a:pt x="15627" y="1291"/>
                    <a:pt x="14217" y="1485"/>
                  </a:cubicBezTo>
                  <a:cubicBezTo>
                    <a:pt x="12235" y="1760"/>
                    <a:pt x="10235" y="1789"/>
                    <a:pt x="8240" y="1895"/>
                  </a:cubicBezTo>
                  <a:cubicBezTo>
                    <a:pt x="7190" y="1951"/>
                    <a:pt x="6139" y="2011"/>
                    <a:pt x="5089" y="2011"/>
                  </a:cubicBezTo>
                  <a:cubicBezTo>
                    <a:pt x="4420" y="2011"/>
                    <a:pt x="3750" y="1987"/>
                    <a:pt x="3081" y="1922"/>
                  </a:cubicBezTo>
                  <a:cubicBezTo>
                    <a:pt x="2144" y="1832"/>
                    <a:pt x="1213" y="1694"/>
                    <a:pt x="278" y="1578"/>
                  </a:cubicBezTo>
                  <a:cubicBezTo>
                    <a:pt x="147" y="2999"/>
                    <a:pt x="0" y="4419"/>
                    <a:pt x="146" y="5849"/>
                  </a:cubicBezTo>
                  <a:cubicBezTo>
                    <a:pt x="160" y="5986"/>
                    <a:pt x="826" y="6059"/>
                    <a:pt x="1886" y="6059"/>
                  </a:cubicBezTo>
                  <a:cubicBezTo>
                    <a:pt x="4092" y="6059"/>
                    <a:pt x="8007" y="5745"/>
                    <a:pt x="11322" y="5046"/>
                  </a:cubicBezTo>
                  <a:cubicBezTo>
                    <a:pt x="13982" y="4486"/>
                    <a:pt x="16519" y="3524"/>
                    <a:pt x="19100" y="2397"/>
                  </a:cubicBezTo>
                  <a:cubicBezTo>
                    <a:pt x="19497" y="1769"/>
                    <a:pt x="19703" y="940"/>
                    <a:pt x="19161" y="0"/>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3" name="Google Shape;1133;p45"/>
            <p:cNvSpPr/>
            <p:nvPr/>
          </p:nvSpPr>
          <p:spPr>
            <a:xfrm>
              <a:off x="10610400" y="4497375"/>
              <a:ext cx="165500" cy="196450"/>
            </a:xfrm>
            <a:custGeom>
              <a:avLst/>
              <a:gdLst/>
              <a:ahLst/>
              <a:cxnLst/>
              <a:rect l="l" t="t" r="r" b="b"/>
              <a:pathLst>
                <a:path w="6620" h="7858" extrusionOk="0">
                  <a:moveTo>
                    <a:pt x="1477" y="0"/>
                  </a:moveTo>
                  <a:cubicBezTo>
                    <a:pt x="1084" y="0"/>
                    <a:pt x="706" y="228"/>
                    <a:pt x="417" y="680"/>
                  </a:cubicBezTo>
                  <a:cubicBezTo>
                    <a:pt x="245" y="948"/>
                    <a:pt x="138" y="1255"/>
                    <a:pt x="0" y="1543"/>
                  </a:cubicBezTo>
                  <a:cubicBezTo>
                    <a:pt x="184" y="1667"/>
                    <a:pt x="256" y="1859"/>
                    <a:pt x="314" y="2057"/>
                  </a:cubicBezTo>
                  <a:cubicBezTo>
                    <a:pt x="551" y="2865"/>
                    <a:pt x="788" y="3673"/>
                    <a:pt x="1025" y="4482"/>
                  </a:cubicBezTo>
                  <a:cubicBezTo>
                    <a:pt x="1885" y="4574"/>
                    <a:pt x="2528" y="5125"/>
                    <a:pt x="3232" y="5539"/>
                  </a:cubicBezTo>
                  <a:cubicBezTo>
                    <a:pt x="3691" y="5809"/>
                    <a:pt x="4059" y="6181"/>
                    <a:pt x="4336" y="6646"/>
                  </a:cubicBezTo>
                  <a:cubicBezTo>
                    <a:pt x="4487" y="6900"/>
                    <a:pt x="4676" y="7134"/>
                    <a:pt x="4861" y="7368"/>
                  </a:cubicBezTo>
                  <a:cubicBezTo>
                    <a:pt x="5045" y="7605"/>
                    <a:pt x="5308" y="7770"/>
                    <a:pt x="5603" y="7832"/>
                  </a:cubicBezTo>
                  <a:cubicBezTo>
                    <a:pt x="5685" y="7849"/>
                    <a:pt x="5763" y="7858"/>
                    <a:pt x="5836" y="7858"/>
                  </a:cubicBezTo>
                  <a:cubicBezTo>
                    <a:pt x="6216" y="7858"/>
                    <a:pt x="6469" y="7623"/>
                    <a:pt x="6546" y="7194"/>
                  </a:cubicBezTo>
                  <a:cubicBezTo>
                    <a:pt x="6619" y="6789"/>
                    <a:pt x="6511" y="6424"/>
                    <a:pt x="6293" y="6084"/>
                  </a:cubicBezTo>
                  <a:cubicBezTo>
                    <a:pt x="5982" y="5599"/>
                    <a:pt x="5577" y="5196"/>
                    <a:pt x="5165" y="4796"/>
                  </a:cubicBezTo>
                  <a:cubicBezTo>
                    <a:pt x="4291" y="3948"/>
                    <a:pt x="3467" y="3069"/>
                    <a:pt x="3214" y="1801"/>
                  </a:cubicBezTo>
                  <a:cubicBezTo>
                    <a:pt x="3115" y="1307"/>
                    <a:pt x="2832" y="874"/>
                    <a:pt x="2478" y="500"/>
                  </a:cubicBezTo>
                  <a:cubicBezTo>
                    <a:pt x="2162" y="166"/>
                    <a:pt x="1814" y="0"/>
                    <a:pt x="147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134" name="Google Shape;1134;p45"/>
            <p:cNvSpPr/>
            <p:nvPr/>
          </p:nvSpPr>
          <p:spPr>
            <a:xfrm>
              <a:off x="10602625" y="3806725"/>
              <a:ext cx="47750" cy="232175"/>
            </a:xfrm>
            <a:custGeom>
              <a:avLst/>
              <a:gdLst/>
              <a:ahLst/>
              <a:cxnLst/>
              <a:rect l="l" t="t" r="r" b="b"/>
              <a:pathLst>
                <a:path w="1910" h="9287" extrusionOk="0">
                  <a:moveTo>
                    <a:pt x="1172" y="0"/>
                  </a:moveTo>
                  <a:cubicBezTo>
                    <a:pt x="1049" y="0"/>
                    <a:pt x="926" y="28"/>
                    <a:pt x="821" y="96"/>
                  </a:cubicBezTo>
                  <a:cubicBezTo>
                    <a:pt x="676" y="190"/>
                    <a:pt x="517" y="345"/>
                    <a:pt x="492" y="525"/>
                  </a:cubicBezTo>
                  <a:lnTo>
                    <a:pt x="490" y="525"/>
                  </a:lnTo>
                  <a:cubicBezTo>
                    <a:pt x="336" y="1596"/>
                    <a:pt x="214" y="2671"/>
                    <a:pt x="131" y="3749"/>
                  </a:cubicBezTo>
                  <a:cubicBezTo>
                    <a:pt x="54" y="4773"/>
                    <a:pt x="11" y="5797"/>
                    <a:pt x="4" y="6824"/>
                  </a:cubicBezTo>
                  <a:cubicBezTo>
                    <a:pt x="0" y="7406"/>
                    <a:pt x="7" y="7987"/>
                    <a:pt x="25" y="8568"/>
                  </a:cubicBezTo>
                  <a:cubicBezTo>
                    <a:pt x="31" y="8755"/>
                    <a:pt x="101" y="8941"/>
                    <a:pt x="235" y="9076"/>
                  </a:cubicBezTo>
                  <a:cubicBezTo>
                    <a:pt x="355" y="9196"/>
                    <a:pt x="549" y="9287"/>
                    <a:pt x="723" y="9287"/>
                  </a:cubicBezTo>
                  <a:cubicBezTo>
                    <a:pt x="730" y="9287"/>
                    <a:pt x="737" y="9287"/>
                    <a:pt x="744" y="9287"/>
                  </a:cubicBezTo>
                  <a:cubicBezTo>
                    <a:pt x="929" y="9278"/>
                    <a:pt x="1121" y="9217"/>
                    <a:pt x="1251" y="9076"/>
                  </a:cubicBezTo>
                  <a:cubicBezTo>
                    <a:pt x="1378" y="8938"/>
                    <a:pt x="1467" y="8761"/>
                    <a:pt x="1461" y="8568"/>
                  </a:cubicBezTo>
                  <a:cubicBezTo>
                    <a:pt x="1431" y="7604"/>
                    <a:pt x="1431" y="6640"/>
                    <a:pt x="1463" y="5675"/>
                  </a:cubicBezTo>
                  <a:cubicBezTo>
                    <a:pt x="1494" y="4710"/>
                    <a:pt x="1557" y="3748"/>
                    <a:pt x="1650" y="2788"/>
                  </a:cubicBezTo>
                  <a:cubicBezTo>
                    <a:pt x="1700" y="2285"/>
                    <a:pt x="1757" y="1783"/>
                    <a:pt x="1823" y="1281"/>
                  </a:cubicBezTo>
                  <a:lnTo>
                    <a:pt x="1823" y="1281"/>
                  </a:lnTo>
                  <a:cubicBezTo>
                    <a:pt x="1840" y="1157"/>
                    <a:pt x="1858" y="1032"/>
                    <a:pt x="1876" y="907"/>
                  </a:cubicBezTo>
                  <a:cubicBezTo>
                    <a:pt x="1906" y="815"/>
                    <a:pt x="1910" y="715"/>
                    <a:pt x="1888" y="620"/>
                  </a:cubicBezTo>
                  <a:cubicBezTo>
                    <a:pt x="1884" y="525"/>
                    <a:pt x="1855" y="433"/>
                    <a:pt x="1804" y="353"/>
                  </a:cubicBezTo>
                  <a:cubicBezTo>
                    <a:pt x="1717" y="204"/>
                    <a:pt x="1546" y="62"/>
                    <a:pt x="1375" y="24"/>
                  </a:cubicBezTo>
                  <a:cubicBezTo>
                    <a:pt x="1309" y="9"/>
                    <a:pt x="1241" y="0"/>
                    <a:pt x="1172"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5" name="Google Shape;1135;p45"/>
            <p:cNvSpPr/>
            <p:nvPr/>
          </p:nvSpPr>
          <p:spPr>
            <a:xfrm>
              <a:off x="9749550" y="3597250"/>
              <a:ext cx="86200" cy="321925"/>
            </a:xfrm>
            <a:custGeom>
              <a:avLst/>
              <a:gdLst/>
              <a:ahLst/>
              <a:cxnLst/>
              <a:rect l="l" t="t" r="r" b="b"/>
              <a:pathLst>
                <a:path w="3448" h="12877" extrusionOk="0">
                  <a:moveTo>
                    <a:pt x="2690" y="1"/>
                  </a:moveTo>
                  <a:cubicBezTo>
                    <a:pt x="2567" y="1"/>
                    <a:pt x="2444" y="29"/>
                    <a:pt x="2340" y="96"/>
                  </a:cubicBezTo>
                  <a:cubicBezTo>
                    <a:pt x="2180" y="199"/>
                    <a:pt x="2066" y="341"/>
                    <a:pt x="2010" y="525"/>
                  </a:cubicBezTo>
                  <a:lnTo>
                    <a:pt x="2009" y="525"/>
                  </a:lnTo>
                  <a:cubicBezTo>
                    <a:pt x="1567" y="1979"/>
                    <a:pt x="1197" y="3452"/>
                    <a:pt x="898" y="4945"/>
                  </a:cubicBezTo>
                  <a:cubicBezTo>
                    <a:pt x="587" y="6489"/>
                    <a:pt x="356" y="8049"/>
                    <a:pt x="196" y="9615"/>
                  </a:cubicBezTo>
                  <a:cubicBezTo>
                    <a:pt x="111" y="10462"/>
                    <a:pt x="48" y="11308"/>
                    <a:pt x="8" y="12158"/>
                  </a:cubicBezTo>
                  <a:cubicBezTo>
                    <a:pt x="1" y="12336"/>
                    <a:pt x="95" y="12541"/>
                    <a:pt x="219" y="12666"/>
                  </a:cubicBezTo>
                  <a:cubicBezTo>
                    <a:pt x="338" y="12785"/>
                    <a:pt x="531" y="12876"/>
                    <a:pt x="704" y="12876"/>
                  </a:cubicBezTo>
                  <a:cubicBezTo>
                    <a:pt x="712" y="12876"/>
                    <a:pt x="719" y="12876"/>
                    <a:pt x="727" y="12876"/>
                  </a:cubicBezTo>
                  <a:cubicBezTo>
                    <a:pt x="913" y="12867"/>
                    <a:pt x="1105" y="12807"/>
                    <a:pt x="1234" y="12666"/>
                  </a:cubicBezTo>
                  <a:cubicBezTo>
                    <a:pt x="1364" y="12528"/>
                    <a:pt x="1438" y="12347"/>
                    <a:pt x="1445" y="12158"/>
                  </a:cubicBezTo>
                  <a:cubicBezTo>
                    <a:pt x="1494" y="11103"/>
                    <a:pt x="1579" y="10051"/>
                    <a:pt x="1699" y="9002"/>
                  </a:cubicBezTo>
                  <a:cubicBezTo>
                    <a:pt x="1730" y="8730"/>
                    <a:pt x="1764" y="8459"/>
                    <a:pt x="1800" y="8188"/>
                  </a:cubicBezTo>
                  <a:lnTo>
                    <a:pt x="1800" y="8188"/>
                  </a:lnTo>
                  <a:cubicBezTo>
                    <a:pt x="1929" y="7251"/>
                    <a:pt x="2085" y="6317"/>
                    <a:pt x="2270" y="5389"/>
                  </a:cubicBezTo>
                  <a:cubicBezTo>
                    <a:pt x="2463" y="4421"/>
                    <a:pt x="2686" y="3460"/>
                    <a:pt x="2939" y="2505"/>
                  </a:cubicBezTo>
                  <a:cubicBezTo>
                    <a:pt x="3081" y="1970"/>
                    <a:pt x="3233" y="1437"/>
                    <a:pt x="3394" y="907"/>
                  </a:cubicBezTo>
                  <a:cubicBezTo>
                    <a:pt x="3448" y="731"/>
                    <a:pt x="3414" y="510"/>
                    <a:pt x="3322" y="354"/>
                  </a:cubicBezTo>
                  <a:cubicBezTo>
                    <a:pt x="3234" y="205"/>
                    <a:pt x="3064" y="63"/>
                    <a:pt x="2893" y="24"/>
                  </a:cubicBezTo>
                  <a:cubicBezTo>
                    <a:pt x="2827" y="9"/>
                    <a:pt x="2759" y="1"/>
                    <a:pt x="269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6" name="Google Shape;1136;p45"/>
            <p:cNvSpPr/>
            <p:nvPr/>
          </p:nvSpPr>
          <p:spPr>
            <a:xfrm>
              <a:off x="9320350" y="3230300"/>
              <a:ext cx="125325" cy="142475"/>
            </a:xfrm>
            <a:custGeom>
              <a:avLst/>
              <a:gdLst/>
              <a:ahLst/>
              <a:cxnLst/>
              <a:rect l="l" t="t" r="r" b="b"/>
              <a:pathLst>
                <a:path w="5013" h="5699" extrusionOk="0">
                  <a:moveTo>
                    <a:pt x="2000" y="1"/>
                  </a:moveTo>
                  <a:cubicBezTo>
                    <a:pt x="1988" y="1"/>
                    <a:pt x="1977" y="3"/>
                    <a:pt x="1966" y="7"/>
                  </a:cubicBezTo>
                  <a:cubicBezTo>
                    <a:pt x="1571" y="165"/>
                    <a:pt x="2762" y="2316"/>
                    <a:pt x="2762" y="2316"/>
                  </a:cubicBezTo>
                  <a:cubicBezTo>
                    <a:pt x="2762" y="2316"/>
                    <a:pt x="1511" y="353"/>
                    <a:pt x="1019" y="353"/>
                  </a:cubicBezTo>
                  <a:cubicBezTo>
                    <a:pt x="991" y="353"/>
                    <a:pt x="965" y="360"/>
                    <a:pt x="941" y="374"/>
                  </a:cubicBezTo>
                  <a:cubicBezTo>
                    <a:pt x="524" y="631"/>
                    <a:pt x="2171" y="2667"/>
                    <a:pt x="2171" y="2667"/>
                  </a:cubicBezTo>
                  <a:cubicBezTo>
                    <a:pt x="2171" y="2667"/>
                    <a:pt x="893" y="1168"/>
                    <a:pt x="479" y="1168"/>
                  </a:cubicBezTo>
                  <a:cubicBezTo>
                    <a:pt x="436" y="1168"/>
                    <a:pt x="402" y="1184"/>
                    <a:pt x="380" y="1221"/>
                  </a:cubicBezTo>
                  <a:cubicBezTo>
                    <a:pt x="234" y="1463"/>
                    <a:pt x="1631" y="3052"/>
                    <a:pt x="1631" y="3052"/>
                  </a:cubicBezTo>
                  <a:cubicBezTo>
                    <a:pt x="1631" y="3052"/>
                    <a:pt x="721" y="2141"/>
                    <a:pt x="352" y="2141"/>
                  </a:cubicBezTo>
                  <a:cubicBezTo>
                    <a:pt x="307" y="2141"/>
                    <a:pt x="270" y="2154"/>
                    <a:pt x="244" y="2184"/>
                  </a:cubicBezTo>
                  <a:cubicBezTo>
                    <a:pt x="0" y="2463"/>
                    <a:pt x="2879" y="5698"/>
                    <a:pt x="2879" y="5698"/>
                  </a:cubicBezTo>
                  <a:lnTo>
                    <a:pt x="4404" y="4613"/>
                  </a:lnTo>
                  <a:cubicBezTo>
                    <a:pt x="4404" y="4613"/>
                    <a:pt x="5012" y="1255"/>
                    <a:pt x="4466" y="1168"/>
                  </a:cubicBezTo>
                  <a:cubicBezTo>
                    <a:pt x="4461" y="1167"/>
                    <a:pt x="4456" y="1167"/>
                    <a:pt x="4451" y="1167"/>
                  </a:cubicBezTo>
                  <a:cubicBezTo>
                    <a:pt x="4131" y="1167"/>
                    <a:pt x="3790" y="2684"/>
                    <a:pt x="3790" y="2684"/>
                  </a:cubicBezTo>
                  <a:cubicBezTo>
                    <a:pt x="3790" y="2684"/>
                    <a:pt x="2437" y="1"/>
                    <a:pt x="2000" y="1"/>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7" name="Google Shape;1137;p45"/>
            <p:cNvSpPr/>
            <p:nvPr/>
          </p:nvSpPr>
          <p:spPr>
            <a:xfrm>
              <a:off x="11093750" y="3758000"/>
              <a:ext cx="119775" cy="135850"/>
            </a:xfrm>
            <a:custGeom>
              <a:avLst/>
              <a:gdLst/>
              <a:ahLst/>
              <a:cxnLst/>
              <a:rect l="l" t="t" r="r" b="b"/>
              <a:pathLst>
                <a:path w="4791" h="5434" extrusionOk="0">
                  <a:moveTo>
                    <a:pt x="3143" y="0"/>
                  </a:moveTo>
                  <a:cubicBezTo>
                    <a:pt x="2684" y="0"/>
                    <a:pt x="1006" y="2401"/>
                    <a:pt x="1006" y="2401"/>
                  </a:cubicBezTo>
                  <a:cubicBezTo>
                    <a:pt x="1006" y="2401"/>
                    <a:pt x="882" y="805"/>
                    <a:pt x="556" y="805"/>
                  </a:cubicBezTo>
                  <a:cubicBezTo>
                    <a:pt x="555" y="805"/>
                    <a:pt x="555" y="805"/>
                    <a:pt x="554" y="805"/>
                  </a:cubicBezTo>
                  <a:cubicBezTo>
                    <a:pt x="1" y="813"/>
                    <a:pt x="125" y="4224"/>
                    <a:pt x="125" y="4224"/>
                  </a:cubicBezTo>
                  <a:lnTo>
                    <a:pt x="104" y="5433"/>
                  </a:lnTo>
                  <a:cubicBezTo>
                    <a:pt x="104" y="5433"/>
                    <a:pt x="4790" y="2725"/>
                    <a:pt x="4588" y="2415"/>
                  </a:cubicBezTo>
                  <a:cubicBezTo>
                    <a:pt x="4561" y="2372"/>
                    <a:pt x="4512" y="2353"/>
                    <a:pt x="4449" y="2353"/>
                  </a:cubicBezTo>
                  <a:cubicBezTo>
                    <a:pt x="4055" y="2353"/>
                    <a:pt x="3092" y="3076"/>
                    <a:pt x="3092" y="3076"/>
                  </a:cubicBezTo>
                  <a:cubicBezTo>
                    <a:pt x="3092" y="3076"/>
                    <a:pt x="4701" y="1702"/>
                    <a:pt x="4591" y="1441"/>
                  </a:cubicBezTo>
                  <a:cubicBezTo>
                    <a:pt x="4571" y="1393"/>
                    <a:pt x="4529" y="1372"/>
                    <a:pt x="4471" y="1372"/>
                  </a:cubicBezTo>
                  <a:cubicBezTo>
                    <a:pt x="4026" y="1372"/>
                    <a:pt x="2612" y="2618"/>
                    <a:pt x="2612" y="2618"/>
                  </a:cubicBezTo>
                  <a:cubicBezTo>
                    <a:pt x="2612" y="2618"/>
                    <a:pt x="4533" y="837"/>
                    <a:pt x="4156" y="522"/>
                  </a:cubicBezTo>
                  <a:cubicBezTo>
                    <a:pt x="4128" y="499"/>
                    <a:pt x="4093" y="488"/>
                    <a:pt x="4052" y="488"/>
                  </a:cubicBezTo>
                  <a:cubicBezTo>
                    <a:pt x="3536" y="488"/>
                    <a:pt x="2077" y="2185"/>
                    <a:pt x="2077" y="2185"/>
                  </a:cubicBezTo>
                  <a:cubicBezTo>
                    <a:pt x="2077" y="2185"/>
                    <a:pt x="3562" y="225"/>
                    <a:pt x="3194" y="13"/>
                  </a:cubicBezTo>
                  <a:cubicBezTo>
                    <a:pt x="3179" y="4"/>
                    <a:pt x="3162" y="0"/>
                    <a:pt x="3143" y="0"/>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8" name="Google Shape;1138;p45"/>
            <p:cNvSpPr/>
            <p:nvPr/>
          </p:nvSpPr>
          <p:spPr>
            <a:xfrm>
              <a:off x="10298550" y="3620025"/>
              <a:ext cx="32525" cy="30775"/>
            </a:xfrm>
            <a:custGeom>
              <a:avLst/>
              <a:gdLst/>
              <a:ahLst/>
              <a:cxnLst/>
              <a:rect l="l" t="t" r="r" b="b"/>
              <a:pathLst>
                <a:path w="1301" h="1231" extrusionOk="0">
                  <a:moveTo>
                    <a:pt x="661" y="0"/>
                  </a:moveTo>
                  <a:cubicBezTo>
                    <a:pt x="430" y="0"/>
                    <a:pt x="217" y="131"/>
                    <a:pt x="112" y="340"/>
                  </a:cubicBezTo>
                  <a:cubicBezTo>
                    <a:pt x="0" y="563"/>
                    <a:pt x="35" y="830"/>
                    <a:pt x="198" y="1018"/>
                  </a:cubicBezTo>
                  <a:cubicBezTo>
                    <a:pt x="317" y="1156"/>
                    <a:pt x="488" y="1231"/>
                    <a:pt x="663" y="1231"/>
                  </a:cubicBezTo>
                  <a:cubicBezTo>
                    <a:pt x="728" y="1231"/>
                    <a:pt x="794" y="1220"/>
                    <a:pt x="858" y="1199"/>
                  </a:cubicBezTo>
                  <a:cubicBezTo>
                    <a:pt x="1094" y="1120"/>
                    <a:pt x="1259" y="907"/>
                    <a:pt x="1276" y="658"/>
                  </a:cubicBezTo>
                  <a:cubicBezTo>
                    <a:pt x="1301" y="319"/>
                    <a:pt x="1045" y="25"/>
                    <a:pt x="706" y="2"/>
                  </a:cubicBezTo>
                  <a:cubicBezTo>
                    <a:pt x="691" y="1"/>
                    <a:pt x="676" y="0"/>
                    <a:pt x="66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39" name="Google Shape;1139;p45"/>
            <p:cNvSpPr/>
            <p:nvPr/>
          </p:nvSpPr>
          <p:spPr>
            <a:xfrm>
              <a:off x="10199725" y="3615575"/>
              <a:ext cx="47150" cy="24750"/>
            </a:xfrm>
            <a:custGeom>
              <a:avLst/>
              <a:gdLst/>
              <a:ahLst/>
              <a:cxnLst/>
              <a:rect l="l" t="t" r="r" b="b"/>
              <a:pathLst>
                <a:path w="1886" h="990" extrusionOk="0">
                  <a:moveTo>
                    <a:pt x="2" y="0"/>
                  </a:moveTo>
                  <a:cubicBezTo>
                    <a:pt x="1" y="495"/>
                    <a:pt x="351" y="923"/>
                    <a:pt x="839" y="982"/>
                  </a:cubicBezTo>
                  <a:cubicBezTo>
                    <a:pt x="877" y="987"/>
                    <a:pt x="915" y="989"/>
                    <a:pt x="953" y="989"/>
                  </a:cubicBezTo>
                  <a:cubicBezTo>
                    <a:pt x="1393" y="989"/>
                    <a:pt x="1778" y="673"/>
                    <a:pt x="1886" y="230"/>
                  </a:cubicBezTo>
                  <a:lnTo>
                    <a:pt x="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140" name="Google Shape;1140;p45"/>
          <p:cNvGrpSpPr/>
          <p:nvPr/>
        </p:nvGrpSpPr>
        <p:grpSpPr>
          <a:xfrm>
            <a:off x="1408483" y="1833467"/>
            <a:ext cx="1949931" cy="3935800"/>
            <a:chOff x="11093600" y="2971950"/>
            <a:chExt cx="1268275" cy="2559925"/>
          </a:xfrm>
        </p:grpSpPr>
        <p:sp>
          <p:nvSpPr>
            <p:cNvPr id="1141" name="Google Shape;1141;p45"/>
            <p:cNvSpPr/>
            <p:nvPr/>
          </p:nvSpPr>
          <p:spPr>
            <a:xfrm>
              <a:off x="11261100" y="2971950"/>
              <a:ext cx="126475" cy="141225"/>
            </a:xfrm>
            <a:custGeom>
              <a:avLst/>
              <a:gdLst/>
              <a:ahLst/>
              <a:cxnLst/>
              <a:rect l="l" t="t" r="r" b="b"/>
              <a:pathLst>
                <a:path w="5059" h="5649" extrusionOk="0">
                  <a:moveTo>
                    <a:pt x="1747" y="0"/>
                  </a:moveTo>
                  <a:cubicBezTo>
                    <a:pt x="1741" y="0"/>
                    <a:pt x="1736" y="1"/>
                    <a:pt x="1730" y="1"/>
                  </a:cubicBezTo>
                  <a:cubicBezTo>
                    <a:pt x="1243" y="62"/>
                    <a:pt x="1888" y="2600"/>
                    <a:pt x="1888" y="2600"/>
                  </a:cubicBezTo>
                  <a:cubicBezTo>
                    <a:pt x="1888" y="2600"/>
                    <a:pt x="1302" y="518"/>
                    <a:pt x="926" y="518"/>
                  </a:cubicBezTo>
                  <a:cubicBezTo>
                    <a:pt x="905" y="518"/>
                    <a:pt x="886" y="524"/>
                    <a:pt x="867" y="537"/>
                  </a:cubicBezTo>
                  <a:cubicBezTo>
                    <a:pt x="632" y="697"/>
                    <a:pt x="1237" y="2723"/>
                    <a:pt x="1237" y="2723"/>
                  </a:cubicBezTo>
                  <a:cubicBezTo>
                    <a:pt x="1237" y="2723"/>
                    <a:pt x="728" y="1345"/>
                    <a:pt x="388" y="1345"/>
                  </a:cubicBezTo>
                  <a:cubicBezTo>
                    <a:pt x="371" y="1345"/>
                    <a:pt x="355" y="1348"/>
                    <a:pt x="339" y="1355"/>
                  </a:cubicBezTo>
                  <a:cubicBezTo>
                    <a:pt x="1" y="1508"/>
                    <a:pt x="1263" y="5648"/>
                    <a:pt x="1263" y="5648"/>
                  </a:cubicBezTo>
                  <a:lnTo>
                    <a:pt x="3101" y="5302"/>
                  </a:lnTo>
                  <a:cubicBezTo>
                    <a:pt x="3101" y="5302"/>
                    <a:pt x="5058" y="2505"/>
                    <a:pt x="4599" y="2198"/>
                  </a:cubicBezTo>
                  <a:cubicBezTo>
                    <a:pt x="4581" y="2186"/>
                    <a:pt x="4560" y="2180"/>
                    <a:pt x="4536" y="2180"/>
                  </a:cubicBezTo>
                  <a:cubicBezTo>
                    <a:pt x="4202" y="2180"/>
                    <a:pt x="3351" y="3292"/>
                    <a:pt x="3351" y="3292"/>
                  </a:cubicBezTo>
                  <a:cubicBezTo>
                    <a:pt x="3351" y="3292"/>
                    <a:pt x="3239" y="119"/>
                    <a:pt x="2814" y="98"/>
                  </a:cubicBezTo>
                  <a:cubicBezTo>
                    <a:pt x="2812" y="98"/>
                    <a:pt x="2810" y="98"/>
                    <a:pt x="2808" y="98"/>
                  </a:cubicBezTo>
                  <a:cubicBezTo>
                    <a:pt x="2391" y="98"/>
                    <a:pt x="2570" y="2528"/>
                    <a:pt x="2570" y="2528"/>
                  </a:cubicBezTo>
                  <a:cubicBezTo>
                    <a:pt x="2570" y="2528"/>
                    <a:pt x="2225" y="0"/>
                    <a:pt x="1747"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2" name="Google Shape;1142;p45"/>
            <p:cNvSpPr/>
            <p:nvPr/>
          </p:nvSpPr>
          <p:spPr>
            <a:xfrm>
              <a:off x="12235125" y="3433950"/>
              <a:ext cx="126750" cy="143425"/>
            </a:xfrm>
            <a:custGeom>
              <a:avLst/>
              <a:gdLst/>
              <a:ahLst/>
              <a:cxnLst/>
              <a:rect l="l" t="t" r="r" b="b"/>
              <a:pathLst>
                <a:path w="5070" h="5737" extrusionOk="0">
                  <a:moveTo>
                    <a:pt x="2945" y="0"/>
                  </a:moveTo>
                  <a:cubicBezTo>
                    <a:pt x="2514" y="0"/>
                    <a:pt x="1296" y="2775"/>
                    <a:pt x="1296" y="2775"/>
                  </a:cubicBezTo>
                  <a:cubicBezTo>
                    <a:pt x="1296" y="2775"/>
                    <a:pt x="879" y="1296"/>
                    <a:pt x="562" y="1296"/>
                  </a:cubicBezTo>
                  <a:cubicBezTo>
                    <a:pt x="555" y="1296"/>
                    <a:pt x="548" y="1296"/>
                    <a:pt x="541" y="1298"/>
                  </a:cubicBezTo>
                  <a:cubicBezTo>
                    <a:pt x="0" y="1414"/>
                    <a:pt x="788" y="4736"/>
                    <a:pt x="788" y="4736"/>
                  </a:cubicBezTo>
                  <a:lnTo>
                    <a:pt x="2368" y="5737"/>
                  </a:lnTo>
                  <a:cubicBezTo>
                    <a:pt x="2368" y="5737"/>
                    <a:pt x="5070" y="2351"/>
                    <a:pt x="4811" y="2086"/>
                  </a:cubicBezTo>
                  <a:cubicBezTo>
                    <a:pt x="4786" y="2060"/>
                    <a:pt x="4752" y="2048"/>
                    <a:pt x="4712" y="2048"/>
                  </a:cubicBezTo>
                  <a:cubicBezTo>
                    <a:pt x="4350" y="2048"/>
                    <a:pt x="3472" y="3027"/>
                    <a:pt x="3472" y="3027"/>
                  </a:cubicBezTo>
                  <a:cubicBezTo>
                    <a:pt x="3472" y="3027"/>
                    <a:pt x="4782" y="1365"/>
                    <a:pt x="4623" y="1130"/>
                  </a:cubicBezTo>
                  <a:cubicBezTo>
                    <a:pt x="4601" y="1098"/>
                    <a:pt x="4569" y="1083"/>
                    <a:pt x="4530" y="1083"/>
                  </a:cubicBezTo>
                  <a:cubicBezTo>
                    <a:pt x="4125" y="1083"/>
                    <a:pt x="2912" y="2672"/>
                    <a:pt x="2912" y="2672"/>
                  </a:cubicBezTo>
                  <a:cubicBezTo>
                    <a:pt x="2912" y="2672"/>
                    <a:pt x="4449" y="550"/>
                    <a:pt x="4017" y="315"/>
                  </a:cubicBezTo>
                  <a:cubicBezTo>
                    <a:pt x="3996" y="303"/>
                    <a:pt x="3973" y="298"/>
                    <a:pt x="3948" y="298"/>
                  </a:cubicBezTo>
                  <a:cubicBezTo>
                    <a:pt x="3463" y="298"/>
                    <a:pt x="2304" y="2354"/>
                    <a:pt x="2304" y="2354"/>
                  </a:cubicBezTo>
                  <a:cubicBezTo>
                    <a:pt x="2304" y="2354"/>
                    <a:pt x="3377" y="140"/>
                    <a:pt x="2974" y="5"/>
                  </a:cubicBezTo>
                  <a:cubicBezTo>
                    <a:pt x="2965" y="2"/>
                    <a:pt x="2955" y="0"/>
                    <a:pt x="2945"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3" name="Google Shape;1143;p45"/>
            <p:cNvSpPr/>
            <p:nvPr/>
          </p:nvSpPr>
          <p:spPr>
            <a:xfrm>
              <a:off x="11145550" y="3079125"/>
              <a:ext cx="1167225" cy="1144975"/>
            </a:xfrm>
            <a:custGeom>
              <a:avLst/>
              <a:gdLst/>
              <a:ahLst/>
              <a:cxnLst/>
              <a:rect l="l" t="t" r="r" b="b"/>
              <a:pathLst>
                <a:path w="46689" h="45799" extrusionOk="0">
                  <a:moveTo>
                    <a:pt x="4961" y="1"/>
                  </a:moveTo>
                  <a:cubicBezTo>
                    <a:pt x="4932" y="54"/>
                    <a:pt x="4905" y="112"/>
                    <a:pt x="4879" y="172"/>
                  </a:cubicBezTo>
                  <a:cubicBezTo>
                    <a:pt x="4105" y="1990"/>
                    <a:pt x="3382" y="3825"/>
                    <a:pt x="2781" y="5707"/>
                  </a:cubicBezTo>
                  <a:cubicBezTo>
                    <a:pt x="2245" y="7390"/>
                    <a:pt x="1685" y="9066"/>
                    <a:pt x="1068" y="10723"/>
                  </a:cubicBezTo>
                  <a:cubicBezTo>
                    <a:pt x="691" y="11734"/>
                    <a:pt x="331" y="12751"/>
                    <a:pt x="131" y="13817"/>
                  </a:cubicBezTo>
                  <a:cubicBezTo>
                    <a:pt x="0" y="14514"/>
                    <a:pt x="55" y="15182"/>
                    <a:pt x="339" y="15836"/>
                  </a:cubicBezTo>
                  <a:cubicBezTo>
                    <a:pt x="784" y="16862"/>
                    <a:pt x="1450" y="17734"/>
                    <a:pt x="2170" y="18572"/>
                  </a:cubicBezTo>
                  <a:cubicBezTo>
                    <a:pt x="4126" y="20851"/>
                    <a:pt x="6271" y="22596"/>
                    <a:pt x="8652" y="24411"/>
                  </a:cubicBezTo>
                  <a:cubicBezTo>
                    <a:pt x="8998" y="24676"/>
                    <a:pt x="9350" y="24946"/>
                    <a:pt x="9613" y="25294"/>
                  </a:cubicBezTo>
                  <a:cubicBezTo>
                    <a:pt x="10720" y="26757"/>
                    <a:pt x="10671" y="30199"/>
                    <a:pt x="10827" y="32027"/>
                  </a:cubicBezTo>
                  <a:cubicBezTo>
                    <a:pt x="10994" y="33961"/>
                    <a:pt x="9134" y="35637"/>
                    <a:pt x="8862" y="37501"/>
                  </a:cubicBezTo>
                  <a:cubicBezTo>
                    <a:pt x="8690" y="38679"/>
                    <a:pt x="8968" y="39872"/>
                    <a:pt x="9570" y="40892"/>
                  </a:cubicBezTo>
                  <a:cubicBezTo>
                    <a:pt x="10202" y="41961"/>
                    <a:pt x="11260" y="43198"/>
                    <a:pt x="12327" y="43858"/>
                  </a:cubicBezTo>
                  <a:cubicBezTo>
                    <a:pt x="14037" y="44914"/>
                    <a:pt x="15901" y="45500"/>
                    <a:pt x="17893" y="45699"/>
                  </a:cubicBezTo>
                  <a:cubicBezTo>
                    <a:pt x="18490" y="45759"/>
                    <a:pt x="19088" y="45799"/>
                    <a:pt x="19686" y="45799"/>
                  </a:cubicBezTo>
                  <a:cubicBezTo>
                    <a:pt x="20212" y="45799"/>
                    <a:pt x="20737" y="45768"/>
                    <a:pt x="21260" y="45694"/>
                  </a:cubicBezTo>
                  <a:cubicBezTo>
                    <a:pt x="23142" y="45426"/>
                    <a:pt x="24695" y="44468"/>
                    <a:pt x="26135" y="43291"/>
                  </a:cubicBezTo>
                  <a:cubicBezTo>
                    <a:pt x="26277" y="43175"/>
                    <a:pt x="26413" y="43054"/>
                    <a:pt x="26551" y="42934"/>
                  </a:cubicBezTo>
                  <a:cubicBezTo>
                    <a:pt x="26799" y="42604"/>
                    <a:pt x="27062" y="42285"/>
                    <a:pt x="27290" y="41942"/>
                  </a:cubicBezTo>
                  <a:cubicBezTo>
                    <a:pt x="28192" y="40576"/>
                    <a:pt x="28455" y="39063"/>
                    <a:pt x="28237" y="37466"/>
                  </a:cubicBezTo>
                  <a:cubicBezTo>
                    <a:pt x="27915" y="35100"/>
                    <a:pt x="28132" y="32751"/>
                    <a:pt x="28384" y="30400"/>
                  </a:cubicBezTo>
                  <a:cubicBezTo>
                    <a:pt x="28424" y="30023"/>
                    <a:pt x="28579" y="29751"/>
                    <a:pt x="28955" y="29626"/>
                  </a:cubicBezTo>
                  <a:cubicBezTo>
                    <a:pt x="29011" y="29607"/>
                    <a:pt x="29063" y="29598"/>
                    <a:pt x="29109" y="29598"/>
                  </a:cubicBezTo>
                  <a:cubicBezTo>
                    <a:pt x="29355" y="29598"/>
                    <a:pt x="29475" y="29832"/>
                    <a:pt x="29630" y="29983"/>
                  </a:cubicBezTo>
                  <a:cubicBezTo>
                    <a:pt x="30992" y="31315"/>
                    <a:pt x="32401" y="32593"/>
                    <a:pt x="33857" y="33822"/>
                  </a:cubicBezTo>
                  <a:cubicBezTo>
                    <a:pt x="34595" y="34442"/>
                    <a:pt x="35409" y="34966"/>
                    <a:pt x="36280" y="35382"/>
                  </a:cubicBezTo>
                  <a:cubicBezTo>
                    <a:pt x="36653" y="35561"/>
                    <a:pt x="37017" y="35646"/>
                    <a:pt x="37373" y="35646"/>
                  </a:cubicBezTo>
                  <a:cubicBezTo>
                    <a:pt x="37890" y="35646"/>
                    <a:pt x="38390" y="35467"/>
                    <a:pt x="38878" y="35143"/>
                  </a:cubicBezTo>
                  <a:cubicBezTo>
                    <a:pt x="39429" y="34778"/>
                    <a:pt x="39819" y="34270"/>
                    <a:pt x="40145" y="33714"/>
                  </a:cubicBezTo>
                  <a:cubicBezTo>
                    <a:pt x="41059" y="32149"/>
                    <a:pt x="42001" y="30603"/>
                    <a:pt x="42786" y="28966"/>
                  </a:cubicBezTo>
                  <a:cubicBezTo>
                    <a:pt x="43608" y="27250"/>
                    <a:pt x="44489" y="25564"/>
                    <a:pt x="45316" y="23850"/>
                  </a:cubicBezTo>
                  <a:cubicBezTo>
                    <a:pt x="45927" y="22584"/>
                    <a:pt x="46433" y="21278"/>
                    <a:pt x="46688" y="19886"/>
                  </a:cubicBezTo>
                  <a:cubicBezTo>
                    <a:pt x="46452" y="19750"/>
                    <a:pt x="46219" y="19612"/>
                    <a:pt x="45999" y="19461"/>
                  </a:cubicBezTo>
                  <a:cubicBezTo>
                    <a:pt x="45189" y="18906"/>
                    <a:pt x="44406" y="18314"/>
                    <a:pt x="43625" y="17718"/>
                  </a:cubicBezTo>
                  <a:cubicBezTo>
                    <a:pt x="43591" y="17772"/>
                    <a:pt x="43555" y="17829"/>
                    <a:pt x="43516" y="17896"/>
                  </a:cubicBezTo>
                  <a:cubicBezTo>
                    <a:pt x="42241" y="20051"/>
                    <a:pt x="40905" y="22163"/>
                    <a:pt x="39374" y="24149"/>
                  </a:cubicBezTo>
                  <a:cubicBezTo>
                    <a:pt x="38968" y="24675"/>
                    <a:pt x="38628" y="25252"/>
                    <a:pt x="38191" y="25756"/>
                  </a:cubicBezTo>
                  <a:cubicBezTo>
                    <a:pt x="38014" y="25959"/>
                    <a:pt x="37924" y="26061"/>
                    <a:pt x="37836" y="26061"/>
                  </a:cubicBezTo>
                  <a:cubicBezTo>
                    <a:pt x="37746" y="26061"/>
                    <a:pt x="37659" y="25956"/>
                    <a:pt x="37487" y="25742"/>
                  </a:cubicBezTo>
                  <a:cubicBezTo>
                    <a:pt x="36693" y="24757"/>
                    <a:pt x="36002" y="23700"/>
                    <a:pt x="35345" y="22620"/>
                  </a:cubicBezTo>
                  <a:cubicBezTo>
                    <a:pt x="34602" y="21398"/>
                    <a:pt x="33758" y="20251"/>
                    <a:pt x="32717" y="19269"/>
                  </a:cubicBezTo>
                  <a:cubicBezTo>
                    <a:pt x="31226" y="17861"/>
                    <a:pt x="29477" y="16934"/>
                    <a:pt x="27417" y="16724"/>
                  </a:cubicBezTo>
                  <a:cubicBezTo>
                    <a:pt x="26917" y="16672"/>
                    <a:pt x="26414" y="16652"/>
                    <a:pt x="25910" y="16652"/>
                  </a:cubicBezTo>
                  <a:cubicBezTo>
                    <a:pt x="25266" y="16652"/>
                    <a:pt x="24620" y="16685"/>
                    <a:pt x="23976" y="16731"/>
                  </a:cubicBezTo>
                  <a:cubicBezTo>
                    <a:pt x="23773" y="17574"/>
                    <a:pt x="23600" y="18426"/>
                    <a:pt x="23001" y="19110"/>
                  </a:cubicBezTo>
                  <a:cubicBezTo>
                    <a:pt x="22574" y="19596"/>
                    <a:pt x="22028" y="19846"/>
                    <a:pt x="21457" y="19846"/>
                  </a:cubicBezTo>
                  <a:cubicBezTo>
                    <a:pt x="21087" y="19846"/>
                    <a:pt x="20708" y="19742"/>
                    <a:pt x="20344" y="19528"/>
                  </a:cubicBezTo>
                  <a:cubicBezTo>
                    <a:pt x="19549" y="19063"/>
                    <a:pt x="19193" y="18324"/>
                    <a:pt x="19006" y="17471"/>
                  </a:cubicBezTo>
                  <a:cubicBezTo>
                    <a:pt x="18958" y="17249"/>
                    <a:pt x="18925" y="17024"/>
                    <a:pt x="18884" y="16801"/>
                  </a:cubicBezTo>
                  <a:cubicBezTo>
                    <a:pt x="17864" y="16751"/>
                    <a:pt x="16847" y="16620"/>
                    <a:pt x="15824" y="16620"/>
                  </a:cubicBezTo>
                  <a:cubicBezTo>
                    <a:pt x="15722" y="16620"/>
                    <a:pt x="15620" y="16621"/>
                    <a:pt x="15518" y="16624"/>
                  </a:cubicBezTo>
                  <a:cubicBezTo>
                    <a:pt x="15511" y="16624"/>
                    <a:pt x="15504" y="16624"/>
                    <a:pt x="15497" y="16624"/>
                  </a:cubicBezTo>
                  <a:cubicBezTo>
                    <a:pt x="15263" y="16624"/>
                    <a:pt x="15073" y="16524"/>
                    <a:pt x="14878" y="16410"/>
                  </a:cubicBezTo>
                  <a:cubicBezTo>
                    <a:pt x="13783" y="15778"/>
                    <a:pt x="12634" y="15262"/>
                    <a:pt x="11441" y="14845"/>
                  </a:cubicBezTo>
                  <a:cubicBezTo>
                    <a:pt x="9830" y="14281"/>
                    <a:pt x="8431" y="13289"/>
                    <a:pt x="6888" y="12586"/>
                  </a:cubicBezTo>
                  <a:cubicBezTo>
                    <a:pt x="6652" y="12479"/>
                    <a:pt x="6630" y="12324"/>
                    <a:pt x="6674" y="12086"/>
                  </a:cubicBezTo>
                  <a:cubicBezTo>
                    <a:pt x="7039" y="10150"/>
                    <a:pt x="7381" y="8208"/>
                    <a:pt x="7747" y="6271"/>
                  </a:cubicBezTo>
                  <a:cubicBezTo>
                    <a:pt x="8113" y="4333"/>
                    <a:pt x="8639" y="2430"/>
                    <a:pt x="8955" y="481"/>
                  </a:cubicBezTo>
                  <a:cubicBezTo>
                    <a:pt x="8963" y="436"/>
                    <a:pt x="8968" y="396"/>
                    <a:pt x="8971" y="356"/>
                  </a:cubicBezTo>
                  <a:cubicBezTo>
                    <a:pt x="7630" y="260"/>
                    <a:pt x="6290" y="174"/>
                    <a:pt x="496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44" name="Google Shape;1144;p45"/>
            <p:cNvSpPr/>
            <p:nvPr/>
          </p:nvSpPr>
          <p:spPr>
            <a:xfrm>
              <a:off x="11093600" y="4152450"/>
              <a:ext cx="779075" cy="986575"/>
            </a:xfrm>
            <a:custGeom>
              <a:avLst/>
              <a:gdLst/>
              <a:ahLst/>
              <a:cxnLst/>
              <a:rect l="l" t="t" r="r" b="b"/>
              <a:pathLst>
                <a:path w="31163" h="39463" extrusionOk="0">
                  <a:moveTo>
                    <a:pt x="28630" y="0"/>
                  </a:moveTo>
                  <a:cubicBezTo>
                    <a:pt x="28491" y="119"/>
                    <a:pt x="28355" y="242"/>
                    <a:pt x="28213" y="358"/>
                  </a:cubicBezTo>
                  <a:cubicBezTo>
                    <a:pt x="26773" y="1535"/>
                    <a:pt x="25220" y="2492"/>
                    <a:pt x="23338" y="2760"/>
                  </a:cubicBezTo>
                  <a:cubicBezTo>
                    <a:pt x="22815" y="2834"/>
                    <a:pt x="22290" y="2865"/>
                    <a:pt x="21764" y="2865"/>
                  </a:cubicBezTo>
                  <a:cubicBezTo>
                    <a:pt x="21167" y="2865"/>
                    <a:pt x="20568" y="2825"/>
                    <a:pt x="19972" y="2765"/>
                  </a:cubicBezTo>
                  <a:cubicBezTo>
                    <a:pt x="17980" y="2566"/>
                    <a:pt x="16115" y="1980"/>
                    <a:pt x="14405" y="924"/>
                  </a:cubicBezTo>
                  <a:cubicBezTo>
                    <a:pt x="13693" y="2756"/>
                    <a:pt x="13206" y="4636"/>
                    <a:pt x="13222" y="6615"/>
                  </a:cubicBezTo>
                  <a:cubicBezTo>
                    <a:pt x="13224" y="6999"/>
                    <a:pt x="13099" y="7253"/>
                    <a:pt x="12846" y="7517"/>
                  </a:cubicBezTo>
                  <a:cubicBezTo>
                    <a:pt x="10957" y="9492"/>
                    <a:pt x="9032" y="11432"/>
                    <a:pt x="7196" y="13458"/>
                  </a:cubicBezTo>
                  <a:cubicBezTo>
                    <a:pt x="6441" y="14293"/>
                    <a:pt x="5635" y="15077"/>
                    <a:pt x="4829" y="15864"/>
                  </a:cubicBezTo>
                  <a:cubicBezTo>
                    <a:pt x="3481" y="17179"/>
                    <a:pt x="2178" y="18540"/>
                    <a:pt x="1052" y="20057"/>
                  </a:cubicBezTo>
                  <a:cubicBezTo>
                    <a:pt x="6" y="21466"/>
                    <a:pt x="0" y="22586"/>
                    <a:pt x="1021" y="24027"/>
                  </a:cubicBezTo>
                  <a:cubicBezTo>
                    <a:pt x="1499" y="24703"/>
                    <a:pt x="2026" y="25338"/>
                    <a:pt x="2617" y="25919"/>
                  </a:cubicBezTo>
                  <a:cubicBezTo>
                    <a:pt x="3466" y="26756"/>
                    <a:pt x="4305" y="27603"/>
                    <a:pt x="5148" y="28445"/>
                  </a:cubicBezTo>
                  <a:cubicBezTo>
                    <a:pt x="6072" y="29011"/>
                    <a:pt x="6810" y="29808"/>
                    <a:pt x="7658" y="30471"/>
                  </a:cubicBezTo>
                  <a:cubicBezTo>
                    <a:pt x="8918" y="31457"/>
                    <a:pt x="10154" y="32477"/>
                    <a:pt x="11400" y="33486"/>
                  </a:cubicBezTo>
                  <a:cubicBezTo>
                    <a:pt x="12679" y="34522"/>
                    <a:pt x="13959" y="35560"/>
                    <a:pt x="15239" y="36597"/>
                  </a:cubicBezTo>
                  <a:cubicBezTo>
                    <a:pt x="15719" y="36914"/>
                    <a:pt x="16131" y="37313"/>
                    <a:pt x="16558" y="37694"/>
                  </a:cubicBezTo>
                  <a:cubicBezTo>
                    <a:pt x="17175" y="38242"/>
                    <a:pt x="17789" y="38791"/>
                    <a:pt x="18402" y="39343"/>
                  </a:cubicBezTo>
                  <a:cubicBezTo>
                    <a:pt x="18491" y="39422"/>
                    <a:pt x="18569" y="39463"/>
                    <a:pt x="18643" y="39463"/>
                  </a:cubicBezTo>
                  <a:cubicBezTo>
                    <a:pt x="18733" y="39463"/>
                    <a:pt x="18817" y="39404"/>
                    <a:pt x="18906" y="39284"/>
                  </a:cubicBezTo>
                  <a:cubicBezTo>
                    <a:pt x="19137" y="38973"/>
                    <a:pt x="19319" y="38623"/>
                    <a:pt x="19633" y="38377"/>
                  </a:cubicBezTo>
                  <a:cubicBezTo>
                    <a:pt x="20208" y="37457"/>
                    <a:pt x="20824" y="36566"/>
                    <a:pt x="21547" y="35753"/>
                  </a:cubicBezTo>
                  <a:cubicBezTo>
                    <a:pt x="21851" y="35338"/>
                    <a:pt x="21739" y="34985"/>
                    <a:pt x="21467" y="34579"/>
                  </a:cubicBezTo>
                  <a:cubicBezTo>
                    <a:pt x="20689" y="33416"/>
                    <a:pt x="19970" y="32212"/>
                    <a:pt x="19195" y="31046"/>
                  </a:cubicBezTo>
                  <a:cubicBezTo>
                    <a:pt x="18624" y="30187"/>
                    <a:pt x="18046" y="29329"/>
                    <a:pt x="17359" y="28553"/>
                  </a:cubicBezTo>
                  <a:cubicBezTo>
                    <a:pt x="16600" y="27270"/>
                    <a:pt x="15735" y="26056"/>
                    <a:pt x="14921" y="24808"/>
                  </a:cubicBezTo>
                  <a:cubicBezTo>
                    <a:pt x="14475" y="24122"/>
                    <a:pt x="14458" y="24086"/>
                    <a:pt x="15137" y="23709"/>
                  </a:cubicBezTo>
                  <a:cubicBezTo>
                    <a:pt x="16987" y="22682"/>
                    <a:pt x="18665" y="21403"/>
                    <a:pt x="20371" y="20166"/>
                  </a:cubicBezTo>
                  <a:cubicBezTo>
                    <a:pt x="20926" y="19764"/>
                    <a:pt x="21450" y="19319"/>
                    <a:pt x="21985" y="18887"/>
                  </a:cubicBezTo>
                  <a:cubicBezTo>
                    <a:pt x="22111" y="18784"/>
                    <a:pt x="22236" y="18688"/>
                    <a:pt x="22404" y="18672"/>
                  </a:cubicBezTo>
                  <a:cubicBezTo>
                    <a:pt x="22579" y="18491"/>
                    <a:pt x="22736" y="18289"/>
                    <a:pt x="22930" y="18135"/>
                  </a:cubicBezTo>
                  <a:cubicBezTo>
                    <a:pt x="25014" y="16494"/>
                    <a:pt x="26834" y="14592"/>
                    <a:pt x="28488" y="12525"/>
                  </a:cubicBezTo>
                  <a:cubicBezTo>
                    <a:pt x="30583" y="9905"/>
                    <a:pt x="31163" y="6974"/>
                    <a:pt x="30344" y="3732"/>
                  </a:cubicBezTo>
                  <a:cubicBezTo>
                    <a:pt x="30003" y="2374"/>
                    <a:pt x="29258" y="1218"/>
                    <a:pt x="2863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45" name="Google Shape;1145;p45"/>
            <p:cNvSpPr/>
            <p:nvPr/>
          </p:nvSpPr>
          <p:spPr>
            <a:xfrm>
              <a:off x="11206475" y="4863600"/>
              <a:ext cx="327000" cy="516500"/>
            </a:xfrm>
            <a:custGeom>
              <a:avLst/>
              <a:gdLst/>
              <a:ahLst/>
              <a:cxnLst/>
              <a:rect l="l" t="t" r="r" b="b"/>
              <a:pathLst>
                <a:path w="13080" h="20660" extrusionOk="0">
                  <a:moveTo>
                    <a:pt x="633" y="0"/>
                  </a:moveTo>
                  <a:cubicBezTo>
                    <a:pt x="120" y="906"/>
                    <a:pt x="0" y="1902"/>
                    <a:pt x="294" y="2857"/>
                  </a:cubicBezTo>
                  <a:cubicBezTo>
                    <a:pt x="1097" y="5461"/>
                    <a:pt x="1894" y="8071"/>
                    <a:pt x="2959" y="10587"/>
                  </a:cubicBezTo>
                  <a:cubicBezTo>
                    <a:pt x="3870" y="12739"/>
                    <a:pt x="4752" y="14904"/>
                    <a:pt x="5637" y="17067"/>
                  </a:cubicBezTo>
                  <a:cubicBezTo>
                    <a:pt x="6062" y="18107"/>
                    <a:pt x="6463" y="19155"/>
                    <a:pt x="6878" y="20199"/>
                  </a:cubicBezTo>
                  <a:cubicBezTo>
                    <a:pt x="7010" y="20532"/>
                    <a:pt x="7063" y="20659"/>
                    <a:pt x="7218" y="20659"/>
                  </a:cubicBezTo>
                  <a:cubicBezTo>
                    <a:pt x="7313" y="20659"/>
                    <a:pt x="7448" y="20611"/>
                    <a:pt x="7664" y="20533"/>
                  </a:cubicBezTo>
                  <a:cubicBezTo>
                    <a:pt x="7964" y="20423"/>
                    <a:pt x="8262" y="20304"/>
                    <a:pt x="8561" y="20191"/>
                  </a:cubicBezTo>
                  <a:lnTo>
                    <a:pt x="11809" y="19183"/>
                  </a:lnTo>
                  <a:cubicBezTo>
                    <a:pt x="12068" y="19099"/>
                    <a:pt x="12331" y="19020"/>
                    <a:pt x="12590" y="18930"/>
                  </a:cubicBezTo>
                  <a:cubicBezTo>
                    <a:pt x="13059" y="18766"/>
                    <a:pt x="13079" y="18758"/>
                    <a:pt x="12977" y="18251"/>
                  </a:cubicBezTo>
                  <a:cubicBezTo>
                    <a:pt x="12454" y="15651"/>
                    <a:pt x="11839" y="13072"/>
                    <a:pt x="11205" y="10497"/>
                  </a:cubicBezTo>
                  <a:cubicBezTo>
                    <a:pt x="11015" y="9722"/>
                    <a:pt x="10763" y="8959"/>
                    <a:pt x="10723" y="8152"/>
                  </a:cubicBezTo>
                  <a:cubicBezTo>
                    <a:pt x="9444" y="7114"/>
                    <a:pt x="8165" y="6077"/>
                    <a:pt x="6884" y="5041"/>
                  </a:cubicBezTo>
                  <a:cubicBezTo>
                    <a:pt x="5639" y="4033"/>
                    <a:pt x="4404" y="3012"/>
                    <a:pt x="3143" y="2026"/>
                  </a:cubicBezTo>
                  <a:cubicBezTo>
                    <a:pt x="2295" y="1363"/>
                    <a:pt x="1557" y="567"/>
                    <a:pt x="63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46" name="Google Shape;1146;p45"/>
            <p:cNvSpPr/>
            <p:nvPr/>
          </p:nvSpPr>
          <p:spPr>
            <a:xfrm>
              <a:off x="11455025" y="4619225"/>
              <a:ext cx="198700" cy="247100"/>
            </a:xfrm>
            <a:custGeom>
              <a:avLst/>
              <a:gdLst/>
              <a:ahLst/>
              <a:cxnLst/>
              <a:rect l="l" t="t" r="r" b="b"/>
              <a:pathLst>
                <a:path w="7948" h="9884" extrusionOk="0">
                  <a:moveTo>
                    <a:pt x="7947" y="1"/>
                  </a:moveTo>
                  <a:lnTo>
                    <a:pt x="7947" y="1"/>
                  </a:lnTo>
                  <a:cubicBezTo>
                    <a:pt x="7779" y="17"/>
                    <a:pt x="7654" y="113"/>
                    <a:pt x="7528" y="216"/>
                  </a:cubicBezTo>
                  <a:cubicBezTo>
                    <a:pt x="6993" y="648"/>
                    <a:pt x="6469" y="1093"/>
                    <a:pt x="5914" y="1495"/>
                  </a:cubicBezTo>
                  <a:cubicBezTo>
                    <a:pt x="4207" y="2732"/>
                    <a:pt x="2530" y="4011"/>
                    <a:pt x="680" y="5038"/>
                  </a:cubicBezTo>
                  <a:cubicBezTo>
                    <a:pt x="1" y="5415"/>
                    <a:pt x="18" y="5451"/>
                    <a:pt x="464" y="6137"/>
                  </a:cubicBezTo>
                  <a:cubicBezTo>
                    <a:pt x="1278" y="7385"/>
                    <a:pt x="2143" y="8599"/>
                    <a:pt x="2902" y="9883"/>
                  </a:cubicBezTo>
                  <a:cubicBezTo>
                    <a:pt x="2906" y="9616"/>
                    <a:pt x="3073" y="9413"/>
                    <a:pt x="3188" y="9194"/>
                  </a:cubicBezTo>
                  <a:cubicBezTo>
                    <a:pt x="4280" y="7108"/>
                    <a:pt x="5384" y="5027"/>
                    <a:pt x="6472" y="2938"/>
                  </a:cubicBezTo>
                  <a:cubicBezTo>
                    <a:pt x="6978" y="1966"/>
                    <a:pt x="7457" y="980"/>
                    <a:pt x="794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47" name="Google Shape;1147;p45"/>
            <p:cNvSpPr/>
            <p:nvPr/>
          </p:nvSpPr>
          <p:spPr>
            <a:xfrm>
              <a:off x="11342500" y="5343175"/>
              <a:ext cx="163600" cy="179650"/>
            </a:xfrm>
            <a:custGeom>
              <a:avLst/>
              <a:gdLst/>
              <a:ahLst/>
              <a:cxnLst/>
              <a:rect l="l" t="t" r="r" b="b"/>
              <a:pathLst>
                <a:path w="6544" h="7186" extrusionOk="0">
                  <a:moveTo>
                    <a:pt x="6368" y="0"/>
                  </a:moveTo>
                  <a:lnTo>
                    <a:pt x="3120" y="1007"/>
                  </a:lnTo>
                  <a:cubicBezTo>
                    <a:pt x="3190" y="1068"/>
                    <a:pt x="3275" y="1135"/>
                    <a:pt x="3226" y="1234"/>
                  </a:cubicBezTo>
                  <a:cubicBezTo>
                    <a:pt x="2733" y="2236"/>
                    <a:pt x="2394" y="3327"/>
                    <a:pt x="1534" y="4119"/>
                  </a:cubicBezTo>
                  <a:cubicBezTo>
                    <a:pt x="1230" y="4398"/>
                    <a:pt x="952" y="4705"/>
                    <a:pt x="705" y="5035"/>
                  </a:cubicBezTo>
                  <a:cubicBezTo>
                    <a:pt x="364" y="5497"/>
                    <a:pt x="66" y="5997"/>
                    <a:pt x="26" y="6590"/>
                  </a:cubicBezTo>
                  <a:cubicBezTo>
                    <a:pt x="0" y="6973"/>
                    <a:pt x="178" y="7185"/>
                    <a:pt x="487" y="7185"/>
                  </a:cubicBezTo>
                  <a:cubicBezTo>
                    <a:pt x="558" y="7185"/>
                    <a:pt x="636" y="7174"/>
                    <a:pt x="720" y="7151"/>
                  </a:cubicBezTo>
                  <a:cubicBezTo>
                    <a:pt x="968" y="7084"/>
                    <a:pt x="1164" y="6917"/>
                    <a:pt x="1365" y="6764"/>
                  </a:cubicBezTo>
                  <a:cubicBezTo>
                    <a:pt x="2972" y="5536"/>
                    <a:pt x="4367" y="4070"/>
                    <a:pt x="5857" y="2711"/>
                  </a:cubicBezTo>
                  <a:cubicBezTo>
                    <a:pt x="6382" y="2234"/>
                    <a:pt x="6544" y="1590"/>
                    <a:pt x="6460" y="887"/>
                  </a:cubicBezTo>
                  <a:cubicBezTo>
                    <a:pt x="6425" y="592"/>
                    <a:pt x="6398" y="296"/>
                    <a:pt x="6368"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8" name="Google Shape;1148;p45"/>
            <p:cNvSpPr/>
            <p:nvPr/>
          </p:nvSpPr>
          <p:spPr>
            <a:xfrm>
              <a:off x="11584400" y="5046250"/>
              <a:ext cx="80125" cy="208125"/>
            </a:xfrm>
            <a:custGeom>
              <a:avLst/>
              <a:gdLst/>
              <a:ahLst/>
              <a:cxnLst/>
              <a:rect l="l" t="t" r="r" b="b"/>
              <a:pathLst>
                <a:path w="3205" h="8325" extrusionOk="0">
                  <a:moveTo>
                    <a:pt x="1915" y="1"/>
                  </a:moveTo>
                  <a:cubicBezTo>
                    <a:pt x="1192" y="814"/>
                    <a:pt x="576" y="1705"/>
                    <a:pt x="1" y="2625"/>
                  </a:cubicBezTo>
                  <a:cubicBezTo>
                    <a:pt x="347" y="3692"/>
                    <a:pt x="592" y="4788"/>
                    <a:pt x="728" y="5901"/>
                  </a:cubicBezTo>
                  <a:cubicBezTo>
                    <a:pt x="784" y="6353"/>
                    <a:pt x="891" y="6801"/>
                    <a:pt x="1009" y="7242"/>
                  </a:cubicBezTo>
                  <a:cubicBezTo>
                    <a:pt x="1097" y="7575"/>
                    <a:pt x="1267" y="7881"/>
                    <a:pt x="1524" y="8121"/>
                  </a:cubicBezTo>
                  <a:cubicBezTo>
                    <a:pt x="1672" y="8258"/>
                    <a:pt x="1830" y="8324"/>
                    <a:pt x="1976" y="8324"/>
                  </a:cubicBezTo>
                  <a:cubicBezTo>
                    <a:pt x="2197" y="8324"/>
                    <a:pt x="2394" y="8174"/>
                    <a:pt x="2497" y="7890"/>
                  </a:cubicBezTo>
                  <a:cubicBezTo>
                    <a:pt x="2599" y="7610"/>
                    <a:pt x="2640" y="7314"/>
                    <a:pt x="2634" y="7012"/>
                  </a:cubicBezTo>
                  <a:cubicBezTo>
                    <a:pt x="2617" y="6257"/>
                    <a:pt x="2655" y="5505"/>
                    <a:pt x="2766" y="4755"/>
                  </a:cubicBezTo>
                  <a:cubicBezTo>
                    <a:pt x="2878" y="3987"/>
                    <a:pt x="2953" y="3212"/>
                    <a:pt x="3059" y="2442"/>
                  </a:cubicBezTo>
                  <a:cubicBezTo>
                    <a:pt x="3205" y="1376"/>
                    <a:pt x="2839" y="559"/>
                    <a:pt x="1915" y="1"/>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9" name="Google Shape;1149;p45"/>
            <p:cNvSpPr/>
            <p:nvPr/>
          </p:nvSpPr>
          <p:spPr>
            <a:xfrm>
              <a:off x="11596975" y="3292575"/>
              <a:ext cx="176750" cy="282700"/>
            </a:xfrm>
            <a:custGeom>
              <a:avLst/>
              <a:gdLst/>
              <a:ahLst/>
              <a:cxnLst/>
              <a:rect l="l" t="t" r="r" b="b"/>
              <a:pathLst>
                <a:path w="7070" h="11308" extrusionOk="0">
                  <a:moveTo>
                    <a:pt x="4026" y="0"/>
                  </a:moveTo>
                  <a:cubicBezTo>
                    <a:pt x="4023" y="1"/>
                    <a:pt x="4021" y="2"/>
                    <a:pt x="4020" y="3"/>
                  </a:cubicBezTo>
                  <a:cubicBezTo>
                    <a:pt x="3757" y="102"/>
                    <a:pt x="3586" y="257"/>
                    <a:pt x="3431" y="413"/>
                  </a:cubicBezTo>
                  <a:cubicBezTo>
                    <a:pt x="3425" y="420"/>
                    <a:pt x="3418" y="423"/>
                    <a:pt x="3411" y="423"/>
                  </a:cubicBezTo>
                  <a:cubicBezTo>
                    <a:pt x="3368" y="423"/>
                    <a:pt x="3314" y="326"/>
                    <a:pt x="3272" y="326"/>
                  </a:cubicBezTo>
                  <a:cubicBezTo>
                    <a:pt x="3265" y="326"/>
                    <a:pt x="3258" y="329"/>
                    <a:pt x="3252" y="335"/>
                  </a:cubicBezTo>
                  <a:cubicBezTo>
                    <a:pt x="2543" y="1050"/>
                    <a:pt x="1865" y="1136"/>
                    <a:pt x="771" y="1213"/>
                  </a:cubicBezTo>
                  <a:cubicBezTo>
                    <a:pt x="764" y="1213"/>
                    <a:pt x="757" y="1213"/>
                    <a:pt x="750" y="1213"/>
                  </a:cubicBezTo>
                  <a:cubicBezTo>
                    <a:pt x="621" y="1213"/>
                    <a:pt x="501" y="1141"/>
                    <a:pt x="374" y="1109"/>
                  </a:cubicBezTo>
                  <a:cubicBezTo>
                    <a:pt x="283" y="1034"/>
                    <a:pt x="196" y="963"/>
                    <a:pt x="117" y="888"/>
                  </a:cubicBezTo>
                  <a:cubicBezTo>
                    <a:pt x="40" y="1220"/>
                    <a:pt x="1" y="1560"/>
                    <a:pt x="1" y="1901"/>
                  </a:cubicBezTo>
                  <a:cubicBezTo>
                    <a:pt x="1" y="2787"/>
                    <a:pt x="255" y="3593"/>
                    <a:pt x="672" y="4209"/>
                  </a:cubicBezTo>
                  <a:cubicBezTo>
                    <a:pt x="678" y="4219"/>
                    <a:pt x="684" y="4229"/>
                    <a:pt x="691" y="4238"/>
                  </a:cubicBezTo>
                  <a:cubicBezTo>
                    <a:pt x="1080" y="4803"/>
                    <a:pt x="1607" y="5200"/>
                    <a:pt x="2204" y="5339"/>
                  </a:cubicBezTo>
                  <a:cubicBezTo>
                    <a:pt x="2325" y="5490"/>
                    <a:pt x="2362" y="5682"/>
                    <a:pt x="2331" y="5942"/>
                  </a:cubicBezTo>
                  <a:cubicBezTo>
                    <a:pt x="2315" y="6077"/>
                    <a:pt x="2334" y="6218"/>
                    <a:pt x="2310" y="6351"/>
                  </a:cubicBezTo>
                  <a:cubicBezTo>
                    <a:pt x="2167" y="7148"/>
                    <a:pt x="1903" y="7854"/>
                    <a:pt x="985" y="8052"/>
                  </a:cubicBezTo>
                  <a:cubicBezTo>
                    <a:pt x="885" y="8073"/>
                    <a:pt x="871" y="8185"/>
                    <a:pt x="828" y="8262"/>
                  </a:cubicBezTo>
                  <a:cubicBezTo>
                    <a:pt x="868" y="8486"/>
                    <a:pt x="901" y="8711"/>
                    <a:pt x="951" y="8932"/>
                  </a:cubicBezTo>
                  <a:cubicBezTo>
                    <a:pt x="1136" y="9785"/>
                    <a:pt x="1493" y="10524"/>
                    <a:pt x="2287" y="10990"/>
                  </a:cubicBezTo>
                  <a:cubicBezTo>
                    <a:pt x="2651" y="11203"/>
                    <a:pt x="3030" y="11308"/>
                    <a:pt x="3399" y="11308"/>
                  </a:cubicBezTo>
                  <a:cubicBezTo>
                    <a:pt x="3970" y="11308"/>
                    <a:pt x="4517" y="11058"/>
                    <a:pt x="4944" y="10571"/>
                  </a:cubicBezTo>
                  <a:cubicBezTo>
                    <a:pt x="5543" y="9887"/>
                    <a:pt x="5718" y="9035"/>
                    <a:pt x="5919" y="8193"/>
                  </a:cubicBezTo>
                  <a:cubicBezTo>
                    <a:pt x="4810" y="7469"/>
                    <a:pt x="4184" y="6462"/>
                    <a:pt x="4120" y="5123"/>
                  </a:cubicBezTo>
                  <a:cubicBezTo>
                    <a:pt x="4116" y="5034"/>
                    <a:pt x="4096" y="4943"/>
                    <a:pt x="4096" y="4856"/>
                  </a:cubicBezTo>
                  <a:cubicBezTo>
                    <a:pt x="4515" y="4511"/>
                    <a:pt x="4854" y="4018"/>
                    <a:pt x="5073" y="3434"/>
                  </a:cubicBezTo>
                  <a:cubicBezTo>
                    <a:pt x="5214" y="3613"/>
                    <a:pt x="5400" y="3740"/>
                    <a:pt x="5621" y="3782"/>
                  </a:cubicBezTo>
                  <a:cubicBezTo>
                    <a:pt x="5674" y="3792"/>
                    <a:pt x="5727" y="3797"/>
                    <a:pt x="5780" y="3797"/>
                  </a:cubicBezTo>
                  <a:cubicBezTo>
                    <a:pt x="6308" y="3797"/>
                    <a:pt x="6804" y="3313"/>
                    <a:pt x="6931" y="2640"/>
                  </a:cubicBezTo>
                  <a:cubicBezTo>
                    <a:pt x="7069" y="1899"/>
                    <a:pt x="6708" y="1212"/>
                    <a:pt x="6123" y="1102"/>
                  </a:cubicBezTo>
                  <a:cubicBezTo>
                    <a:pt x="6070" y="1092"/>
                    <a:pt x="6017" y="1087"/>
                    <a:pt x="5964" y="1087"/>
                  </a:cubicBezTo>
                  <a:cubicBezTo>
                    <a:pt x="5501" y="1087"/>
                    <a:pt x="5063" y="1460"/>
                    <a:pt x="4877" y="2006"/>
                  </a:cubicBezTo>
                  <a:cubicBezTo>
                    <a:pt x="4840" y="1981"/>
                    <a:pt x="4798" y="1952"/>
                    <a:pt x="4752" y="1915"/>
                  </a:cubicBezTo>
                  <a:cubicBezTo>
                    <a:pt x="4479" y="1701"/>
                    <a:pt x="4278" y="1444"/>
                    <a:pt x="4162" y="1141"/>
                  </a:cubicBezTo>
                  <a:cubicBezTo>
                    <a:pt x="4101" y="979"/>
                    <a:pt x="4064" y="808"/>
                    <a:pt x="4053" y="635"/>
                  </a:cubicBezTo>
                  <a:cubicBezTo>
                    <a:pt x="4043" y="442"/>
                    <a:pt x="4034" y="247"/>
                    <a:pt x="4026"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50" name="Google Shape;1150;p45"/>
            <p:cNvSpPr/>
            <p:nvPr/>
          </p:nvSpPr>
          <p:spPr>
            <a:xfrm>
              <a:off x="11553875" y="3133800"/>
              <a:ext cx="249050" cy="211050"/>
            </a:xfrm>
            <a:custGeom>
              <a:avLst/>
              <a:gdLst/>
              <a:ahLst/>
              <a:cxnLst/>
              <a:rect l="l" t="t" r="r" b="b"/>
              <a:pathLst>
                <a:path w="9962" h="8442" extrusionOk="0">
                  <a:moveTo>
                    <a:pt x="7124" y="0"/>
                  </a:moveTo>
                  <a:cubicBezTo>
                    <a:pt x="6803" y="0"/>
                    <a:pt x="6471" y="82"/>
                    <a:pt x="6139" y="243"/>
                  </a:cubicBezTo>
                  <a:cubicBezTo>
                    <a:pt x="5338" y="634"/>
                    <a:pt x="4947" y="1277"/>
                    <a:pt x="4938" y="2170"/>
                  </a:cubicBezTo>
                  <a:cubicBezTo>
                    <a:pt x="4936" y="2520"/>
                    <a:pt x="4990" y="2864"/>
                    <a:pt x="5065" y="3251"/>
                  </a:cubicBezTo>
                  <a:cubicBezTo>
                    <a:pt x="4582" y="2985"/>
                    <a:pt x="4061" y="2794"/>
                    <a:pt x="3516" y="2719"/>
                  </a:cubicBezTo>
                  <a:cubicBezTo>
                    <a:pt x="3358" y="2698"/>
                    <a:pt x="3198" y="2687"/>
                    <a:pt x="3038" y="2687"/>
                  </a:cubicBezTo>
                  <a:cubicBezTo>
                    <a:pt x="2314" y="2687"/>
                    <a:pt x="1587" y="2908"/>
                    <a:pt x="1036" y="3372"/>
                  </a:cubicBezTo>
                  <a:cubicBezTo>
                    <a:pt x="363" y="3939"/>
                    <a:pt x="1" y="4891"/>
                    <a:pt x="234" y="5741"/>
                  </a:cubicBezTo>
                  <a:cubicBezTo>
                    <a:pt x="489" y="6672"/>
                    <a:pt x="1361" y="7223"/>
                    <a:pt x="2235" y="7495"/>
                  </a:cubicBezTo>
                  <a:cubicBezTo>
                    <a:pt x="2492" y="7575"/>
                    <a:pt x="2742" y="7610"/>
                    <a:pt x="2988" y="7610"/>
                  </a:cubicBezTo>
                  <a:cubicBezTo>
                    <a:pt x="3990" y="7610"/>
                    <a:pt x="4898" y="7020"/>
                    <a:pt x="5754" y="6479"/>
                  </a:cubicBezTo>
                  <a:cubicBezTo>
                    <a:pt x="5760" y="6667"/>
                    <a:pt x="5768" y="6829"/>
                    <a:pt x="5777" y="6985"/>
                  </a:cubicBezTo>
                  <a:cubicBezTo>
                    <a:pt x="5809" y="7522"/>
                    <a:pt x="6062" y="7942"/>
                    <a:pt x="6475" y="8266"/>
                  </a:cubicBezTo>
                  <a:cubicBezTo>
                    <a:pt x="6622" y="8382"/>
                    <a:pt x="6725" y="8441"/>
                    <a:pt x="6813" y="8441"/>
                  </a:cubicBezTo>
                  <a:cubicBezTo>
                    <a:pt x="6905" y="8441"/>
                    <a:pt x="6980" y="8375"/>
                    <a:pt x="7069" y="8238"/>
                  </a:cubicBezTo>
                  <a:cubicBezTo>
                    <a:pt x="7083" y="8213"/>
                    <a:pt x="7100" y="8186"/>
                    <a:pt x="7118" y="8158"/>
                  </a:cubicBezTo>
                  <a:cubicBezTo>
                    <a:pt x="7201" y="8023"/>
                    <a:pt x="7265" y="7874"/>
                    <a:pt x="7336" y="7732"/>
                  </a:cubicBezTo>
                  <a:cubicBezTo>
                    <a:pt x="7445" y="7199"/>
                    <a:pt x="7515" y="6661"/>
                    <a:pt x="7494" y="6127"/>
                  </a:cubicBezTo>
                  <a:cubicBezTo>
                    <a:pt x="8870" y="5990"/>
                    <a:pt x="9572" y="5065"/>
                    <a:pt x="9737" y="4003"/>
                  </a:cubicBezTo>
                  <a:cubicBezTo>
                    <a:pt x="9962" y="2578"/>
                    <a:pt x="9436" y="1415"/>
                    <a:pt x="8396" y="502"/>
                  </a:cubicBezTo>
                  <a:cubicBezTo>
                    <a:pt x="8015" y="166"/>
                    <a:pt x="7581" y="0"/>
                    <a:pt x="712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1" name="Google Shape;1151;p45"/>
            <p:cNvSpPr/>
            <p:nvPr/>
          </p:nvSpPr>
          <p:spPr>
            <a:xfrm>
              <a:off x="11346675" y="5383125"/>
              <a:ext cx="166200" cy="148750"/>
            </a:xfrm>
            <a:custGeom>
              <a:avLst/>
              <a:gdLst/>
              <a:ahLst/>
              <a:cxnLst/>
              <a:rect l="l" t="t" r="r" b="b"/>
              <a:pathLst>
                <a:path w="6648" h="5950" extrusionOk="0">
                  <a:moveTo>
                    <a:pt x="6404" y="0"/>
                  </a:moveTo>
                  <a:cubicBezTo>
                    <a:pt x="6334" y="0"/>
                    <a:pt x="6269" y="38"/>
                    <a:pt x="6222" y="103"/>
                  </a:cubicBezTo>
                  <a:cubicBezTo>
                    <a:pt x="5914" y="530"/>
                    <a:pt x="5581" y="940"/>
                    <a:pt x="5226" y="1328"/>
                  </a:cubicBezTo>
                  <a:cubicBezTo>
                    <a:pt x="4865" y="1726"/>
                    <a:pt x="4483" y="2105"/>
                    <a:pt x="4088" y="2469"/>
                  </a:cubicBezTo>
                  <a:cubicBezTo>
                    <a:pt x="3693" y="2832"/>
                    <a:pt x="3286" y="3178"/>
                    <a:pt x="2869" y="3515"/>
                  </a:cubicBezTo>
                  <a:cubicBezTo>
                    <a:pt x="2450" y="3854"/>
                    <a:pt x="2053" y="4157"/>
                    <a:pt x="1617" y="4481"/>
                  </a:cubicBezTo>
                  <a:cubicBezTo>
                    <a:pt x="1127" y="4845"/>
                    <a:pt x="632" y="5202"/>
                    <a:pt x="136" y="5558"/>
                  </a:cubicBezTo>
                  <a:cubicBezTo>
                    <a:pt x="44" y="5624"/>
                    <a:pt x="0" y="5740"/>
                    <a:pt x="61" y="5844"/>
                  </a:cubicBezTo>
                  <a:cubicBezTo>
                    <a:pt x="97" y="5906"/>
                    <a:pt x="174" y="5950"/>
                    <a:pt x="249" y="5950"/>
                  </a:cubicBezTo>
                  <a:cubicBezTo>
                    <a:pt x="283" y="5950"/>
                    <a:pt x="318" y="5940"/>
                    <a:pt x="347" y="5919"/>
                  </a:cubicBezTo>
                  <a:cubicBezTo>
                    <a:pt x="1241" y="5277"/>
                    <a:pt x="2133" y="4634"/>
                    <a:pt x="2994" y="3948"/>
                  </a:cubicBezTo>
                  <a:cubicBezTo>
                    <a:pt x="3845" y="3270"/>
                    <a:pt x="4664" y="2549"/>
                    <a:pt x="5405" y="1751"/>
                  </a:cubicBezTo>
                  <a:cubicBezTo>
                    <a:pt x="5827" y="1297"/>
                    <a:pt x="6221" y="817"/>
                    <a:pt x="6584" y="314"/>
                  </a:cubicBezTo>
                  <a:cubicBezTo>
                    <a:pt x="6647" y="224"/>
                    <a:pt x="6602" y="77"/>
                    <a:pt x="6509" y="28"/>
                  </a:cubicBezTo>
                  <a:cubicBezTo>
                    <a:pt x="6474" y="9"/>
                    <a:pt x="6438" y="0"/>
                    <a:pt x="640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2" name="Google Shape;1152;p45"/>
            <p:cNvSpPr/>
            <p:nvPr/>
          </p:nvSpPr>
          <p:spPr>
            <a:xfrm>
              <a:off x="11372925" y="5440775"/>
              <a:ext cx="48000" cy="40175"/>
            </a:xfrm>
            <a:custGeom>
              <a:avLst/>
              <a:gdLst/>
              <a:ahLst/>
              <a:cxnLst/>
              <a:rect l="l" t="t" r="r" b="b"/>
              <a:pathLst>
                <a:path w="1920" h="1607" extrusionOk="0">
                  <a:moveTo>
                    <a:pt x="229" y="1"/>
                  </a:moveTo>
                  <a:cubicBezTo>
                    <a:pt x="179" y="1"/>
                    <a:pt x="131" y="18"/>
                    <a:pt x="90" y="60"/>
                  </a:cubicBezTo>
                  <a:cubicBezTo>
                    <a:pt x="18" y="132"/>
                    <a:pt x="1" y="286"/>
                    <a:pt x="90" y="356"/>
                  </a:cubicBezTo>
                  <a:lnTo>
                    <a:pt x="89" y="356"/>
                  </a:lnTo>
                  <a:cubicBezTo>
                    <a:pt x="581" y="741"/>
                    <a:pt x="1064" y="1138"/>
                    <a:pt x="1537" y="1548"/>
                  </a:cubicBezTo>
                  <a:cubicBezTo>
                    <a:pt x="1581" y="1586"/>
                    <a:pt x="1636" y="1607"/>
                    <a:pt x="1691" y="1607"/>
                  </a:cubicBezTo>
                  <a:cubicBezTo>
                    <a:pt x="1742" y="1607"/>
                    <a:pt x="1793" y="1588"/>
                    <a:pt x="1833" y="1548"/>
                  </a:cubicBezTo>
                  <a:cubicBezTo>
                    <a:pt x="1909" y="1472"/>
                    <a:pt x="1919" y="1326"/>
                    <a:pt x="1833" y="1252"/>
                  </a:cubicBezTo>
                  <a:cubicBezTo>
                    <a:pt x="1361" y="843"/>
                    <a:pt x="878" y="446"/>
                    <a:pt x="386" y="60"/>
                  </a:cubicBezTo>
                  <a:cubicBezTo>
                    <a:pt x="339" y="23"/>
                    <a:pt x="283" y="1"/>
                    <a:pt x="22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3" name="Google Shape;1153;p45"/>
            <p:cNvSpPr/>
            <p:nvPr/>
          </p:nvSpPr>
          <p:spPr>
            <a:xfrm>
              <a:off x="11381400" y="5422900"/>
              <a:ext cx="61525" cy="40450"/>
            </a:xfrm>
            <a:custGeom>
              <a:avLst/>
              <a:gdLst/>
              <a:ahLst/>
              <a:cxnLst/>
              <a:rect l="l" t="t" r="r" b="b"/>
              <a:pathLst>
                <a:path w="2461" h="1618" extrusionOk="0">
                  <a:moveTo>
                    <a:pt x="234" y="1"/>
                  </a:moveTo>
                  <a:cubicBezTo>
                    <a:pt x="161" y="1"/>
                    <a:pt x="89" y="35"/>
                    <a:pt x="53" y="103"/>
                  </a:cubicBezTo>
                  <a:cubicBezTo>
                    <a:pt x="1" y="201"/>
                    <a:pt x="25" y="332"/>
                    <a:pt x="128" y="388"/>
                  </a:cubicBezTo>
                  <a:cubicBezTo>
                    <a:pt x="809" y="758"/>
                    <a:pt x="1473" y="1159"/>
                    <a:pt x="2119" y="1589"/>
                  </a:cubicBezTo>
                  <a:cubicBezTo>
                    <a:pt x="2148" y="1609"/>
                    <a:pt x="2184" y="1618"/>
                    <a:pt x="2219" y="1618"/>
                  </a:cubicBezTo>
                  <a:cubicBezTo>
                    <a:pt x="2294" y="1618"/>
                    <a:pt x="2371" y="1578"/>
                    <a:pt x="2405" y="1514"/>
                  </a:cubicBezTo>
                  <a:cubicBezTo>
                    <a:pt x="2461" y="1409"/>
                    <a:pt x="2428" y="1292"/>
                    <a:pt x="2330" y="1227"/>
                  </a:cubicBezTo>
                  <a:cubicBezTo>
                    <a:pt x="1684" y="798"/>
                    <a:pt x="1021" y="398"/>
                    <a:pt x="340" y="27"/>
                  </a:cubicBezTo>
                  <a:cubicBezTo>
                    <a:pt x="307" y="9"/>
                    <a:pt x="270" y="1"/>
                    <a:pt x="23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4" name="Google Shape;1154;p45"/>
            <p:cNvSpPr/>
            <p:nvPr/>
          </p:nvSpPr>
          <p:spPr>
            <a:xfrm>
              <a:off x="11589200" y="5139975"/>
              <a:ext cx="75550" cy="47200"/>
            </a:xfrm>
            <a:custGeom>
              <a:avLst/>
              <a:gdLst/>
              <a:ahLst/>
              <a:cxnLst/>
              <a:rect l="l" t="t" r="r" b="b"/>
              <a:pathLst>
                <a:path w="3022" h="1888" extrusionOk="0">
                  <a:moveTo>
                    <a:pt x="2776" y="0"/>
                  </a:moveTo>
                  <a:cubicBezTo>
                    <a:pt x="2741" y="0"/>
                    <a:pt x="2706" y="9"/>
                    <a:pt x="2676" y="30"/>
                  </a:cubicBezTo>
                  <a:cubicBezTo>
                    <a:pt x="1861" y="576"/>
                    <a:pt x="1010" y="1068"/>
                    <a:pt x="131" y="1501"/>
                  </a:cubicBezTo>
                  <a:cubicBezTo>
                    <a:pt x="29" y="1551"/>
                    <a:pt x="1" y="1695"/>
                    <a:pt x="56" y="1787"/>
                  </a:cubicBezTo>
                  <a:cubicBezTo>
                    <a:pt x="95" y="1855"/>
                    <a:pt x="163" y="1888"/>
                    <a:pt x="234" y="1888"/>
                  </a:cubicBezTo>
                  <a:cubicBezTo>
                    <a:pt x="270" y="1888"/>
                    <a:pt x="307" y="1879"/>
                    <a:pt x="342" y="1862"/>
                  </a:cubicBezTo>
                  <a:cubicBezTo>
                    <a:pt x="1222" y="1429"/>
                    <a:pt x="2073" y="937"/>
                    <a:pt x="2887" y="391"/>
                  </a:cubicBezTo>
                  <a:cubicBezTo>
                    <a:pt x="2980" y="328"/>
                    <a:pt x="3021" y="207"/>
                    <a:pt x="2962" y="105"/>
                  </a:cubicBezTo>
                  <a:cubicBezTo>
                    <a:pt x="2925" y="41"/>
                    <a:pt x="2850" y="0"/>
                    <a:pt x="277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5" name="Google Shape;1155;p45"/>
            <p:cNvSpPr/>
            <p:nvPr/>
          </p:nvSpPr>
          <p:spPr>
            <a:xfrm>
              <a:off x="11590200" y="5167475"/>
              <a:ext cx="76775" cy="46825"/>
            </a:xfrm>
            <a:custGeom>
              <a:avLst/>
              <a:gdLst/>
              <a:ahLst/>
              <a:cxnLst/>
              <a:rect l="l" t="t" r="r" b="b"/>
              <a:pathLst>
                <a:path w="3071" h="1873" extrusionOk="0">
                  <a:moveTo>
                    <a:pt x="2829" y="0"/>
                  </a:moveTo>
                  <a:cubicBezTo>
                    <a:pt x="2794" y="0"/>
                    <a:pt x="2759" y="9"/>
                    <a:pt x="2728" y="28"/>
                  </a:cubicBezTo>
                  <a:cubicBezTo>
                    <a:pt x="1881" y="549"/>
                    <a:pt x="1016" y="1034"/>
                    <a:pt x="130" y="1485"/>
                  </a:cubicBezTo>
                  <a:cubicBezTo>
                    <a:pt x="29" y="1537"/>
                    <a:pt x="1" y="1678"/>
                    <a:pt x="55" y="1772"/>
                  </a:cubicBezTo>
                  <a:cubicBezTo>
                    <a:pt x="95" y="1839"/>
                    <a:pt x="164" y="1873"/>
                    <a:pt x="235" y="1873"/>
                  </a:cubicBezTo>
                  <a:cubicBezTo>
                    <a:pt x="271" y="1873"/>
                    <a:pt x="308" y="1864"/>
                    <a:pt x="342" y="1847"/>
                  </a:cubicBezTo>
                  <a:cubicBezTo>
                    <a:pt x="1226" y="1395"/>
                    <a:pt x="2092" y="910"/>
                    <a:pt x="2939" y="390"/>
                  </a:cubicBezTo>
                  <a:cubicBezTo>
                    <a:pt x="3037" y="330"/>
                    <a:pt x="3070" y="204"/>
                    <a:pt x="3014" y="103"/>
                  </a:cubicBezTo>
                  <a:cubicBezTo>
                    <a:pt x="2976" y="39"/>
                    <a:pt x="2903" y="0"/>
                    <a:pt x="282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6" name="Google Shape;1156;p45"/>
            <p:cNvSpPr/>
            <p:nvPr/>
          </p:nvSpPr>
          <p:spPr>
            <a:xfrm>
              <a:off x="11635800" y="5070500"/>
              <a:ext cx="35325" cy="192000"/>
            </a:xfrm>
            <a:custGeom>
              <a:avLst/>
              <a:gdLst/>
              <a:ahLst/>
              <a:cxnLst/>
              <a:rect l="l" t="t" r="r" b="b"/>
              <a:pathLst>
                <a:path w="1413" h="7680" extrusionOk="0">
                  <a:moveTo>
                    <a:pt x="1206" y="0"/>
                  </a:moveTo>
                  <a:cubicBezTo>
                    <a:pt x="1203" y="0"/>
                    <a:pt x="1201" y="1"/>
                    <a:pt x="1198" y="1"/>
                  </a:cubicBezTo>
                  <a:cubicBezTo>
                    <a:pt x="1083" y="4"/>
                    <a:pt x="991" y="95"/>
                    <a:pt x="989" y="210"/>
                  </a:cubicBezTo>
                  <a:cubicBezTo>
                    <a:pt x="943" y="1191"/>
                    <a:pt x="875" y="2169"/>
                    <a:pt x="786" y="3148"/>
                  </a:cubicBezTo>
                  <a:cubicBezTo>
                    <a:pt x="697" y="4119"/>
                    <a:pt x="584" y="5101"/>
                    <a:pt x="452" y="6058"/>
                  </a:cubicBezTo>
                  <a:cubicBezTo>
                    <a:pt x="420" y="6292"/>
                    <a:pt x="388" y="6528"/>
                    <a:pt x="330" y="6759"/>
                  </a:cubicBezTo>
                  <a:cubicBezTo>
                    <a:pt x="271" y="6994"/>
                    <a:pt x="204" y="7168"/>
                    <a:pt x="64" y="7366"/>
                  </a:cubicBezTo>
                  <a:cubicBezTo>
                    <a:pt x="1" y="7457"/>
                    <a:pt x="46" y="7604"/>
                    <a:pt x="139" y="7653"/>
                  </a:cubicBezTo>
                  <a:cubicBezTo>
                    <a:pt x="174" y="7671"/>
                    <a:pt x="209" y="7680"/>
                    <a:pt x="243" y="7680"/>
                  </a:cubicBezTo>
                  <a:cubicBezTo>
                    <a:pt x="314" y="7680"/>
                    <a:pt x="380" y="7642"/>
                    <a:pt x="425" y="7578"/>
                  </a:cubicBezTo>
                  <a:cubicBezTo>
                    <a:pt x="678" y="7222"/>
                    <a:pt x="767" y="6785"/>
                    <a:pt x="829" y="6361"/>
                  </a:cubicBezTo>
                  <a:cubicBezTo>
                    <a:pt x="901" y="5863"/>
                    <a:pt x="964" y="5363"/>
                    <a:pt x="1024" y="4863"/>
                  </a:cubicBezTo>
                  <a:cubicBezTo>
                    <a:pt x="1141" y="3875"/>
                    <a:pt x="1235" y="2885"/>
                    <a:pt x="1307" y="1892"/>
                  </a:cubicBezTo>
                  <a:cubicBezTo>
                    <a:pt x="1348" y="1332"/>
                    <a:pt x="1381" y="771"/>
                    <a:pt x="1407" y="210"/>
                  </a:cubicBezTo>
                  <a:cubicBezTo>
                    <a:pt x="1412" y="103"/>
                    <a:pt x="1312" y="0"/>
                    <a:pt x="120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7" name="Google Shape;1157;p45"/>
            <p:cNvSpPr/>
            <p:nvPr/>
          </p:nvSpPr>
          <p:spPr>
            <a:xfrm>
              <a:off x="11653825" y="3113175"/>
              <a:ext cx="156125" cy="179425"/>
            </a:xfrm>
            <a:custGeom>
              <a:avLst/>
              <a:gdLst/>
              <a:ahLst/>
              <a:cxnLst/>
              <a:rect l="l" t="t" r="r" b="b"/>
              <a:pathLst>
                <a:path w="6245" h="7177" extrusionOk="0">
                  <a:moveTo>
                    <a:pt x="3123" y="0"/>
                  </a:moveTo>
                  <a:cubicBezTo>
                    <a:pt x="1399" y="0"/>
                    <a:pt x="1" y="1607"/>
                    <a:pt x="1" y="3588"/>
                  </a:cubicBezTo>
                  <a:cubicBezTo>
                    <a:pt x="1" y="5570"/>
                    <a:pt x="1399" y="7176"/>
                    <a:pt x="3123" y="7176"/>
                  </a:cubicBezTo>
                  <a:cubicBezTo>
                    <a:pt x="4847" y="7176"/>
                    <a:pt x="6245" y="5570"/>
                    <a:pt x="6245" y="3588"/>
                  </a:cubicBezTo>
                  <a:cubicBezTo>
                    <a:pt x="6245" y="1607"/>
                    <a:pt x="4847" y="0"/>
                    <a:pt x="312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8" name="Google Shape;1158;p45"/>
            <p:cNvSpPr/>
            <p:nvPr/>
          </p:nvSpPr>
          <p:spPr>
            <a:xfrm>
              <a:off x="11630150" y="3364175"/>
              <a:ext cx="47400" cy="23050"/>
            </a:xfrm>
            <a:custGeom>
              <a:avLst/>
              <a:gdLst/>
              <a:ahLst/>
              <a:cxnLst/>
              <a:rect l="l" t="t" r="r" b="b"/>
              <a:pathLst>
                <a:path w="1896" h="922" extrusionOk="0">
                  <a:moveTo>
                    <a:pt x="0" y="1"/>
                  </a:moveTo>
                  <a:cubicBezTo>
                    <a:pt x="33" y="496"/>
                    <a:pt x="414" y="897"/>
                    <a:pt x="905" y="920"/>
                  </a:cubicBezTo>
                  <a:cubicBezTo>
                    <a:pt x="920" y="921"/>
                    <a:pt x="936" y="922"/>
                    <a:pt x="952" y="922"/>
                  </a:cubicBezTo>
                  <a:cubicBezTo>
                    <a:pt x="1421" y="922"/>
                    <a:pt x="1815" y="568"/>
                    <a:pt x="1896" y="96"/>
                  </a:cubicBez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1047021" y="1034240"/>
            <a:ext cx="4634400" cy="1889517"/>
          </a:xfrm>
          <a:prstGeom prst="rect">
            <a:avLst/>
          </a:prstGeom>
        </p:spPr>
        <p:txBody>
          <a:bodyPr spcFirstLastPara="1" wrap="square" lIns="121900" tIns="121900" rIns="121900" bIns="121900" anchor="t" anchorCtr="0">
            <a:noAutofit/>
          </a:bodyPr>
          <a:lstStyle/>
          <a:p>
            <a:r>
              <a:rPr lang="en" b="1" dirty="0">
                <a:latin typeface="Calibri"/>
              </a:rPr>
              <a:t>Summary</a:t>
            </a:r>
            <a:endParaRPr lang="en-US" b="1">
              <a:latin typeface="Calibri"/>
            </a:endParaRPr>
          </a:p>
        </p:txBody>
      </p:sp>
      <p:sp>
        <p:nvSpPr>
          <p:cNvPr id="333" name="Google Shape;333;p29"/>
          <p:cNvSpPr txBox="1">
            <a:spLocks noGrp="1"/>
          </p:cNvSpPr>
          <p:nvPr>
            <p:ph type="title" idx="2"/>
          </p:nvPr>
        </p:nvSpPr>
        <p:spPr>
          <a:xfrm>
            <a:off x="7399284" y="1030917"/>
            <a:ext cx="3699200" cy="563200"/>
          </a:xfrm>
          <a:prstGeom prst="rect">
            <a:avLst/>
          </a:prstGeom>
        </p:spPr>
        <p:txBody>
          <a:bodyPr spcFirstLastPara="1" wrap="square" lIns="121900" tIns="121900" rIns="121900" bIns="121900" anchor="b" anchorCtr="0">
            <a:noAutofit/>
          </a:bodyPr>
          <a:lstStyle/>
          <a:p>
            <a:r>
              <a:rPr lang="fr-FR" b="1" dirty="0">
                <a:latin typeface="Calibri"/>
              </a:rPr>
              <a:t>Introduction</a:t>
            </a:r>
            <a:endParaRPr lang="en-US" b="1">
              <a:latin typeface="Calibri"/>
            </a:endParaRPr>
          </a:p>
        </p:txBody>
      </p:sp>
      <p:sp>
        <p:nvSpPr>
          <p:cNvPr id="335" name="Google Shape;335;p29"/>
          <p:cNvSpPr txBox="1">
            <a:spLocks noGrp="1"/>
          </p:cNvSpPr>
          <p:nvPr>
            <p:ph type="title" idx="3"/>
          </p:nvPr>
        </p:nvSpPr>
        <p:spPr>
          <a:xfrm>
            <a:off x="5387035" y="904317"/>
            <a:ext cx="1708000" cy="816400"/>
          </a:xfrm>
          <a:prstGeom prst="rect">
            <a:avLst/>
          </a:prstGeom>
        </p:spPr>
        <p:txBody>
          <a:bodyPr spcFirstLastPara="1" wrap="square" lIns="121900" tIns="121900" rIns="121900" bIns="121900" anchor="ctr" anchorCtr="0">
            <a:noAutofit/>
          </a:bodyPr>
          <a:lstStyle/>
          <a:p>
            <a:r>
              <a:rPr lang="en" b="1" dirty="0">
                <a:latin typeface="Calibri"/>
              </a:rPr>
              <a:t>01</a:t>
            </a:r>
            <a:endParaRPr lang="en-US" b="1">
              <a:latin typeface="Calibri"/>
            </a:endParaRPr>
          </a:p>
        </p:txBody>
      </p:sp>
      <p:sp>
        <p:nvSpPr>
          <p:cNvPr id="336" name="Google Shape;336;p29"/>
          <p:cNvSpPr txBox="1">
            <a:spLocks noGrp="1"/>
          </p:cNvSpPr>
          <p:nvPr>
            <p:ph type="title" idx="4"/>
          </p:nvPr>
        </p:nvSpPr>
        <p:spPr>
          <a:xfrm>
            <a:off x="7359700" y="2154483"/>
            <a:ext cx="3699200" cy="563200"/>
          </a:xfrm>
          <a:prstGeom prst="rect">
            <a:avLst/>
          </a:prstGeom>
        </p:spPr>
        <p:txBody>
          <a:bodyPr spcFirstLastPara="1" wrap="square" lIns="121900" tIns="121900" rIns="121900" bIns="121900" anchor="b" anchorCtr="0">
            <a:noAutofit/>
          </a:bodyPr>
          <a:lstStyle/>
          <a:p>
            <a:r>
              <a:rPr lang="en" b="1" dirty="0">
                <a:latin typeface="Calibri"/>
              </a:rPr>
              <a:t>Data pre-processing</a:t>
            </a:r>
            <a:endParaRPr lang="en-US" b="1">
              <a:latin typeface="Calibri"/>
            </a:endParaRPr>
          </a:p>
        </p:txBody>
      </p:sp>
      <p:sp>
        <p:nvSpPr>
          <p:cNvPr id="338" name="Google Shape;338;p29"/>
          <p:cNvSpPr txBox="1">
            <a:spLocks noGrp="1"/>
          </p:cNvSpPr>
          <p:nvPr>
            <p:ph type="title" idx="6"/>
          </p:nvPr>
        </p:nvSpPr>
        <p:spPr>
          <a:xfrm>
            <a:off x="5385545" y="2061956"/>
            <a:ext cx="1708000" cy="816400"/>
          </a:xfrm>
          <a:prstGeom prst="rect">
            <a:avLst/>
          </a:prstGeom>
        </p:spPr>
        <p:txBody>
          <a:bodyPr spcFirstLastPara="1" wrap="square" lIns="121900" tIns="121900" rIns="121900" bIns="121900" anchor="ctr" anchorCtr="0">
            <a:noAutofit/>
          </a:bodyPr>
          <a:lstStyle/>
          <a:p>
            <a:r>
              <a:rPr lang="en" b="1" dirty="0">
                <a:latin typeface="Calibri"/>
              </a:rPr>
              <a:t>02</a:t>
            </a:r>
            <a:endParaRPr lang="en-US" b="1">
              <a:latin typeface="Calibri"/>
            </a:endParaRPr>
          </a:p>
        </p:txBody>
      </p:sp>
      <p:sp>
        <p:nvSpPr>
          <p:cNvPr id="339" name="Google Shape;339;p29"/>
          <p:cNvSpPr txBox="1">
            <a:spLocks noGrp="1"/>
          </p:cNvSpPr>
          <p:nvPr>
            <p:ph type="title" idx="7"/>
          </p:nvPr>
        </p:nvSpPr>
        <p:spPr>
          <a:xfrm>
            <a:off x="7359700" y="3321103"/>
            <a:ext cx="3699200" cy="563200"/>
          </a:xfrm>
          <a:prstGeom prst="rect">
            <a:avLst/>
          </a:prstGeom>
        </p:spPr>
        <p:txBody>
          <a:bodyPr spcFirstLastPara="1" wrap="square" lIns="121900" tIns="121900" rIns="121900" bIns="121900" anchor="b" anchorCtr="0">
            <a:noAutofit/>
          </a:bodyPr>
          <a:lstStyle/>
          <a:p>
            <a:r>
              <a:rPr lang="en" b="1" dirty="0">
                <a:latin typeface="Calibri"/>
              </a:rPr>
              <a:t>Data exploratory analysis</a:t>
            </a:r>
            <a:endParaRPr lang="en-US" b="1">
              <a:latin typeface="Calibri"/>
            </a:endParaRPr>
          </a:p>
        </p:txBody>
      </p:sp>
      <p:sp>
        <p:nvSpPr>
          <p:cNvPr id="341" name="Google Shape;341;p29"/>
          <p:cNvSpPr txBox="1">
            <a:spLocks noGrp="1"/>
          </p:cNvSpPr>
          <p:nvPr>
            <p:ph type="title" idx="9"/>
          </p:nvPr>
        </p:nvSpPr>
        <p:spPr>
          <a:xfrm>
            <a:off x="5411997" y="3133274"/>
            <a:ext cx="1708000" cy="816400"/>
          </a:xfrm>
          <a:prstGeom prst="rect">
            <a:avLst/>
          </a:prstGeom>
        </p:spPr>
        <p:txBody>
          <a:bodyPr spcFirstLastPara="1" wrap="square" lIns="121900" tIns="121900" rIns="121900" bIns="121900" anchor="ctr" anchorCtr="0">
            <a:noAutofit/>
          </a:bodyPr>
          <a:lstStyle/>
          <a:p>
            <a:r>
              <a:rPr lang="en" b="1" dirty="0">
                <a:latin typeface="Calibri"/>
              </a:rPr>
              <a:t>03</a:t>
            </a:r>
            <a:endParaRPr lang="en-US" b="1">
              <a:latin typeface="Calibri"/>
            </a:endParaRPr>
          </a:p>
        </p:txBody>
      </p:sp>
      <p:sp>
        <p:nvSpPr>
          <p:cNvPr id="342" name="Google Shape;342;p29"/>
          <p:cNvSpPr txBox="1">
            <a:spLocks noGrp="1"/>
          </p:cNvSpPr>
          <p:nvPr>
            <p:ph type="title" idx="13"/>
          </p:nvPr>
        </p:nvSpPr>
        <p:spPr>
          <a:xfrm>
            <a:off x="7394815" y="4479412"/>
            <a:ext cx="3699200" cy="563200"/>
          </a:xfrm>
          <a:prstGeom prst="rect">
            <a:avLst/>
          </a:prstGeom>
        </p:spPr>
        <p:txBody>
          <a:bodyPr spcFirstLastPara="1" wrap="square" lIns="121900" tIns="121900" rIns="121900" bIns="121900" anchor="b" anchorCtr="0">
            <a:noAutofit/>
          </a:bodyPr>
          <a:lstStyle/>
          <a:p>
            <a:r>
              <a:rPr lang="en" b="1" dirty="0">
                <a:latin typeface="Calibri"/>
              </a:rPr>
              <a:t>Data modeling</a:t>
            </a:r>
            <a:endParaRPr lang="en-US" b="1">
              <a:latin typeface="Calibri"/>
            </a:endParaRPr>
          </a:p>
        </p:txBody>
      </p:sp>
      <p:sp>
        <p:nvSpPr>
          <p:cNvPr id="344" name="Google Shape;344;p29"/>
          <p:cNvSpPr txBox="1">
            <a:spLocks noGrp="1"/>
          </p:cNvSpPr>
          <p:nvPr>
            <p:ph type="title" idx="15"/>
          </p:nvPr>
        </p:nvSpPr>
        <p:spPr>
          <a:xfrm>
            <a:off x="5385492" y="4226350"/>
            <a:ext cx="1708000" cy="816400"/>
          </a:xfrm>
          <a:prstGeom prst="rect">
            <a:avLst/>
          </a:prstGeom>
        </p:spPr>
        <p:txBody>
          <a:bodyPr spcFirstLastPara="1" wrap="square" lIns="121900" tIns="121900" rIns="121900" bIns="121900" anchor="ctr" anchorCtr="0">
            <a:noAutofit/>
          </a:bodyPr>
          <a:lstStyle/>
          <a:p>
            <a:r>
              <a:rPr lang="en" b="1" dirty="0">
                <a:latin typeface="Calibri"/>
              </a:rPr>
              <a:t>04</a:t>
            </a:r>
            <a:endParaRPr lang="en-US" b="1">
              <a:latin typeface="Calibri"/>
            </a:endParaRPr>
          </a:p>
        </p:txBody>
      </p:sp>
      <p:grpSp>
        <p:nvGrpSpPr>
          <p:cNvPr id="345" name="Google Shape;345;p29"/>
          <p:cNvGrpSpPr/>
          <p:nvPr/>
        </p:nvGrpSpPr>
        <p:grpSpPr>
          <a:xfrm>
            <a:off x="616001" y="4052400"/>
            <a:ext cx="2752767" cy="3808467"/>
            <a:chOff x="9251500" y="1205025"/>
            <a:chExt cx="2064575" cy="2856350"/>
          </a:xfrm>
        </p:grpSpPr>
        <p:sp>
          <p:nvSpPr>
            <p:cNvPr id="346" name="Google Shape;346;p29"/>
            <p:cNvSpPr/>
            <p:nvPr/>
          </p:nvSpPr>
          <p:spPr>
            <a:xfrm>
              <a:off x="10237300" y="1784700"/>
              <a:ext cx="886550" cy="812575"/>
            </a:xfrm>
            <a:custGeom>
              <a:avLst/>
              <a:gdLst/>
              <a:ahLst/>
              <a:cxnLst/>
              <a:rect l="l" t="t" r="r" b="b"/>
              <a:pathLst>
                <a:path w="35462" h="32503" extrusionOk="0">
                  <a:moveTo>
                    <a:pt x="17695" y="0"/>
                  </a:moveTo>
                  <a:cubicBezTo>
                    <a:pt x="16230" y="0"/>
                    <a:pt x="14820" y="457"/>
                    <a:pt x="13606" y="1622"/>
                  </a:cubicBezTo>
                  <a:cubicBezTo>
                    <a:pt x="4663" y="10208"/>
                    <a:pt x="6953" y="15726"/>
                    <a:pt x="6953" y="15726"/>
                  </a:cubicBezTo>
                  <a:lnTo>
                    <a:pt x="0" y="22592"/>
                  </a:lnTo>
                  <a:lnTo>
                    <a:pt x="10963" y="32503"/>
                  </a:lnTo>
                  <a:cubicBezTo>
                    <a:pt x="10963" y="32503"/>
                    <a:pt x="16922" y="26667"/>
                    <a:pt x="18919" y="25283"/>
                  </a:cubicBezTo>
                  <a:cubicBezTo>
                    <a:pt x="20915" y="23899"/>
                    <a:pt x="26792" y="20464"/>
                    <a:pt x="32250" y="14309"/>
                  </a:cubicBezTo>
                  <a:cubicBezTo>
                    <a:pt x="33380" y="13034"/>
                    <a:pt x="34454" y="11835"/>
                    <a:pt x="35461" y="10703"/>
                  </a:cubicBezTo>
                  <a:lnTo>
                    <a:pt x="29830" y="5272"/>
                  </a:lnTo>
                  <a:cubicBezTo>
                    <a:pt x="29352" y="5740"/>
                    <a:pt x="29059" y="6018"/>
                    <a:pt x="29059" y="6018"/>
                  </a:cubicBezTo>
                  <a:cubicBezTo>
                    <a:pt x="29059" y="6018"/>
                    <a:pt x="23014" y="0"/>
                    <a:pt x="17695"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7" name="Google Shape;347;p29"/>
            <p:cNvSpPr/>
            <p:nvPr/>
          </p:nvSpPr>
          <p:spPr>
            <a:xfrm>
              <a:off x="10158875" y="2329075"/>
              <a:ext cx="358150" cy="352225"/>
            </a:xfrm>
            <a:custGeom>
              <a:avLst/>
              <a:gdLst/>
              <a:ahLst/>
              <a:cxnLst/>
              <a:rect l="l" t="t" r="r" b="b"/>
              <a:pathLst>
                <a:path w="14326" h="14089" extrusionOk="0">
                  <a:moveTo>
                    <a:pt x="2979" y="0"/>
                  </a:moveTo>
                  <a:cubicBezTo>
                    <a:pt x="2979" y="0"/>
                    <a:pt x="1883" y="1139"/>
                    <a:pt x="0" y="3087"/>
                  </a:cubicBezTo>
                  <a:lnTo>
                    <a:pt x="11408" y="14088"/>
                  </a:lnTo>
                  <a:lnTo>
                    <a:pt x="14326" y="10947"/>
                  </a:lnTo>
                  <a:lnTo>
                    <a:pt x="2979"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8" name="Google Shape;348;p29"/>
            <p:cNvSpPr/>
            <p:nvPr/>
          </p:nvSpPr>
          <p:spPr>
            <a:xfrm>
              <a:off x="9251500" y="2395300"/>
              <a:ext cx="1217575" cy="1666075"/>
            </a:xfrm>
            <a:custGeom>
              <a:avLst/>
              <a:gdLst/>
              <a:ahLst/>
              <a:cxnLst/>
              <a:rect l="l" t="t" r="r" b="b"/>
              <a:pathLst>
                <a:path w="48703" h="66643" extrusionOk="0">
                  <a:moveTo>
                    <a:pt x="35843" y="1"/>
                  </a:moveTo>
                  <a:cubicBezTo>
                    <a:pt x="35843" y="1"/>
                    <a:pt x="18439" y="17537"/>
                    <a:pt x="0" y="35976"/>
                  </a:cubicBezTo>
                  <a:lnTo>
                    <a:pt x="0" y="66643"/>
                  </a:lnTo>
                  <a:lnTo>
                    <a:pt x="48703" y="12406"/>
                  </a:lnTo>
                  <a:lnTo>
                    <a:pt x="47703" y="11439"/>
                  </a:lnTo>
                  <a:lnTo>
                    <a:pt x="36295" y="436"/>
                  </a:lnTo>
                  <a:lnTo>
                    <a:pt x="35843" y="1"/>
                  </a:lnTo>
                  <a:close/>
                </a:path>
              </a:pathLst>
            </a:custGeom>
            <a:solidFill>
              <a:schemeClr val="accent2"/>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9" name="Google Shape;349;p29"/>
            <p:cNvSpPr/>
            <p:nvPr/>
          </p:nvSpPr>
          <p:spPr>
            <a:xfrm>
              <a:off x="10748050" y="1685625"/>
              <a:ext cx="541625" cy="607825"/>
            </a:xfrm>
            <a:custGeom>
              <a:avLst/>
              <a:gdLst/>
              <a:ahLst/>
              <a:cxnLst/>
              <a:rect l="l" t="t" r="r" b="b"/>
              <a:pathLst>
                <a:path w="21665" h="24313" extrusionOk="0">
                  <a:moveTo>
                    <a:pt x="17883" y="0"/>
                  </a:moveTo>
                  <a:cubicBezTo>
                    <a:pt x="16417" y="0"/>
                    <a:pt x="15040" y="1001"/>
                    <a:pt x="14457" y="2466"/>
                  </a:cubicBezTo>
                  <a:cubicBezTo>
                    <a:pt x="11399" y="8915"/>
                    <a:pt x="7807" y="13452"/>
                    <a:pt x="2196" y="17917"/>
                  </a:cubicBezTo>
                  <a:cubicBezTo>
                    <a:pt x="643" y="18997"/>
                    <a:pt x="1" y="21038"/>
                    <a:pt x="893" y="22644"/>
                  </a:cubicBezTo>
                  <a:lnTo>
                    <a:pt x="991" y="22820"/>
                  </a:lnTo>
                  <a:cubicBezTo>
                    <a:pt x="1523" y="23778"/>
                    <a:pt x="2578" y="24313"/>
                    <a:pt x="3738" y="24313"/>
                  </a:cubicBezTo>
                  <a:cubicBezTo>
                    <a:pt x="4523" y="24313"/>
                    <a:pt x="5357" y="24068"/>
                    <a:pt x="6110" y="23543"/>
                  </a:cubicBezTo>
                  <a:cubicBezTo>
                    <a:pt x="12809" y="18322"/>
                    <a:pt x="17250" y="12738"/>
                    <a:pt x="20826" y="5001"/>
                  </a:cubicBezTo>
                  <a:cubicBezTo>
                    <a:pt x="21665" y="2889"/>
                    <a:pt x="20726" y="684"/>
                    <a:pt x="18959" y="179"/>
                  </a:cubicBezTo>
                  <a:lnTo>
                    <a:pt x="18765" y="124"/>
                  </a:lnTo>
                  <a:cubicBezTo>
                    <a:pt x="18471" y="40"/>
                    <a:pt x="18175" y="0"/>
                    <a:pt x="17883"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0" name="Google Shape;350;p29"/>
            <p:cNvSpPr/>
            <p:nvPr/>
          </p:nvSpPr>
          <p:spPr>
            <a:xfrm>
              <a:off x="10436750" y="1205025"/>
              <a:ext cx="879325" cy="997700"/>
            </a:xfrm>
            <a:custGeom>
              <a:avLst/>
              <a:gdLst/>
              <a:ahLst/>
              <a:cxnLst/>
              <a:rect l="l" t="t" r="r" b="b"/>
              <a:pathLst>
                <a:path w="35173" h="39908" extrusionOk="0">
                  <a:moveTo>
                    <a:pt x="21068" y="0"/>
                  </a:moveTo>
                  <a:cubicBezTo>
                    <a:pt x="19773" y="0"/>
                    <a:pt x="18505" y="640"/>
                    <a:pt x="17754" y="1812"/>
                  </a:cubicBezTo>
                  <a:lnTo>
                    <a:pt x="1171" y="27683"/>
                  </a:lnTo>
                  <a:cubicBezTo>
                    <a:pt x="0" y="29512"/>
                    <a:pt x="532" y="31944"/>
                    <a:pt x="2359" y="33115"/>
                  </a:cubicBezTo>
                  <a:lnTo>
                    <a:pt x="11986" y="39285"/>
                  </a:lnTo>
                  <a:cubicBezTo>
                    <a:pt x="12643" y="39706"/>
                    <a:pt x="13378" y="39907"/>
                    <a:pt x="14104" y="39907"/>
                  </a:cubicBezTo>
                  <a:cubicBezTo>
                    <a:pt x="15400" y="39907"/>
                    <a:pt x="16667" y="39268"/>
                    <a:pt x="17418" y="38097"/>
                  </a:cubicBezTo>
                  <a:lnTo>
                    <a:pt x="34001" y="12223"/>
                  </a:lnTo>
                  <a:cubicBezTo>
                    <a:pt x="35172" y="10396"/>
                    <a:pt x="34640" y="7964"/>
                    <a:pt x="32813" y="6793"/>
                  </a:cubicBezTo>
                  <a:lnTo>
                    <a:pt x="23184" y="622"/>
                  </a:lnTo>
                  <a:cubicBezTo>
                    <a:pt x="22528" y="201"/>
                    <a:pt x="21794" y="0"/>
                    <a:pt x="21068"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1" name="Google Shape;351;p29"/>
            <p:cNvSpPr/>
            <p:nvPr/>
          </p:nvSpPr>
          <p:spPr>
            <a:xfrm>
              <a:off x="10781650" y="1307125"/>
              <a:ext cx="454225" cy="397500"/>
            </a:xfrm>
            <a:custGeom>
              <a:avLst/>
              <a:gdLst/>
              <a:ahLst/>
              <a:cxnLst/>
              <a:rect l="l" t="t" r="r" b="b"/>
              <a:pathLst>
                <a:path w="18169" h="15900" extrusionOk="0">
                  <a:moveTo>
                    <a:pt x="4630" y="1"/>
                  </a:moveTo>
                  <a:lnTo>
                    <a:pt x="1" y="7221"/>
                  </a:lnTo>
                  <a:lnTo>
                    <a:pt x="13540" y="15899"/>
                  </a:lnTo>
                  <a:lnTo>
                    <a:pt x="18168" y="8678"/>
                  </a:lnTo>
                  <a:lnTo>
                    <a:pt x="4630" y="1"/>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2" name="Google Shape;352;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rgbClr val="42434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3" name="Google Shape;353;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4" name="Google Shape;354;p29"/>
            <p:cNvSpPr/>
            <p:nvPr/>
          </p:nvSpPr>
          <p:spPr>
            <a:xfrm>
              <a:off x="10754325" y="1567250"/>
              <a:ext cx="49250" cy="44675"/>
            </a:xfrm>
            <a:custGeom>
              <a:avLst/>
              <a:gdLst/>
              <a:ahLst/>
              <a:cxnLst/>
              <a:rect l="l" t="t" r="r" b="b"/>
              <a:pathLst>
                <a:path w="1970" h="1787" extrusionOk="0">
                  <a:moveTo>
                    <a:pt x="950" y="0"/>
                  </a:moveTo>
                  <a:cubicBezTo>
                    <a:pt x="772" y="0"/>
                    <a:pt x="593" y="54"/>
                    <a:pt x="440" y="160"/>
                  </a:cubicBezTo>
                  <a:cubicBezTo>
                    <a:pt x="143" y="367"/>
                    <a:pt x="0" y="732"/>
                    <a:pt x="78" y="1084"/>
                  </a:cubicBezTo>
                  <a:cubicBezTo>
                    <a:pt x="154" y="1437"/>
                    <a:pt x="437" y="1709"/>
                    <a:pt x="792" y="1773"/>
                  </a:cubicBezTo>
                  <a:cubicBezTo>
                    <a:pt x="845" y="1782"/>
                    <a:pt x="898" y="1787"/>
                    <a:pt x="950" y="1787"/>
                  </a:cubicBezTo>
                  <a:cubicBezTo>
                    <a:pt x="1252" y="1787"/>
                    <a:pt x="1537" y="1634"/>
                    <a:pt x="1703" y="1375"/>
                  </a:cubicBezTo>
                  <a:cubicBezTo>
                    <a:pt x="1969" y="961"/>
                    <a:pt x="1848" y="408"/>
                    <a:pt x="1433" y="142"/>
                  </a:cubicBezTo>
                  <a:cubicBezTo>
                    <a:pt x="1286" y="47"/>
                    <a:pt x="1118" y="0"/>
                    <a:pt x="950"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5" name="Google Shape;355;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rgbClr val="42434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6" name="Google Shape;356;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7" name="Google Shape;357;p29"/>
            <p:cNvSpPr/>
            <p:nvPr/>
          </p:nvSpPr>
          <p:spPr>
            <a:xfrm>
              <a:off x="10995025" y="1721500"/>
              <a:ext cx="49250" cy="44675"/>
            </a:xfrm>
            <a:custGeom>
              <a:avLst/>
              <a:gdLst/>
              <a:ahLst/>
              <a:cxnLst/>
              <a:rect l="l" t="t" r="r" b="b"/>
              <a:pathLst>
                <a:path w="1970" h="1787" extrusionOk="0">
                  <a:moveTo>
                    <a:pt x="950" y="0"/>
                  </a:moveTo>
                  <a:cubicBezTo>
                    <a:pt x="772" y="0"/>
                    <a:pt x="594" y="54"/>
                    <a:pt x="440" y="160"/>
                  </a:cubicBezTo>
                  <a:cubicBezTo>
                    <a:pt x="143" y="367"/>
                    <a:pt x="1" y="732"/>
                    <a:pt x="78" y="1084"/>
                  </a:cubicBezTo>
                  <a:cubicBezTo>
                    <a:pt x="155" y="1437"/>
                    <a:pt x="438" y="1709"/>
                    <a:pt x="793" y="1773"/>
                  </a:cubicBezTo>
                  <a:cubicBezTo>
                    <a:pt x="845" y="1782"/>
                    <a:pt x="898" y="1787"/>
                    <a:pt x="951" y="1787"/>
                  </a:cubicBezTo>
                  <a:cubicBezTo>
                    <a:pt x="1251" y="1787"/>
                    <a:pt x="1536" y="1635"/>
                    <a:pt x="1702" y="1376"/>
                  </a:cubicBezTo>
                  <a:cubicBezTo>
                    <a:pt x="1969" y="961"/>
                    <a:pt x="1848" y="408"/>
                    <a:pt x="1432" y="142"/>
                  </a:cubicBezTo>
                  <a:cubicBezTo>
                    <a:pt x="1285" y="47"/>
                    <a:pt x="1117" y="0"/>
                    <a:pt x="950"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8" name="Google Shape;358;p29"/>
            <p:cNvSpPr/>
            <p:nvPr/>
          </p:nvSpPr>
          <p:spPr>
            <a:xfrm>
              <a:off x="10878225" y="1619300"/>
              <a:ext cx="63825" cy="52400"/>
            </a:xfrm>
            <a:custGeom>
              <a:avLst/>
              <a:gdLst/>
              <a:ahLst/>
              <a:cxnLst/>
              <a:rect l="l" t="t" r="r" b="b"/>
              <a:pathLst>
                <a:path w="2553" h="2096" extrusionOk="0">
                  <a:moveTo>
                    <a:pt x="2094" y="0"/>
                  </a:moveTo>
                  <a:lnTo>
                    <a:pt x="1" y="459"/>
                  </a:lnTo>
                  <a:lnTo>
                    <a:pt x="2552" y="2095"/>
                  </a:lnTo>
                  <a:lnTo>
                    <a:pt x="2094"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9" name="Google Shape;359;p29"/>
            <p:cNvSpPr/>
            <p:nvPr/>
          </p:nvSpPr>
          <p:spPr>
            <a:xfrm>
              <a:off x="10854100" y="1668350"/>
              <a:ext cx="63875" cy="52400"/>
            </a:xfrm>
            <a:custGeom>
              <a:avLst/>
              <a:gdLst/>
              <a:ahLst/>
              <a:cxnLst/>
              <a:rect l="l" t="t" r="r" b="b"/>
              <a:pathLst>
                <a:path w="2555" h="2096" extrusionOk="0">
                  <a:moveTo>
                    <a:pt x="1" y="0"/>
                  </a:moveTo>
                  <a:lnTo>
                    <a:pt x="459" y="2095"/>
                  </a:lnTo>
                  <a:lnTo>
                    <a:pt x="2554" y="1637"/>
                  </a:lnTo>
                  <a:lnTo>
                    <a:pt x="1"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0" name="Google Shape;360;p29"/>
            <p:cNvSpPr/>
            <p:nvPr/>
          </p:nvSpPr>
          <p:spPr>
            <a:xfrm>
              <a:off x="10372125" y="1765750"/>
              <a:ext cx="428400" cy="361300"/>
            </a:xfrm>
            <a:custGeom>
              <a:avLst/>
              <a:gdLst/>
              <a:ahLst/>
              <a:cxnLst/>
              <a:rect l="l" t="t" r="r" b="b"/>
              <a:pathLst>
                <a:path w="17136" h="14452" extrusionOk="0">
                  <a:moveTo>
                    <a:pt x="3426" y="0"/>
                  </a:moveTo>
                  <a:cubicBezTo>
                    <a:pt x="2559" y="0"/>
                    <a:pt x="1699" y="377"/>
                    <a:pt x="1111" y="1103"/>
                  </a:cubicBezTo>
                  <a:lnTo>
                    <a:pt x="1036" y="1195"/>
                  </a:lnTo>
                  <a:cubicBezTo>
                    <a:pt x="1" y="2472"/>
                    <a:pt x="196" y="4348"/>
                    <a:pt x="1475" y="5385"/>
                  </a:cubicBezTo>
                  <a:lnTo>
                    <a:pt x="11836" y="13786"/>
                  </a:lnTo>
                  <a:cubicBezTo>
                    <a:pt x="12387" y="14234"/>
                    <a:pt x="13051" y="14451"/>
                    <a:pt x="13710" y="14451"/>
                  </a:cubicBezTo>
                  <a:cubicBezTo>
                    <a:pt x="14576" y="14451"/>
                    <a:pt x="15436" y="14075"/>
                    <a:pt x="16024" y="13349"/>
                  </a:cubicBezTo>
                  <a:lnTo>
                    <a:pt x="16099" y="13257"/>
                  </a:lnTo>
                  <a:cubicBezTo>
                    <a:pt x="17136" y="11979"/>
                    <a:pt x="16939" y="10103"/>
                    <a:pt x="15662" y="9068"/>
                  </a:cubicBezTo>
                  <a:lnTo>
                    <a:pt x="5301" y="666"/>
                  </a:lnTo>
                  <a:cubicBezTo>
                    <a:pt x="4749" y="218"/>
                    <a:pt x="4085" y="0"/>
                    <a:pt x="3426"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1" name="Google Shape;361;p29"/>
            <p:cNvSpPr/>
            <p:nvPr/>
          </p:nvSpPr>
          <p:spPr>
            <a:xfrm>
              <a:off x="10276450" y="1883725"/>
              <a:ext cx="407600" cy="344425"/>
            </a:xfrm>
            <a:custGeom>
              <a:avLst/>
              <a:gdLst/>
              <a:ahLst/>
              <a:cxnLst/>
              <a:rect l="l" t="t" r="r" b="b"/>
              <a:pathLst>
                <a:path w="16304" h="13777" extrusionOk="0">
                  <a:moveTo>
                    <a:pt x="3425" y="1"/>
                  </a:moveTo>
                  <a:cubicBezTo>
                    <a:pt x="2558" y="1"/>
                    <a:pt x="1699" y="378"/>
                    <a:pt x="1111" y="1104"/>
                  </a:cubicBezTo>
                  <a:lnTo>
                    <a:pt x="1036" y="1196"/>
                  </a:lnTo>
                  <a:cubicBezTo>
                    <a:pt x="0" y="2473"/>
                    <a:pt x="195" y="4349"/>
                    <a:pt x="1474" y="5384"/>
                  </a:cubicBezTo>
                  <a:lnTo>
                    <a:pt x="11003" y="13111"/>
                  </a:lnTo>
                  <a:cubicBezTo>
                    <a:pt x="11555" y="13559"/>
                    <a:pt x="12218" y="13776"/>
                    <a:pt x="12878" y="13776"/>
                  </a:cubicBezTo>
                  <a:cubicBezTo>
                    <a:pt x="13744" y="13776"/>
                    <a:pt x="14604" y="13400"/>
                    <a:pt x="15193" y="12674"/>
                  </a:cubicBezTo>
                  <a:lnTo>
                    <a:pt x="15267" y="12581"/>
                  </a:lnTo>
                  <a:cubicBezTo>
                    <a:pt x="16303" y="11304"/>
                    <a:pt x="16107" y="9428"/>
                    <a:pt x="14829" y="8393"/>
                  </a:cubicBezTo>
                  <a:lnTo>
                    <a:pt x="5300" y="666"/>
                  </a:lnTo>
                  <a:cubicBezTo>
                    <a:pt x="4748" y="218"/>
                    <a:pt x="4085" y="1"/>
                    <a:pt x="3425"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2" name="Google Shape;362;p29"/>
            <p:cNvSpPr/>
            <p:nvPr/>
          </p:nvSpPr>
          <p:spPr>
            <a:xfrm>
              <a:off x="10462125" y="1654725"/>
              <a:ext cx="463125" cy="389425"/>
            </a:xfrm>
            <a:custGeom>
              <a:avLst/>
              <a:gdLst/>
              <a:ahLst/>
              <a:cxnLst/>
              <a:rect l="l" t="t" r="r" b="b"/>
              <a:pathLst>
                <a:path w="18525" h="15577" extrusionOk="0">
                  <a:moveTo>
                    <a:pt x="3426" y="1"/>
                  </a:moveTo>
                  <a:cubicBezTo>
                    <a:pt x="2560" y="1"/>
                    <a:pt x="1701" y="377"/>
                    <a:pt x="1112" y="1103"/>
                  </a:cubicBezTo>
                  <a:lnTo>
                    <a:pt x="1037" y="1195"/>
                  </a:lnTo>
                  <a:cubicBezTo>
                    <a:pt x="1" y="2473"/>
                    <a:pt x="197" y="4349"/>
                    <a:pt x="1474" y="5384"/>
                  </a:cubicBezTo>
                  <a:lnTo>
                    <a:pt x="13224" y="14912"/>
                  </a:lnTo>
                  <a:cubicBezTo>
                    <a:pt x="13776" y="15359"/>
                    <a:pt x="14439" y="15577"/>
                    <a:pt x="15099" y="15577"/>
                  </a:cubicBezTo>
                  <a:cubicBezTo>
                    <a:pt x="15965" y="15577"/>
                    <a:pt x="16825" y="15200"/>
                    <a:pt x="17414" y="14475"/>
                  </a:cubicBezTo>
                  <a:lnTo>
                    <a:pt x="17488" y="14383"/>
                  </a:lnTo>
                  <a:cubicBezTo>
                    <a:pt x="18524" y="13106"/>
                    <a:pt x="18328" y="11230"/>
                    <a:pt x="17051" y="10193"/>
                  </a:cubicBezTo>
                  <a:lnTo>
                    <a:pt x="5301" y="666"/>
                  </a:lnTo>
                  <a:cubicBezTo>
                    <a:pt x="4749" y="218"/>
                    <a:pt x="4086" y="1"/>
                    <a:pt x="3426"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3" name="Google Shape;363;p29"/>
            <p:cNvSpPr/>
            <p:nvPr/>
          </p:nvSpPr>
          <p:spPr>
            <a:xfrm>
              <a:off x="10552150" y="1543700"/>
              <a:ext cx="449225" cy="378175"/>
            </a:xfrm>
            <a:custGeom>
              <a:avLst/>
              <a:gdLst/>
              <a:ahLst/>
              <a:cxnLst/>
              <a:rect l="l" t="t" r="r" b="b"/>
              <a:pathLst>
                <a:path w="17969" h="15127" extrusionOk="0">
                  <a:moveTo>
                    <a:pt x="3427" y="0"/>
                  </a:moveTo>
                  <a:cubicBezTo>
                    <a:pt x="2560" y="0"/>
                    <a:pt x="1701" y="377"/>
                    <a:pt x="1113" y="1102"/>
                  </a:cubicBezTo>
                  <a:lnTo>
                    <a:pt x="1038" y="1196"/>
                  </a:lnTo>
                  <a:cubicBezTo>
                    <a:pt x="1" y="2473"/>
                    <a:pt x="197" y="4348"/>
                    <a:pt x="1475" y="5384"/>
                  </a:cubicBezTo>
                  <a:lnTo>
                    <a:pt x="12670" y="14462"/>
                  </a:lnTo>
                  <a:cubicBezTo>
                    <a:pt x="13222" y="14909"/>
                    <a:pt x="13885" y="15127"/>
                    <a:pt x="14544" y="15127"/>
                  </a:cubicBezTo>
                  <a:cubicBezTo>
                    <a:pt x="15410" y="15127"/>
                    <a:pt x="16269" y="14750"/>
                    <a:pt x="16858" y="14025"/>
                  </a:cubicBezTo>
                  <a:lnTo>
                    <a:pt x="16933" y="13933"/>
                  </a:lnTo>
                  <a:cubicBezTo>
                    <a:pt x="17969" y="12654"/>
                    <a:pt x="17774" y="10779"/>
                    <a:pt x="16496" y="9743"/>
                  </a:cubicBezTo>
                  <a:lnTo>
                    <a:pt x="5301" y="665"/>
                  </a:lnTo>
                  <a:cubicBezTo>
                    <a:pt x="4749" y="218"/>
                    <a:pt x="4086" y="0"/>
                    <a:pt x="3427"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grpSp>
        <p:nvGrpSpPr>
          <p:cNvPr id="364" name="Google Shape;364;p29"/>
          <p:cNvGrpSpPr/>
          <p:nvPr/>
        </p:nvGrpSpPr>
        <p:grpSpPr>
          <a:xfrm>
            <a:off x="2183501" y="4099751"/>
            <a:ext cx="3366633" cy="3189967"/>
            <a:chOff x="9251500" y="2245300"/>
            <a:chExt cx="2524975" cy="2392475"/>
          </a:xfrm>
        </p:grpSpPr>
        <p:sp>
          <p:nvSpPr>
            <p:cNvPr id="365" name="Google Shape;365;p29"/>
            <p:cNvSpPr/>
            <p:nvPr/>
          </p:nvSpPr>
          <p:spPr>
            <a:xfrm>
              <a:off x="10801775" y="2263275"/>
              <a:ext cx="577975" cy="576475"/>
            </a:xfrm>
            <a:custGeom>
              <a:avLst/>
              <a:gdLst/>
              <a:ahLst/>
              <a:cxnLst/>
              <a:rect l="l" t="t" r="r" b="b"/>
              <a:pathLst>
                <a:path w="23119" h="23059" extrusionOk="0">
                  <a:moveTo>
                    <a:pt x="19347" y="1"/>
                  </a:moveTo>
                  <a:cubicBezTo>
                    <a:pt x="18657" y="1"/>
                    <a:pt x="17928" y="184"/>
                    <a:pt x="17241" y="580"/>
                  </a:cubicBezTo>
                  <a:cubicBezTo>
                    <a:pt x="10101" y="5235"/>
                    <a:pt x="5217" y="10435"/>
                    <a:pt x="1016" y="17817"/>
                  </a:cubicBezTo>
                  <a:cubicBezTo>
                    <a:pt x="1" y="19849"/>
                    <a:pt x="752" y="22128"/>
                    <a:pt x="2470" y="22779"/>
                  </a:cubicBezTo>
                  <a:lnTo>
                    <a:pt x="2658" y="22849"/>
                  </a:lnTo>
                  <a:cubicBezTo>
                    <a:pt x="3033" y="22991"/>
                    <a:pt x="3418" y="23058"/>
                    <a:pt x="3799" y="23058"/>
                  </a:cubicBezTo>
                  <a:cubicBezTo>
                    <a:pt x="5165" y="23058"/>
                    <a:pt x="6487" y="22201"/>
                    <a:pt x="7148" y="20878"/>
                  </a:cubicBezTo>
                  <a:cubicBezTo>
                    <a:pt x="10758" y="14681"/>
                    <a:pt x="14728" y="10474"/>
                    <a:pt x="20667" y="6517"/>
                  </a:cubicBezTo>
                  <a:cubicBezTo>
                    <a:pt x="22307" y="5570"/>
                    <a:pt x="23119" y="3590"/>
                    <a:pt x="22365" y="1915"/>
                  </a:cubicBezTo>
                  <a:lnTo>
                    <a:pt x="22283" y="1731"/>
                  </a:lnTo>
                  <a:cubicBezTo>
                    <a:pt x="21792" y="641"/>
                    <a:pt x="20637" y="1"/>
                    <a:pt x="19347" y="1"/>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6" name="Google Shape;366;p29"/>
            <p:cNvSpPr/>
            <p:nvPr/>
          </p:nvSpPr>
          <p:spPr>
            <a:xfrm>
              <a:off x="10578650" y="2424725"/>
              <a:ext cx="890150" cy="905200"/>
            </a:xfrm>
            <a:custGeom>
              <a:avLst/>
              <a:gdLst/>
              <a:ahLst/>
              <a:cxnLst/>
              <a:rect l="l" t="t" r="r" b="b"/>
              <a:pathLst>
                <a:path w="35606" h="36208" extrusionOk="0">
                  <a:moveTo>
                    <a:pt x="20025" y="1"/>
                  </a:moveTo>
                  <a:cubicBezTo>
                    <a:pt x="18970" y="1088"/>
                    <a:pt x="17845" y="2240"/>
                    <a:pt x="16653" y="3458"/>
                  </a:cubicBezTo>
                  <a:cubicBezTo>
                    <a:pt x="10896" y="9333"/>
                    <a:pt x="7884" y="15437"/>
                    <a:pt x="6644" y="17526"/>
                  </a:cubicBezTo>
                  <a:cubicBezTo>
                    <a:pt x="5404" y="19615"/>
                    <a:pt x="0" y="25970"/>
                    <a:pt x="0" y="25970"/>
                  </a:cubicBezTo>
                  <a:lnTo>
                    <a:pt x="10657" y="36208"/>
                  </a:lnTo>
                  <a:lnTo>
                    <a:pt x="17016" y="28792"/>
                  </a:lnTo>
                  <a:cubicBezTo>
                    <a:pt x="17016" y="28792"/>
                    <a:pt x="17476" y="28946"/>
                    <a:pt x="18316" y="28946"/>
                  </a:cubicBezTo>
                  <a:cubicBezTo>
                    <a:pt x="20427" y="28946"/>
                    <a:pt x="24942" y="27976"/>
                    <a:pt x="30619" y="21164"/>
                  </a:cubicBezTo>
                  <a:cubicBezTo>
                    <a:pt x="35605" y="15181"/>
                    <a:pt x="25148" y="6057"/>
                    <a:pt x="25148" y="6057"/>
                  </a:cubicBezTo>
                  <a:cubicBezTo>
                    <a:pt x="25148" y="6057"/>
                    <a:pt x="25405" y="5746"/>
                    <a:pt x="25838" y="5235"/>
                  </a:cubicBezTo>
                  <a:lnTo>
                    <a:pt x="20025" y="1"/>
                  </a:ln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7" name="Google Shape;367;p29"/>
            <p:cNvSpPr/>
            <p:nvPr/>
          </p:nvSpPr>
          <p:spPr>
            <a:xfrm>
              <a:off x="10499550" y="3068700"/>
              <a:ext cx="366150" cy="343475"/>
            </a:xfrm>
            <a:custGeom>
              <a:avLst/>
              <a:gdLst/>
              <a:ahLst/>
              <a:cxnLst/>
              <a:rect l="l" t="t" r="r" b="b"/>
              <a:pathLst>
                <a:path w="14646" h="13739" extrusionOk="0">
                  <a:moveTo>
                    <a:pt x="2929" y="0"/>
                  </a:moveTo>
                  <a:lnTo>
                    <a:pt x="0" y="3132"/>
                  </a:lnTo>
                  <a:lnTo>
                    <a:pt x="11777" y="13739"/>
                  </a:lnTo>
                  <a:cubicBezTo>
                    <a:pt x="13587" y="11725"/>
                    <a:pt x="14645" y="10551"/>
                    <a:pt x="14645" y="10551"/>
                  </a:cubicBezTo>
                  <a:lnTo>
                    <a:pt x="2929"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8" name="Google Shape;368;p29"/>
            <p:cNvSpPr/>
            <p:nvPr/>
          </p:nvSpPr>
          <p:spPr>
            <a:xfrm>
              <a:off x="9251500" y="3123725"/>
              <a:ext cx="1554150" cy="1514050"/>
            </a:xfrm>
            <a:custGeom>
              <a:avLst/>
              <a:gdLst/>
              <a:ahLst/>
              <a:cxnLst/>
              <a:rect l="l" t="t" r="r" b="b"/>
              <a:pathLst>
                <a:path w="62166" h="60562" extrusionOk="0">
                  <a:moveTo>
                    <a:pt x="48890" y="0"/>
                  </a:moveTo>
                  <a:lnTo>
                    <a:pt x="0" y="51709"/>
                  </a:lnTo>
                  <a:lnTo>
                    <a:pt x="0" y="60560"/>
                  </a:lnTo>
                  <a:lnTo>
                    <a:pt x="22091" y="60562"/>
                  </a:lnTo>
                  <a:cubicBezTo>
                    <a:pt x="38765" y="40179"/>
                    <a:pt x="62166" y="11958"/>
                    <a:pt x="62166" y="11958"/>
                  </a:cubicBezTo>
                  <a:lnTo>
                    <a:pt x="61699" y="11538"/>
                  </a:lnTo>
                  <a:lnTo>
                    <a:pt x="49922" y="931"/>
                  </a:lnTo>
                  <a:lnTo>
                    <a:pt x="48890"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9" name="Google Shape;369;p29"/>
            <p:cNvSpPr/>
            <p:nvPr/>
          </p:nvSpPr>
          <p:spPr>
            <a:xfrm>
              <a:off x="10829400" y="2245300"/>
              <a:ext cx="947075" cy="957150"/>
            </a:xfrm>
            <a:custGeom>
              <a:avLst/>
              <a:gdLst/>
              <a:ahLst/>
              <a:cxnLst/>
              <a:rect l="l" t="t" r="r" b="b"/>
              <a:pathLst>
                <a:path w="37883" h="38286" extrusionOk="0">
                  <a:moveTo>
                    <a:pt x="25060" y="1"/>
                  </a:moveTo>
                  <a:cubicBezTo>
                    <a:pt x="23992" y="1"/>
                    <a:pt x="22928" y="433"/>
                    <a:pt x="22152" y="1285"/>
                  </a:cubicBezTo>
                  <a:lnTo>
                    <a:pt x="1463" y="24010"/>
                  </a:lnTo>
                  <a:cubicBezTo>
                    <a:pt x="0" y="25615"/>
                    <a:pt x="118" y="28100"/>
                    <a:pt x="1722" y="29563"/>
                  </a:cubicBezTo>
                  <a:lnTo>
                    <a:pt x="10177" y="37262"/>
                  </a:lnTo>
                  <a:cubicBezTo>
                    <a:pt x="10931" y="37948"/>
                    <a:pt x="11878" y="38286"/>
                    <a:pt x="12823" y="38286"/>
                  </a:cubicBezTo>
                  <a:cubicBezTo>
                    <a:pt x="13891" y="38286"/>
                    <a:pt x="14955" y="37853"/>
                    <a:pt x="15730" y="37001"/>
                  </a:cubicBezTo>
                  <a:lnTo>
                    <a:pt x="36421" y="14277"/>
                  </a:lnTo>
                  <a:cubicBezTo>
                    <a:pt x="37882" y="12671"/>
                    <a:pt x="37766" y="10185"/>
                    <a:pt x="36161" y="8724"/>
                  </a:cubicBezTo>
                  <a:lnTo>
                    <a:pt x="27705" y="1025"/>
                  </a:lnTo>
                  <a:cubicBezTo>
                    <a:pt x="26952" y="339"/>
                    <a:pt x="26004" y="1"/>
                    <a:pt x="25060" y="1"/>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0" name="Google Shape;370;p29"/>
            <p:cNvSpPr/>
            <p:nvPr/>
          </p:nvSpPr>
          <p:spPr>
            <a:xfrm>
              <a:off x="11374000" y="2331425"/>
              <a:ext cx="168550" cy="159225"/>
            </a:xfrm>
            <a:custGeom>
              <a:avLst/>
              <a:gdLst/>
              <a:ahLst/>
              <a:cxnLst/>
              <a:rect l="l" t="t" r="r" b="b"/>
              <a:pathLst>
                <a:path w="6742" h="6369" extrusionOk="0">
                  <a:moveTo>
                    <a:pt x="2628" y="0"/>
                  </a:moveTo>
                  <a:cubicBezTo>
                    <a:pt x="2335" y="0"/>
                    <a:pt x="2042" y="120"/>
                    <a:pt x="1831" y="355"/>
                  </a:cubicBezTo>
                  <a:lnTo>
                    <a:pt x="396" y="1949"/>
                  </a:lnTo>
                  <a:cubicBezTo>
                    <a:pt x="0" y="2389"/>
                    <a:pt x="36" y="3066"/>
                    <a:pt x="476" y="3462"/>
                  </a:cubicBezTo>
                  <a:lnTo>
                    <a:pt x="3396" y="6093"/>
                  </a:lnTo>
                  <a:cubicBezTo>
                    <a:pt x="3601" y="6278"/>
                    <a:pt x="3858" y="6369"/>
                    <a:pt x="4113" y="6369"/>
                  </a:cubicBezTo>
                  <a:cubicBezTo>
                    <a:pt x="4406" y="6369"/>
                    <a:pt x="4698" y="6249"/>
                    <a:pt x="4910" y="6014"/>
                  </a:cubicBezTo>
                  <a:lnTo>
                    <a:pt x="6344" y="4420"/>
                  </a:lnTo>
                  <a:cubicBezTo>
                    <a:pt x="6742" y="3980"/>
                    <a:pt x="6706" y="3303"/>
                    <a:pt x="6266" y="2907"/>
                  </a:cubicBezTo>
                  <a:lnTo>
                    <a:pt x="3346" y="276"/>
                  </a:lnTo>
                  <a:cubicBezTo>
                    <a:pt x="3141" y="91"/>
                    <a:pt x="2884" y="0"/>
                    <a:pt x="2628" y="0"/>
                  </a:cubicBezTo>
                  <a:close/>
                </a:path>
              </a:pathLst>
            </a:custGeom>
            <a:solidFill>
              <a:schemeClr val="accent6"/>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1" name="Google Shape;371;p29"/>
            <p:cNvSpPr/>
            <p:nvPr/>
          </p:nvSpPr>
          <p:spPr>
            <a:xfrm>
              <a:off x="11424875" y="2372325"/>
              <a:ext cx="54850" cy="55900"/>
            </a:xfrm>
            <a:custGeom>
              <a:avLst/>
              <a:gdLst/>
              <a:ahLst/>
              <a:cxnLst/>
              <a:rect l="l" t="t" r="r" b="b"/>
              <a:pathLst>
                <a:path w="2194" h="2236" extrusionOk="0">
                  <a:moveTo>
                    <a:pt x="1739" y="0"/>
                  </a:moveTo>
                  <a:lnTo>
                    <a:pt x="1" y="1924"/>
                  </a:lnTo>
                  <a:lnTo>
                    <a:pt x="2193" y="2235"/>
                  </a:lnTo>
                  <a:lnTo>
                    <a:pt x="1739"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2" name="Google Shape;372;p29"/>
            <p:cNvSpPr/>
            <p:nvPr/>
          </p:nvSpPr>
          <p:spPr>
            <a:xfrm>
              <a:off x="11506750" y="2450975"/>
              <a:ext cx="168550" cy="159200"/>
            </a:xfrm>
            <a:custGeom>
              <a:avLst/>
              <a:gdLst/>
              <a:ahLst/>
              <a:cxnLst/>
              <a:rect l="l" t="t" r="r" b="b"/>
              <a:pathLst>
                <a:path w="6742" h="6368" extrusionOk="0">
                  <a:moveTo>
                    <a:pt x="2629" y="1"/>
                  </a:moveTo>
                  <a:cubicBezTo>
                    <a:pt x="2335" y="1"/>
                    <a:pt x="2044" y="120"/>
                    <a:pt x="1832" y="355"/>
                  </a:cubicBezTo>
                  <a:lnTo>
                    <a:pt x="396" y="1948"/>
                  </a:lnTo>
                  <a:cubicBezTo>
                    <a:pt x="0" y="2388"/>
                    <a:pt x="36" y="3065"/>
                    <a:pt x="476" y="3463"/>
                  </a:cubicBezTo>
                  <a:lnTo>
                    <a:pt x="3398" y="6094"/>
                  </a:lnTo>
                  <a:cubicBezTo>
                    <a:pt x="3602" y="6277"/>
                    <a:pt x="3859" y="6368"/>
                    <a:pt x="4114" y="6368"/>
                  </a:cubicBezTo>
                  <a:cubicBezTo>
                    <a:pt x="4407" y="6368"/>
                    <a:pt x="4700" y="6248"/>
                    <a:pt x="4911" y="6013"/>
                  </a:cubicBezTo>
                  <a:lnTo>
                    <a:pt x="6346" y="4420"/>
                  </a:lnTo>
                  <a:cubicBezTo>
                    <a:pt x="6742" y="3980"/>
                    <a:pt x="6706" y="3303"/>
                    <a:pt x="6266" y="2905"/>
                  </a:cubicBezTo>
                  <a:lnTo>
                    <a:pt x="3345" y="276"/>
                  </a:lnTo>
                  <a:cubicBezTo>
                    <a:pt x="3141" y="91"/>
                    <a:pt x="2884" y="1"/>
                    <a:pt x="2629" y="1"/>
                  </a:cubicBezTo>
                  <a:close/>
                </a:path>
              </a:pathLst>
            </a:custGeom>
            <a:solidFill>
              <a:schemeClr val="accent6"/>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3" name="Google Shape;373;p29"/>
            <p:cNvSpPr/>
            <p:nvPr/>
          </p:nvSpPr>
          <p:spPr>
            <a:xfrm>
              <a:off x="11576400" y="2513625"/>
              <a:ext cx="49175" cy="51825"/>
            </a:xfrm>
            <a:custGeom>
              <a:avLst/>
              <a:gdLst/>
              <a:ahLst/>
              <a:cxnLst/>
              <a:rect l="l" t="t" r="r" b="b"/>
              <a:pathLst>
                <a:path w="1967" h="2073" extrusionOk="0">
                  <a:moveTo>
                    <a:pt x="1435" y="1"/>
                  </a:moveTo>
                  <a:lnTo>
                    <a:pt x="1" y="1595"/>
                  </a:lnTo>
                  <a:lnTo>
                    <a:pt x="533" y="2073"/>
                  </a:lnTo>
                  <a:lnTo>
                    <a:pt x="1967" y="480"/>
                  </a:lnTo>
                  <a:lnTo>
                    <a:pt x="1435" y="1"/>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4" name="Google Shape;374;p29"/>
            <p:cNvSpPr/>
            <p:nvPr/>
          </p:nvSpPr>
          <p:spPr>
            <a:xfrm>
              <a:off x="11549850" y="2489725"/>
              <a:ext cx="49175" cy="51825"/>
            </a:xfrm>
            <a:custGeom>
              <a:avLst/>
              <a:gdLst/>
              <a:ahLst/>
              <a:cxnLst/>
              <a:rect l="l" t="t" r="r" b="b"/>
              <a:pathLst>
                <a:path w="1967" h="2073" extrusionOk="0">
                  <a:moveTo>
                    <a:pt x="1436" y="0"/>
                  </a:moveTo>
                  <a:lnTo>
                    <a:pt x="1" y="1593"/>
                  </a:lnTo>
                  <a:lnTo>
                    <a:pt x="532" y="2073"/>
                  </a:lnTo>
                  <a:lnTo>
                    <a:pt x="1967" y="478"/>
                  </a:lnTo>
                  <a:lnTo>
                    <a:pt x="1436"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5" name="Google Shape;375;p29"/>
            <p:cNvSpPr/>
            <p:nvPr/>
          </p:nvSpPr>
          <p:spPr>
            <a:xfrm>
              <a:off x="10998675" y="2732250"/>
              <a:ext cx="394825" cy="394625"/>
            </a:xfrm>
            <a:custGeom>
              <a:avLst/>
              <a:gdLst/>
              <a:ahLst/>
              <a:cxnLst/>
              <a:rect l="l" t="t" r="r" b="b"/>
              <a:pathLst>
                <a:path w="15793" h="15785" extrusionOk="0">
                  <a:moveTo>
                    <a:pt x="3383" y="1"/>
                  </a:moveTo>
                  <a:cubicBezTo>
                    <a:pt x="2655" y="1"/>
                    <a:pt x="1925" y="267"/>
                    <a:pt x="1351" y="803"/>
                  </a:cubicBezTo>
                  <a:lnTo>
                    <a:pt x="1265" y="885"/>
                  </a:lnTo>
                  <a:cubicBezTo>
                    <a:pt x="64" y="2007"/>
                    <a:pt x="0" y="3892"/>
                    <a:pt x="1123" y="5095"/>
                  </a:cubicBezTo>
                  <a:lnTo>
                    <a:pt x="10232" y="14840"/>
                  </a:lnTo>
                  <a:cubicBezTo>
                    <a:pt x="10819" y="15467"/>
                    <a:pt x="11613" y="15784"/>
                    <a:pt x="12409" y="15784"/>
                  </a:cubicBezTo>
                  <a:cubicBezTo>
                    <a:pt x="13138" y="15784"/>
                    <a:pt x="13868" y="15518"/>
                    <a:pt x="14442" y="14982"/>
                  </a:cubicBezTo>
                  <a:lnTo>
                    <a:pt x="14528" y="14901"/>
                  </a:lnTo>
                  <a:cubicBezTo>
                    <a:pt x="15729" y="13778"/>
                    <a:pt x="15793" y="11892"/>
                    <a:pt x="14670" y="10692"/>
                  </a:cubicBezTo>
                  <a:lnTo>
                    <a:pt x="5561" y="946"/>
                  </a:lnTo>
                  <a:cubicBezTo>
                    <a:pt x="4974" y="318"/>
                    <a:pt x="4180" y="1"/>
                    <a:pt x="3383"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6" name="Google Shape;376;p29"/>
            <p:cNvSpPr/>
            <p:nvPr/>
          </p:nvSpPr>
          <p:spPr>
            <a:xfrm>
              <a:off x="10905975" y="2855550"/>
              <a:ext cx="376600" cy="375025"/>
            </a:xfrm>
            <a:custGeom>
              <a:avLst/>
              <a:gdLst/>
              <a:ahLst/>
              <a:cxnLst/>
              <a:rect l="l" t="t" r="r" b="b"/>
              <a:pathLst>
                <a:path w="15064" h="15001" extrusionOk="0">
                  <a:moveTo>
                    <a:pt x="3387" y="0"/>
                  </a:moveTo>
                  <a:cubicBezTo>
                    <a:pt x="2658" y="0"/>
                    <a:pt x="1927" y="266"/>
                    <a:pt x="1353" y="803"/>
                  </a:cubicBezTo>
                  <a:lnTo>
                    <a:pt x="1267" y="884"/>
                  </a:lnTo>
                  <a:cubicBezTo>
                    <a:pt x="65" y="2007"/>
                    <a:pt x="1" y="3893"/>
                    <a:pt x="1125" y="5093"/>
                  </a:cubicBezTo>
                  <a:lnTo>
                    <a:pt x="9503" y="14057"/>
                  </a:lnTo>
                  <a:cubicBezTo>
                    <a:pt x="10090" y="14684"/>
                    <a:pt x="10883" y="15001"/>
                    <a:pt x="11679" y="15001"/>
                  </a:cubicBezTo>
                  <a:cubicBezTo>
                    <a:pt x="12408" y="15001"/>
                    <a:pt x="13138" y="14735"/>
                    <a:pt x="13713" y="14198"/>
                  </a:cubicBezTo>
                  <a:lnTo>
                    <a:pt x="13799" y="14116"/>
                  </a:lnTo>
                  <a:cubicBezTo>
                    <a:pt x="15001" y="12993"/>
                    <a:pt x="15064" y="11109"/>
                    <a:pt x="13940" y="9908"/>
                  </a:cubicBezTo>
                  <a:lnTo>
                    <a:pt x="5563" y="945"/>
                  </a:lnTo>
                  <a:cubicBezTo>
                    <a:pt x="4976" y="317"/>
                    <a:pt x="4183" y="0"/>
                    <a:pt x="3387"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7" name="Google Shape;377;p29"/>
            <p:cNvSpPr/>
            <p:nvPr/>
          </p:nvSpPr>
          <p:spPr>
            <a:xfrm>
              <a:off x="11072575" y="2602025"/>
              <a:ext cx="425400" cy="427225"/>
            </a:xfrm>
            <a:custGeom>
              <a:avLst/>
              <a:gdLst/>
              <a:ahLst/>
              <a:cxnLst/>
              <a:rect l="l" t="t" r="r" b="b"/>
              <a:pathLst>
                <a:path w="17016" h="17089" extrusionOk="0">
                  <a:moveTo>
                    <a:pt x="3385" y="0"/>
                  </a:moveTo>
                  <a:cubicBezTo>
                    <a:pt x="2656" y="0"/>
                    <a:pt x="1926" y="266"/>
                    <a:pt x="1351" y="803"/>
                  </a:cubicBezTo>
                  <a:lnTo>
                    <a:pt x="1265" y="885"/>
                  </a:lnTo>
                  <a:cubicBezTo>
                    <a:pt x="64" y="2008"/>
                    <a:pt x="0" y="3892"/>
                    <a:pt x="1124" y="5093"/>
                  </a:cubicBezTo>
                  <a:lnTo>
                    <a:pt x="11453" y="16144"/>
                  </a:lnTo>
                  <a:cubicBezTo>
                    <a:pt x="12040" y="16771"/>
                    <a:pt x="12833" y="17088"/>
                    <a:pt x="13628" y="17088"/>
                  </a:cubicBezTo>
                  <a:cubicBezTo>
                    <a:pt x="14357" y="17088"/>
                    <a:pt x="15088" y="16822"/>
                    <a:pt x="15663" y="16285"/>
                  </a:cubicBezTo>
                  <a:lnTo>
                    <a:pt x="15751" y="16205"/>
                  </a:lnTo>
                  <a:cubicBezTo>
                    <a:pt x="16951" y="15080"/>
                    <a:pt x="17015" y="13196"/>
                    <a:pt x="15892" y="11995"/>
                  </a:cubicBezTo>
                  <a:lnTo>
                    <a:pt x="5561" y="944"/>
                  </a:lnTo>
                  <a:cubicBezTo>
                    <a:pt x="4974" y="317"/>
                    <a:pt x="4181" y="0"/>
                    <a:pt x="3385"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8" name="Google Shape;378;p29"/>
            <p:cNvSpPr/>
            <p:nvPr/>
          </p:nvSpPr>
          <p:spPr>
            <a:xfrm>
              <a:off x="11189200" y="2517475"/>
              <a:ext cx="413150" cy="414175"/>
            </a:xfrm>
            <a:custGeom>
              <a:avLst/>
              <a:gdLst/>
              <a:ahLst/>
              <a:cxnLst/>
              <a:rect l="l" t="t" r="r" b="b"/>
              <a:pathLst>
                <a:path w="16526" h="16567" extrusionOk="0">
                  <a:moveTo>
                    <a:pt x="3384" y="0"/>
                  </a:moveTo>
                  <a:cubicBezTo>
                    <a:pt x="2656" y="0"/>
                    <a:pt x="1926" y="266"/>
                    <a:pt x="1351" y="803"/>
                  </a:cubicBezTo>
                  <a:lnTo>
                    <a:pt x="1265" y="883"/>
                  </a:lnTo>
                  <a:cubicBezTo>
                    <a:pt x="64" y="2008"/>
                    <a:pt x="0" y="3892"/>
                    <a:pt x="1123" y="5093"/>
                  </a:cubicBezTo>
                  <a:lnTo>
                    <a:pt x="10965" y="15622"/>
                  </a:lnTo>
                  <a:cubicBezTo>
                    <a:pt x="11552" y="16249"/>
                    <a:pt x="12346" y="16566"/>
                    <a:pt x="13142" y="16566"/>
                  </a:cubicBezTo>
                  <a:cubicBezTo>
                    <a:pt x="13870" y="16566"/>
                    <a:pt x="14600" y="16301"/>
                    <a:pt x="15175" y="15765"/>
                  </a:cubicBezTo>
                  <a:lnTo>
                    <a:pt x="15261" y="15683"/>
                  </a:lnTo>
                  <a:cubicBezTo>
                    <a:pt x="16463" y="14560"/>
                    <a:pt x="16526" y="12676"/>
                    <a:pt x="15402" y="11473"/>
                  </a:cubicBezTo>
                  <a:lnTo>
                    <a:pt x="5561" y="946"/>
                  </a:lnTo>
                  <a:cubicBezTo>
                    <a:pt x="4974" y="318"/>
                    <a:pt x="4180" y="0"/>
                    <a:pt x="3384"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grpSp>
        <p:nvGrpSpPr>
          <p:cNvPr id="379" name="Google Shape;379;p29"/>
          <p:cNvGrpSpPr/>
          <p:nvPr/>
        </p:nvGrpSpPr>
        <p:grpSpPr>
          <a:xfrm>
            <a:off x="-124266" y="2782218"/>
            <a:ext cx="2536900" cy="3840133"/>
            <a:chOff x="9251500" y="124450"/>
            <a:chExt cx="1902675" cy="2880100"/>
          </a:xfrm>
        </p:grpSpPr>
        <p:sp>
          <p:nvSpPr>
            <p:cNvPr id="380" name="Google Shape;380;p29"/>
            <p:cNvSpPr/>
            <p:nvPr/>
          </p:nvSpPr>
          <p:spPr>
            <a:xfrm>
              <a:off x="9844725" y="839125"/>
              <a:ext cx="855875" cy="825275"/>
            </a:xfrm>
            <a:custGeom>
              <a:avLst/>
              <a:gdLst/>
              <a:ahLst/>
              <a:cxnLst/>
              <a:rect l="l" t="t" r="r" b="b"/>
              <a:pathLst>
                <a:path w="34235" h="33011" extrusionOk="0">
                  <a:moveTo>
                    <a:pt x="16251" y="0"/>
                  </a:moveTo>
                  <a:cubicBezTo>
                    <a:pt x="14536" y="0"/>
                    <a:pt x="12917" y="551"/>
                    <a:pt x="11644" y="2017"/>
                  </a:cubicBezTo>
                  <a:cubicBezTo>
                    <a:pt x="3518" y="11380"/>
                    <a:pt x="6300" y="16668"/>
                    <a:pt x="6300" y="16668"/>
                  </a:cubicBezTo>
                  <a:lnTo>
                    <a:pt x="0" y="24137"/>
                  </a:lnTo>
                  <a:lnTo>
                    <a:pt x="11816" y="33011"/>
                  </a:lnTo>
                  <a:cubicBezTo>
                    <a:pt x="11816" y="33011"/>
                    <a:pt x="17223" y="26656"/>
                    <a:pt x="19085" y="25097"/>
                  </a:cubicBezTo>
                  <a:cubicBezTo>
                    <a:pt x="20948" y="23538"/>
                    <a:pt x="26489" y="19585"/>
                    <a:pt x="31363" y="12958"/>
                  </a:cubicBezTo>
                  <a:cubicBezTo>
                    <a:pt x="32374" y="11586"/>
                    <a:pt x="33330" y="10292"/>
                    <a:pt x="34234" y="9075"/>
                  </a:cubicBezTo>
                  <a:lnTo>
                    <a:pt x="28132" y="4179"/>
                  </a:lnTo>
                  <a:cubicBezTo>
                    <a:pt x="27698" y="4688"/>
                    <a:pt x="27434" y="4992"/>
                    <a:pt x="27434" y="4992"/>
                  </a:cubicBezTo>
                  <a:cubicBezTo>
                    <a:pt x="27434" y="4992"/>
                    <a:pt x="21413" y="0"/>
                    <a:pt x="16251"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1" name="Google Shape;381;p29"/>
            <p:cNvSpPr/>
            <p:nvPr/>
          </p:nvSpPr>
          <p:spPr>
            <a:xfrm>
              <a:off x="9807300" y="1390500"/>
              <a:ext cx="379275" cy="324200"/>
            </a:xfrm>
            <a:custGeom>
              <a:avLst/>
              <a:gdLst/>
              <a:ahLst/>
              <a:cxnLst/>
              <a:rect l="l" t="t" r="r" b="b"/>
              <a:pathLst>
                <a:path w="15171" h="12968" extrusionOk="0">
                  <a:moveTo>
                    <a:pt x="2583" y="1"/>
                  </a:moveTo>
                  <a:cubicBezTo>
                    <a:pt x="2583" y="1"/>
                    <a:pt x="1631" y="1263"/>
                    <a:pt x="1" y="3425"/>
                  </a:cubicBezTo>
                  <a:lnTo>
                    <a:pt x="12653" y="12967"/>
                  </a:lnTo>
                  <a:lnTo>
                    <a:pt x="15171" y="9496"/>
                  </a:lnTo>
                  <a:lnTo>
                    <a:pt x="2583" y="1"/>
                  </a:ln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2" name="Google Shape;382;p29"/>
            <p:cNvSpPr/>
            <p:nvPr/>
          </p:nvSpPr>
          <p:spPr>
            <a:xfrm>
              <a:off x="9251500" y="1466600"/>
              <a:ext cx="899850" cy="1537950"/>
            </a:xfrm>
            <a:custGeom>
              <a:avLst/>
              <a:gdLst/>
              <a:ahLst/>
              <a:cxnLst/>
              <a:rect l="l" t="t" r="r" b="b"/>
              <a:pathLst>
                <a:path w="35994" h="61518" extrusionOk="0">
                  <a:moveTo>
                    <a:pt x="21730" y="1"/>
                  </a:moveTo>
                  <a:cubicBezTo>
                    <a:pt x="21730" y="1"/>
                    <a:pt x="11674" y="12257"/>
                    <a:pt x="0" y="26407"/>
                  </a:cubicBezTo>
                  <a:lnTo>
                    <a:pt x="0" y="61517"/>
                  </a:lnTo>
                  <a:lnTo>
                    <a:pt x="35994" y="10761"/>
                  </a:lnTo>
                  <a:lnTo>
                    <a:pt x="34885" y="9923"/>
                  </a:lnTo>
                  <a:lnTo>
                    <a:pt x="22233" y="380"/>
                  </a:lnTo>
                  <a:lnTo>
                    <a:pt x="21730" y="1"/>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3" name="Google Shape;383;p29"/>
            <p:cNvSpPr/>
            <p:nvPr/>
          </p:nvSpPr>
          <p:spPr>
            <a:xfrm>
              <a:off x="10309575" y="837825"/>
              <a:ext cx="627300" cy="520725"/>
            </a:xfrm>
            <a:custGeom>
              <a:avLst/>
              <a:gdLst/>
              <a:ahLst/>
              <a:cxnLst/>
              <a:rect l="l" t="t" r="r" b="b"/>
              <a:pathLst>
                <a:path w="25092" h="20829" extrusionOk="0">
                  <a:moveTo>
                    <a:pt x="21313" y="1"/>
                  </a:moveTo>
                  <a:cubicBezTo>
                    <a:pt x="20101" y="1"/>
                    <a:pt x="18890" y="653"/>
                    <a:pt x="18148" y="1743"/>
                  </a:cubicBezTo>
                  <a:cubicBezTo>
                    <a:pt x="13760" y="7372"/>
                    <a:pt x="9270" y="11020"/>
                    <a:pt x="2822" y="14157"/>
                  </a:cubicBezTo>
                  <a:cubicBezTo>
                    <a:pt x="1070" y="14876"/>
                    <a:pt x="1" y="16729"/>
                    <a:pt x="523" y="18490"/>
                  </a:cubicBezTo>
                  <a:lnTo>
                    <a:pt x="579" y="18682"/>
                  </a:lnTo>
                  <a:cubicBezTo>
                    <a:pt x="965" y="19987"/>
                    <a:pt x="2280" y="20829"/>
                    <a:pt x="3789" y="20829"/>
                  </a:cubicBezTo>
                  <a:cubicBezTo>
                    <a:pt x="4319" y="20829"/>
                    <a:pt x="4873" y="20725"/>
                    <a:pt x="5419" y="20501"/>
                  </a:cubicBezTo>
                  <a:cubicBezTo>
                    <a:pt x="13094" y="16860"/>
                    <a:pt x="18640" y="12376"/>
                    <a:pt x="23813" y="5600"/>
                  </a:cubicBezTo>
                  <a:cubicBezTo>
                    <a:pt x="25092" y="3721"/>
                    <a:pt x="24653" y="1363"/>
                    <a:pt x="23039" y="488"/>
                  </a:cubicBezTo>
                  <a:lnTo>
                    <a:pt x="22863" y="392"/>
                  </a:lnTo>
                  <a:cubicBezTo>
                    <a:pt x="22372" y="125"/>
                    <a:pt x="21842" y="1"/>
                    <a:pt x="21313" y="1"/>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4" name="Google Shape;384;p29"/>
            <p:cNvSpPr/>
            <p:nvPr/>
          </p:nvSpPr>
          <p:spPr>
            <a:xfrm>
              <a:off x="9972375" y="601300"/>
              <a:ext cx="752275" cy="904325"/>
            </a:xfrm>
            <a:custGeom>
              <a:avLst/>
              <a:gdLst/>
              <a:ahLst/>
              <a:cxnLst/>
              <a:rect l="l" t="t" r="r" b="b"/>
              <a:pathLst>
                <a:path w="30091" h="36173" extrusionOk="0">
                  <a:moveTo>
                    <a:pt x="22459" y="1"/>
                  </a:moveTo>
                  <a:lnTo>
                    <a:pt x="4951" y="25151"/>
                  </a:lnTo>
                  <a:cubicBezTo>
                    <a:pt x="4804" y="25086"/>
                    <a:pt x="4645" y="25055"/>
                    <a:pt x="4485" y="25055"/>
                  </a:cubicBezTo>
                  <a:cubicBezTo>
                    <a:pt x="4108" y="25055"/>
                    <a:pt x="3727" y="25231"/>
                    <a:pt x="3490" y="25550"/>
                  </a:cubicBezTo>
                  <a:lnTo>
                    <a:pt x="3429" y="25634"/>
                  </a:lnTo>
                  <a:cubicBezTo>
                    <a:pt x="3077" y="26108"/>
                    <a:pt x="3142" y="26763"/>
                    <a:pt x="3543" y="27171"/>
                  </a:cubicBezTo>
                  <a:lnTo>
                    <a:pt x="0" y="32282"/>
                  </a:lnTo>
                  <a:lnTo>
                    <a:pt x="5247" y="36173"/>
                  </a:lnTo>
                  <a:lnTo>
                    <a:pt x="9101" y="31304"/>
                  </a:lnTo>
                  <a:cubicBezTo>
                    <a:pt x="9280" y="31415"/>
                    <a:pt x="9470" y="31467"/>
                    <a:pt x="9659" y="31467"/>
                  </a:cubicBezTo>
                  <a:cubicBezTo>
                    <a:pt x="10015" y="31467"/>
                    <a:pt x="10363" y="31280"/>
                    <a:pt x="10606" y="30954"/>
                  </a:cubicBezTo>
                  <a:lnTo>
                    <a:pt x="10667" y="30872"/>
                  </a:lnTo>
                  <a:cubicBezTo>
                    <a:pt x="11015" y="30402"/>
                    <a:pt x="11053" y="29790"/>
                    <a:pt x="10667" y="29378"/>
                  </a:cubicBezTo>
                  <a:lnTo>
                    <a:pt x="30090" y="5659"/>
                  </a:lnTo>
                  <a:lnTo>
                    <a:pt x="2245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5" name="Google Shape;385;p29"/>
            <p:cNvSpPr/>
            <p:nvPr/>
          </p:nvSpPr>
          <p:spPr>
            <a:xfrm>
              <a:off x="10292700" y="769275"/>
              <a:ext cx="295225" cy="306150"/>
            </a:xfrm>
            <a:custGeom>
              <a:avLst/>
              <a:gdLst/>
              <a:ahLst/>
              <a:cxnLst/>
              <a:rect l="l" t="t" r="r" b="b"/>
              <a:pathLst>
                <a:path w="11809" h="12246" extrusionOk="0">
                  <a:moveTo>
                    <a:pt x="4970" y="1"/>
                  </a:moveTo>
                  <a:lnTo>
                    <a:pt x="1" y="7141"/>
                  </a:lnTo>
                  <a:cubicBezTo>
                    <a:pt x="775" y="8186"/>
                    <a:pt x="1407" y="8881"/>
                    <a:pt x="3131" y="10388"/>
                  </a:cubicBezTo>
                  <a:cubicBezTo>
                    <a:pt x="4855" y="11896"/>
                    <a:pt x="5626" y="12110"/>
                    <a:pt x="6447" y="12246"/>
                  </a:cubicBezTo>
                  <a:lnTo>
                    <a:pt x="11809" y="5661"/>
                  </a:lnTo>
                  <a:cubicBezTo>
                    <a:pt x="10376" y="4625"/>
                    <a:pt x="8942" y="3588"/>
                    <a:pt x="7509" y="2552"/>
                  </a:cubicBezTo>
                  <a:cubicBezTo>
                    <a:pt x="6564" y="1852"/>
                    <a:pt x="5718" y="984"/>
                    <a:pt x="4970" y="1"/>
                  </a:cubicBezTo>
                  <a:close/>
                </a:path>
              </a:pathLst>
            </a:custGeom>
            <a:solidFill>
              <a:srgbClr val="21222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6" name="Google Shape;386;p29"/>
            <p:cNvSpPr/>
            <p:nvPr/>
          </p:nvSpPr>
          <p:spPr>
            <a:xfrm>
              <a:off x="10451975" y="364950"/>
              <a:ext cx="558700" cy="373475"/>
            </a:xfrm>
            <a:custGeom>
              <a:avLst/>
              <a:gdLst/>
              <a:ahLst/>
              <a:cxnLst/>
              <a:rect l="l" t="t" r="r" b="b"/>
              <a:pathLst>
                <a:path w="22348" h="14939" extrusionOk="0">
                  <a:moveTo>
                    <a:pt x="1" y="1"/>
                  </a:moveTo>
                  <a:lnTo>
                    <a:pt x="10437" y="12278"/>
                  </a:lnTo>
                  <a:lnTo>
                    <a:pt x="22348" y="14939"/>
                  </a:lnTo>
                  <a:lnTo>
                    <a:pt x="12875" y="6564"/>
                  </a:lnTo>
                  <a:lnTo>
                    <a:pt x="1" y="1"/>
                  </a:lnTo>
                  <a:close/>
                </a:path>
              </a:pathLst>
            </a:custGeom>
            <a:solidFill>
              <a:srgbClr val="BF710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7" name="Google Shape;387;p29"/>
            <p:cNvSpPr/>
            <p:nvPr/>
          </p:nvSpPr>
          <p:spPr>
            <a:xfrm>
              <a:off x="10411200" y="124450"/>
              <a:ext cx="742975" cy="693700"/>
            </a:xfrm>
            <a:custGeom>
              <a:avLst/>
              <a:gdLst/>
              <a:ahLst/>
              <a:cxnLst/>
              <a:rect l="l" t="t" r="r" b="b"/>
              <a:pathLst>
                <a:path w="29719" h="27748" extrusionOk="0">
                  <a:moveTo>
                    <a:pt x="15943" y="0"/>
                  </a:moveTo>
                  <a:cubicBezTo>
                    <a:pt x="12218" y="0"/>
                    <a:pt x="8542" y="1703"/>
                    <a:pt x="6154" y="4925"/>
                  </a:cubicBezTo>
                  <a:cubicBezTo>
                    <a:pt x="2148" y="10328"/>
                    <a:pt x="1" y="22376"/>
                    <a:pt x="5401" y="26382"/>
                  </a:cubicBezTo>
                  <a:cubicBezTo>
                    <a:pt x="6688" y="27336"/>
                    <a:pt x="8288" y="27748"/>
                    <a:pt x="10033" y="27748"/>
                  </a:cubicBezTo>
                  <a:cubicBezTo>
                    <a:pt x="15609" y="27748"/>
                    <a:pt x="22663" y="23545"/>
                    <a:pt x="25713" y="19430"/>
                  </a:cubicBezTo>
                  <a:cubicBezTo>
                    <a:pt x="29719" y="14028"/>
                    <a:pt x="28587" y="6401"/>
                    <a:pt x="23187" y="2397"/>
                  </a:cubicBezTo>
                  <a:cubicBezTo>
                    <a:pt x="21006" y="780"/>
                    <a:pt x="18464" y="0"/>
                    <a:pt x="1594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8" name="Google Shape;388;p29"/>
            <p:cNvSpPr/>
            <p:nvPr/>
          </p:nvSpPr>
          <p:spPr>
            <a:xfrm>
              <a:off x="10430050" y="313050"/>
              <a:ext cx="562275" cy="505075"/>
            </a:xfrm>
            <a:custGeom>
              <a:avLst/>
              <a:gdLst/>
              <a:ahLst/>
              <a:cxnLst/>
              <a:rect l="l" t="t" r="r" b="b"/>
              <a:pathLst>
                <a:path w="22491" h="20203" extrusionOk="0">
                  <a:moveTo>
                    <a:pt x="3848" y="0"/>
                  </a:moveTo>
                  <a:cubicBezTo>
                    <a:pt x="943" y="5998"/>
                    <a:pt x="1" y="15392"/>
                    <a:pt x="4647" y="18837"/>
                  </a:cubicBezTo>
                  <a:cubicBezTo>
                    <a:pt x="5934" y="19791"/>
                    <a:pt x="7534" y="20202"/>
                    <a:pt x="9278" y="20202"/>
                  </a:cubicBezTo>
                  <a:cubicBezTo>
                    <a:pt x="13655" y="20202"/>
                    <a:pt x="18942" y="17611"/>
                    <a:pt x="22491" y="14506"/>
                  </a:cubicBezTo>
                  <a:cubicBezTo>
                    <a:pt x="20434" y="13776"/>
                    <a:pt x="18447" y="12834"/>
                    <a:pt x="16551" y="11650"/>
                  </a:cubicBezTo>
                  <a:cubicBezTo>
                    <a:pt x="16034" y="11419"/>
                    <a:pt x="15519" y="11175"/>
                    <a:pt x="15011" y="10900"/>
                  </a:cubicBezTo>
                  <a:cubicBezTo>
                    <a:pt x="13533" y="9831"/>
                    <a:pt x="12055" y="8763"/>
                    <a:pt x="10577" y="7695"/>
                  </a:cubicBezTo>
                  <a:cubicBezTo>
                    <a:pt x="9785" y="7108"/>
                    <a:pt x="9065" y="6399"/>
                    <a:pt x="8410" y="5609"/>
                  </a:cubicBezTo>
                  <a:cubicBezTo>
                    <a:pt x="6613" y="3940"/>
                    <a:pt x="5025" y="2084"/>
                    <a:pt x="38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9" name="Google Shape;389;p29"/>
            <p:cNvSpPr/>
            <p:nvPr/>
          </p:nvSpPr>
          <p:spPr>
            <a:xfrm>
              <a:off x="10200025" y="364950"/>
              <a:ext cx="533000" cy="635825"/>
            </a:xfrm>
            <a:custGeom>
              <a:avLst/>
              <a:gdLst/>
              <a:ahLst/>
              <a:cxnLst/>
              <a:rect l="l" t="t" r="r" b="b"/>
              <a:pathLst>
                <a:path w="21320" h="25433" extrusionOk="0">
                  <a:moveTo>
                    <a:pt x="10079" y="1"/>
                  </a:moveTo>
                  <a:lnTo>
                    <a:pt x="1" y="14978"/>
                  </a:lnTo>
                  <a:lnTo>
                    <a:pt x="10246" y="25433"/>
                  </a:lnTo>
                  <a:lnTo>
                    <a:pt x="21319" y="11193"/>
                  </a:lnTo>
                  <a:lnTo>
                    <a:pt x="10079"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0" name="Google Shape;390;p29"/>
            <p:cNvSpPr/>
            <p:nvPr/>
          </p:nvSpPr>
          <p:spPr>
            <a:xfrm>
              <a:off x="10456650" y="645450"/>
              <a:ext cx="554025" cy="442850"/>
            </a:xfrm>
            <a:custGeom>
              <a:avLst/>
              <a:gdLst/>
              <a:ahLst/>
              <a:cxnLst/>
              <a:rect l="l" t="t" r="r" b="b"/>
              <a:pathLst>
                <a:path w="22161" h="17714" extrusionOk="0">
                  <a:moveTo>
                    <a:pt x="11035" y="0"/>
                  </a:moveTo>
                  <a:lnTo>
                    <a:pt x="0" y="14187"/>
                  </a:lnTo>
                  <a:lnTo>
                    <a:pt x="10756" y="17714"/>
                  </a:lnTo>
                  <a:lnTo>
                    <a:pt x="22161" y="3719"/>
                  </a:lnTo>
                  <a:lnTo>
                    <a:pt x="110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1" name="Google Shape;391;p29"/>
            <p:cNvSpPr/>
            <p:nvPr/>
          </p:nvSpPr>
          <p:spPr>
            <a:xfrm>
              <a:off x="10338600" y="518575"/>
              <a:ext cx="136750" cy="192950"/>
            </a:xfrm>
            <a:custGeom>
              <a:avLst/>
              <a:gdLst/>
              <a:ahLst/>
              <a:cxnLst/>
              <a:rect l="l" t="t" r="r" b="b"/>
              <a:pathLst>
                <a:path w="5470" h="7718" extrusionOk="0">
                  <a:moveTo>
                    <a:pt x="1811" y="0"/>
                  </a:moveTo>
                  <a:cubicBezTo>
                    <a:pt x="1660" y="242"/>
                    <a:pt x="1585" y="362"/>
                    <a:pt x="1434" y="601"/>
                  </a:cubicBezTo>
                  <a:cubicBezTo>
                    <a:pt x="2048" y="1231"/>
                    <a:pt x="2352" y="1545"/>
                    <a:pt x="2953" y="2174"/>
                  </a:cubicBezTo>
                  <a:cubicBezTo>
                    <a:pt x="1727" y="4120"/>
                    <a:pt x="1135" y="5095"/>
                    <a:pt x="1" y="7043"/>
                  </a:cubicBezTo>
                  <a:cubicBezTo>
                    <a:pt x="255" y="7311"/>
                    <a:pt x="381" y="7447"/>
                    <a:pt x="633" y="7717"/>
                  </a:cubicBezTo>
                  <a:cubicBezTo>
                    <a:pt x="1772" y="5770"/>
                    <a:pt x="2364" y="4795"/>
                    <a:pt x="3596" y="2847"/>
                  </a:cubicBezTo>
                  <a:cubicBezTo>
                    <a:pt x="4198" y="3480"/>
                    <a:pt x="4495" y="3795"/>
                    <a:pt x="5083" y="4427"/>
                  </a:cubicBezTo>
                  <a:cubicBezTo>
                    <a:pt x="5237" y="4187"/>
                    <a:pt x="5314" y="4067"/>
                    <a:pt x="5469" y="3826"/>
                  </a:cubicBezTo>
                  <a:cubicBezTo>
                    <a:pt x="4038" y="2296"/>
                    <a:pt x="3306" y="1531"/>
                    <a:pt x="1811" y="0"/>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2" name="Google Shape;392;p29"/>
            <p:cNvSpPr/>
            <p:nvPr/>
          </p:nvSpPr>
          <p:spPr>
            <a:xfrm>
              <a:off x="10436700" y="622500"/>
              <a:ext cx="143200" cy="197325"/>
            </a:xfrm>
            <a:custGeom>
              <a:avLst/>
              <a:gdLst/>
              <a:ahLst/>
              <a:cxnLst/>
              <a:rect l="l" t="t" r="r" b="b"/>
              <a:pathLst>
                <a:path w="5728" h="7893" extrusionOk="0">
                  <a:moveTo>
                    <a:pt x="1852" y="0"/>
                  </a:moveTo>
                  <a:cubicBezTo>
                    <a:pt x="1070" y="2863"/>
                    <a:pt x="701" y="4295"/>
                    <a:pt x="1" y="7156"/>
                  </a:cubicBezTo>
                  <a:cubicBezTo>
                    <a:pt x="264" y="7450"/>
                    <a:pt x="395" y="7597"/>
                    <a:pt x="657" y="7893"/>
                  </a:cubicBezTo>
                  <a:cubicBezTo>
                    <a:pt x="2622" y="6445"/>
                    <a:pt x="3636" y="5720"/>
                    <a:pt x="5728" y="4272"/>
                  </a:cubicBezTo>
                  <a:cubicBezTo>
                    <a:pt x="5476" y="3986"/>
                    <a:pt x="5350" y="3843"/>
                    <a:pt x="5095" y="3559"/>
                  </a:cubicBezTo>
                  <a:cubicBezTo>
                    <a:pt x="4074" y="4290"/>
                    <a:pt x="3572" y="4655"/>
                    <a:pt x="2583" y="5387"/>
                  </a:cubicBezTo>
                  <a:cubicBezTo>
                    <a:pt x="1930" y="5870"/>
                    <a:pt x="1315" y="6346"/>
                    <a:pt x="803" y="6832"/>
                  </a:cubicBezTo>
                  <a:lnTo>
                    <a:pt x="788" y="6818"/>
                  </a:lnTo>
                  <a:cubicBezTo>
                    <a:pt x="1053" y="6039"/>
                    <a:pt x="1288" y="5181"/>
                    <a:pt x="1547" y="4221"/>
                  </a:cubicBezTo>
                  <a:cubicBezTo>
                    <a:pt x="1926" y="2821"/>
                    <a:pt x="2121" y="2121"/>
                    <a:pt x="2521" y="722"/>
                  </a:cubicBezTo>
                  <a:cubicBezTo>
                    <a:pt x="2255" y="433"/>
                    <a:pt x="2121" y="289"/>
                    <a:pt x="1852" y="0"/>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3" name="Google Shape;393;p29"/>
            <p:cNvSpPr/>
            <p:nvPr/>
          </p:nvSpPr>
          <p:spPr>
            <a:xfrm>
              <a:off x="9931550" y="840900"/>
              <a:ext cx="448250" cy="337050"/>
            </a:xfrm>
            <a:custGeom>
              <a:avLst/>
              <a:gdLst/>
              <a:ahLst/>
              <a:cxnLst/>
              <a:rect l="l" t="t" r="r" b="b"/>
              <a:pathLst>
                <a:path w="17930" h="13482" extrusionOk="0">
                  <a:moveTo>
                    <a:pt x="3459" y="0"/>
                  </a:moveTo>
                  <a:cubicBezTo>
                    <a:pt x="2499" y="0"/>
                    <a:pt x="1557" y="464"/>
                    <a:pt x="983" y="1321"/>
                  </a:cubicBezTo>
                  <a:lnTo>
                    <a:pt x="916" y="1419"/>
                  </a:lnTo>
                  <a:cubicBezTo>
                    <a:pt x="1" y="2785"/>
                    <a:pt x="366" y="4635"/>
                    <a:pt x="1732" y="5550"/>
                  </a:cubicBezTo>
                  <a:lnTo>
                    <a:pt x="12815" y="12976"/>
                  </a:lnTo>
                  <a:cubicBezTo>
                    <a:pt x="13325" y="13318"/>
                    <a:pt x="13901" y="13481"/>
                    <a:pt x="14472" y="13481"/>
                  </a:cubicBezTo>
                  <a:cubicBezTo>
                    <a:pt x="15431" y="13481"/>
                    <a:pt x="16373" y="13018"/>
                    <a:pt x="16948" y="12161"/>
                  </a:cubicBezTo>
                  <a:lnTo>
                    <a:pt x="17013" y="12062"/>
                  </a:lnTo>
                  <a:cubicBezTo>
                    <a:pt x="17929" y="10696"/>
                    <a:pt x="17563" y="8846"/>
                    <a:pt x="16197" y="7931"/>
                  </a:cubicBezTo>
                  <a:lnTo>
                    <a:pt x="5114" y="505"/>
                  </a:lnTo>
                  <a:cubicBezTo>
                    <a:pt x="4605" y="163"/>
                    <a:pt x="4029" y="0"/>
                    <a:pt x="3459"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4" name="Google Shape;394;p29"/>
            <p:cNvSpPr/>
            <p:nvPr/>
          </p:nvSpPr>
          <p:spPr>
            <a:xfrm>
              <a:off x="9847000" y="967050"/>
              <a:ext cx="425975" cy="322150"/>
            </a:xfrm>
            <a:custGeom>
              <a:avLst/>
              <a:gdLst/>
              <a:ahLst/>
              <a:cxnLst/>
              <a:rect l="l" t="t" r="r" b="b"/>
              <a:pathLst>
                <a:path w="17039" h="12886" extrusionOk="0">
                  <a:moveTo>
                    <a:pt x="3460" y="0"/>
                  </a:moveTo>
                  <a:cubicBezTo>
                    <a:pt x="2500" y="0"/>
                    <a:pt x="1557" y="464"/>
                    <a:pt x="983" y="1322"/>
                  </a:cubicBezTo>
                  <a:lnTo>
                    <a:pt x="916" y="1419"/>
                  </a:lnTo>
                  <a:cubicBezTo>
                    <a:pt x="1" y="2786"/>
                    <a:pt x="366" y="4636"/>
                    <a:pt x="1732" y="5551"/>
                  </a:cubicBezTo>
                  <a:lnTo>
                    <a:pt x="11924" y="12382"/>
                  </a:lnTo>
                  <a:cubicBezTo>
                    <a:pt x="12432" y="12722"/>
                    <a:pt x="13008" y="12885"/>
                    <a:pt x="13578" y="12885"/>
                  </a:cubicBezTo>
                  <a:cubicBezTo>
                    <a:pt x="14539" y="12885"/>
                    <a:pt x="15482" y="12422"/>
                    <a:pt x="16057" y="11564"/>
                  </a:cubicBezTo>
                  <a:lnTo>
                    <a:pt x="16123" y="11466"/>
                  </a:lnTo>
                  <a:cubicBezTo>
                    <a:pt x="17038" y="10100"/>
                    <a:pt x="16672" y="8250"/>
                    <a:pt x="15307" y="7335"/>
                  </a:cubicBezTo>
                  <a:lnTo>
                    <a:pt x="5114" y="504"/>
                  </a:lnTo>
                  <a:cubicBezTo>
                    <a:pt x="4606" y="164"/>
                    <a:pt x="4030" y="0"/>
                    <a:pt x="3460"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5" name="Google Shape;395;p29"/>
            <p:cNvSpPr/>
            <p:nvPr/>
          </p:nvSpPr>
          <p:spPr>
            <a:xfrm>
              <a:off x="10011125" y="722125"/>
              <a:ext cx="485325" cy="361950"/>
            </a:xfrm>
            <a:custGeom>
              <a:avLst/>
              <a:gdLst/>
              <a:ahLst/>
              <a:cxnLst/>
              <a:rect l="l" t="t" r="r" b="b"/>
              <a:pathLst>
                <a:path w="19413" h="14478" extrusionOk="0">
                  <a:moveTo>
                    <a:pt x="3460" y="1"/>
                  </a:moveTo>
                  <a:cubicBezTo>
                    <a:pt x="2500" y="1"/>
                    <a:pt x="1557" y="464"/>
                    <a:pt x="982" y="1321"/>
                  </a:cubicBezTo>
                  <a:lnTo>
                    <a:pt x="917" y="1420"/>
                  </a:lnTo>
                  <a:cubicBezTo>
                    <a:pt x="1" y="2786"/>
                    <a:pt x="365" y="4638"/>
                    <a:pt x="1733" y="5552"/>
                  </a:cubicBezTo>
                  <a:lnTo>
                    <a:pt x="14299" y="13973"/>
                  </a:lnTo>
                  <a:cubicBezTo>
                    <a:pt x="14808" y="14314"/>
                    <a:pt x="15384" y="14477"/>
                    <a:pt x="15954" y="14477"/>
                  </a:cubicBezTo>
                  <a:cubicBezTo>
                    <a:pt x="16914" y="14477"/>
                    <a:pt x="17857" y="14014"/>
                    <a:pt x="18431" y="13157"/>
                  </a:cubicBezTo>
                  <a:lnTo>
                    <a:pt x="18497" y="13058"/>
                  </a:lnTo>
                  <a:cubicBezTo>
                    <a:pt x="19413" y="11692"/>
                    <a:pt x="19048" y="9842"/>
                    <a:pt x="17681" y="8926"/>
                  </a:cubicBezTo>
                  <a:lnTo>
                    <a:pt x="5115" y="505"/>
                  </a:lnTo>
                  <a:cubicBezTo>
                    <a:pt x="4606" y="164"/>
                    <a:pt x="4030" y="1"/>
                    <a:pt x="3460"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6" name="Google Shape;396;p29"/>
            <p:cNvSpPr/>
            <p:nvPr/>
          </p:nvSpPr>
          <p:spPr>
            <a:xfrm>
              <a:off x="10090725" y="603375"/>
              <a:ext cx="470475" cy="352000"/>
            </a:xfrm>
            <a:custGeom>
              <a:avLst/>
              <a:gdLst/>
              <a:ahLst/>
              <a:cxnLst/>
              <a:rect l="l" t="t" r="r" b="b"/>
              <a:pathLst>
                <a:path w="18819" h="14080" extrusionOk="0">
                  <a:moveTo>
                    <a:pt x="3458" y="1"/>
                  </a:moveTo>
                  <a:cubicBezTo>
                    <a:pt x="2499" y="1"/>
                    <a:pt x="1556" y="464"/>
                    <a:pt x="982" y="1321"/>
                  </a:cubicBezTo>
                  <a:lnTo>
                    <a:pt x="916" y="1420"/>
                  </a:lnTo>
                  <a:cubicBezTo>
                    <a:pt x="0" y="2787"/>
                    <a:pt x="365" y="4637"/>
                    <a:pt x="1732" y="5553"/>
                  </a:cubicBezTo>
                  <a:lnTo>
                    <a:pt x="13705" y="13576"/>
                  </a:lnTo>
                  <a:cubicBezTo>
                    <a:pt x="14214" y="13917"/>
                    <a:pt x="14790" y="14080"/>
                    <a:pt x="15360" y="14080"/>
                  </a:cubicBezTo>
                  <a:cubicBezTo>
                    <a:pt x="16320" y="14080"/>
                    <a:pt x="17262" y="13617"/>
                    <a:pt x="17837" y="12760"/>
                  </a:cubicBezTo>
                  <a:lnTo>
                    <a:pt x="17903" y="12661"/>
                  </a:lnTo>
                  <a:cubicBezTo>
                    <a:pt x="18819" y="11294"/>
                    <a:pt x="18454" y="9444"/>
                    <a:pt x="17087" y="8529"/>
                  </a:cubicBezTo>
                  <a:lnTo>
                    <a:pt x="5114" y="505"/>
                  </a:lnTo>
                  <a:cubicBezTo>
                    <a:pt x="4605" y="164"/>
                    <a:pt x="4028" y="1"/>
                    <a:pt x="3458"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sp>
        <p:nvSpPr>
          <p:cNvPr id="13" name="Google Shape;342;p29">
            <a:extLst>
              <a:ext uri="{FF2B5EF4-FFF2-40B4-BE49-F238E27FC236}">
                <a16:creationId xmlns:a16="http://schemas.microsoft.com/office/drawing/2014/main" id="{BF0C2412-0A8E-FE39-9116-1F27E228F619}"/>
              </a:ext>
            </a:extLst>
          </p:cNvPr>
          <p:cNvSpPr txBox="1">
            <a:spLocks/>
          </p:cNvSpPr>
          <p:nvPr/>
        </p:nvSpPr>
        <p:spPr>
          <a:xfrm>
            <a:off x="7355231" y="5785949"/>
            <a:ext cx="3926810" cy="56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Bree Serif"/>
              <a:buNone/>
              <a:defRPr sz="18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9pPr>
          </a:lstStyle>
          <a:p>
            <a:r>
              <a:rPr lang="fr-FR" sz="2400" b="1" dirty="0">
                <a:latin typeface="Calibri"/>
              </a:rPr>
              <a:t>Transformation of the model </a:t>
            </a:r>
            <a:r>
              <a:rPr lang="fr-FR" sz="2400" b="1" dirty="0" err="1">
                <a:latin typeface="Calibri"/>
              </a:rPr>
              <a:t>into</a:t>
            </a:r>
            <a:r>
              <a:rPr lang="fr-FR" sz="2400" b="1" dirty="0">
                <a:latin typeface="Calibri"/>
              </a:rPr>
              <a:t> an API</a:t>
            </a:r>
          </a:p>
        </p:txBody>
      </p:sp>
      <p:sp>
        <p:nvSpPr>
          <p:cNvPr id="14" name="Google Shape;344;p29">
            <a:extLst>
              <a:ext uri="{FF2B5EF4-FFF2-40B4-BE49-F238E27FC236}">
                <a16:creationId xmlns:a16="http://schemas.microsoft.com/office/drawing/2014/main" id="{508E8E93-D059-D1A7-9D67-A64828F78D78}"/>
              </a:ext>
            </a:extLst>
          </p:cNvPr>
          <p:cNvSpPr txBox="1">
            <a:spLocks/>
          </p:cNvSpPr>
          <p:nvPr/>
        </p:nvSpPr>
        <p:spPr>
          <a:xfrm>
            <a:off x="5383051" y="5332740"/>
            <a:ext cx="1708000" cy="81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600"/>
              <a:buFont typeface="Bree Serif"/>
              <a:buNone/>
              <a:defRPr sz="3600" b="0" i="0" u="none" strike="noStrike" cap="none">
                <a:solidFill>
                  <a:schemeClr val="lt2"/>
                </a:solidFill>
                <a:latin typeface="Bree Serif"/>
                <a:ea typeface="Bree Serif"/>
                <a:cs typeface="Bree Serif"/>
                <a:sym typeface="Bree Serif"/>
              </a:defRPr>
            </a:lvl1pPr>
            <a:lvl2pPr marR="0" lvl="1"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9pPr>
          </a:lstStyle>
          <a:p>
            <a:r>
              <a:rPr lang="en" sz="4800" b="1" dirty="0">
                <a:latin typeface="Calibri"/>
              </a:rPr>
              <a:t>05</a:t>
            </a:r>
          </a:p>
        </p:txBody>
      </p:sp>
    </p:spTree>
    <p:extLst>
      <p:ext uri="{BB962C8B-B14F-4D97-AF65-F5344CB8AC3E}">
        <p14:creationId xmlns:p14="http://schemas.microsoft.com/office/powerpoint/2010/main" val="286281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28"/>
          <p:cNvSpPr txBox="1">
            <a:spLocks noGrp="1"/>
          </p:cNvSpPr>
          <p:nvPr>
            <p:ph type="title"/>
          </p:nvPr>
        </p:nvSpPr>
        <p:spPr>
          <a:xfrm>
            <a:off x="130048" y="475473"/>
            <a:ext cx="9811200" cy="938800"/>
          </a:xfrm>
          <a:prstGeom prst="rect">
            <a:avLst/>
          </a:prstGeom>
        </p:spPr>
        <p:txBody>
          <a:bodyPr spcFirstLastPara="1" wrap="square" lIns="121900" tIns="121900" rIns="121900" bIns="121900" anchor="t" anchorCtr="0">
            <a:noAutofit/>
          </a:bodyPr>
          <a:lstStyle/>
          <a:p>
            <a:r>
              <a:rPr lang="en" dirty="0">
                <a:latin typeface="Calibri"/>
              </a:rPr>
              <a:t>Introduction :</a:t>
            </a:r>
            <a:endParaRPr lang="en-US">
              <a:latin typeface="Calibri"/>
            </a:endParaRPr>
          </a:p>
        </p:txBody>
      </p:sp>
      <p:sp>
        <p:nvSpPr>
          <p:cNvPr id="327" name="Google Shape;327;p28"/>
          <p:cNvSpPr txBox="1"/>
          <p:nvPr/>
        </p:nvSpPr>
        <p:spPr>
          <a:xfrm>
            <a:off x="2754688" y="5573622"/>
            <a:ext cx="9811200" cy="1398343"/>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altLang="zh-CN" sz="2800" b="1" dirty="0">
                <a:latin typeface="Calibri"/>
                <a:ea typeface="宋体"/>
                <a:cs typeface="Calibri"/>
              </a:rPr>
              <a:t>How to predict the popularity of articles ?</a:t>
            </a:r>
          </a:p>
        </p:txBody>
      </p:sp>
      <p:sp>
        <p:nvSpPr>
          <p:cNvPr id="2" name="Espace réservé du contenu 2">
            <a:extLst>
              <a:ext uri="{FF2B5EF4-FFF2-40B4-BE49-F238E27FC236}">
                <a16:creationId xmlns:a16="http://schemas.microsoft.com/office/drawing/2014/main" id="{A2E2F66C-8924-DD4A-1318-B3C4AF97A6B2}"/>
              </a:ext>
            </a:extLst>
          </p:cNvPr>
          <p:cNvSpPr>
            <a:spLocks noGrp="1"/>
          </p:cNvSpPr>
          <p:nvPr/>
        </p:nvSpPr>
        <p:spPr>
          <a:xfrm>
            <a:off x="130048" y="1429264"/>
            <a:ext cx="12435840" cy="3316223"/>
          </a:xfrm>
          <a:prstGeom prst="rect">
            <a:avLst/>
          </a:prstGeom>
        </p:spPr>
        <p:txBody>
          <a:bodyPr vert="horz" lIns="121920" tIns="60960" rIns="121920" bIns="6096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650" u="sng" dirty="0">
                <a:solidFill>
                  <a:srgbClr val="191B0E"/>
                </a:solidFill>
                <a:latin typeface="Calibri"/>
                <a:ea typeface="宋体"/>
                <a:cs typeface="Calibri"/>
              </a:rPr>
              <a:t>Dataset description - </a:t>
            </a:r>
            <a:r>
              <a:rPr lang="en-US" altLang="zh-CN" sz="2650" u="sng" dirty="0">
                <a:solidFill>
                  <a:srgbClr val="000000"/>
                </a:solidFill>
                <a:latin typeface="Calibri"/>
                <a:ea typeface="宋体"/>
                <a:cs typeface="Calibri"/>
              </a:rPr>
              <a:t>Online News Popularity :</a:t>
            </a:r>
            <a:endParaRPr lang="en-US" altLang="zh-CN" sz="2650">
              <a:latin typeface="Calibri"/>
              <a:ea typeface="宋体"/>
              <a:cs typeface="Calibri"/>
            </a:endParaRPr>
          </a:p>
          <a:p>
            <a:pPr marL="383540" indent="-383540"/>
            <a:endParaRPr lang="en-US" sz="2650" dirty="0">
              <a:solidFill>
                <a:srgbClr val="000000"/>
              </a:solidFill>
              <a:latin typeface="Calibri"/>
              <a:cs typeface="Calibri"/>
            </a:endParaRPr>
          </a:p>
          <a:p>
            <a:pPr marL="383540" indent="-383540"/>
            <a:r>
              <a:rPr lang="en-US" sz="2100" dirty="0">
                <a:solidFill>
                  <a:schemeClr val="bg2">
                    <a:lumMod val="10000"/>
                  </a:schemeClr>
                </a:solidFill>
                <a:latin typeface="Calibri"/>
                <a:cs typeface="Calibri"/>
              </a:rPr>
              <a:t>Set of features about articles published by Mashable in a period of two years.</a:t>
            </a:r>
          </a:p>
          <a:p>
            <a:pPr marL="383540" indent="-383540"/>
            <a:r>
              <a:rPr lang="en-US" sz="2100" dirty="0">
                <a:solidFill>
                  <a:schemeClr val="bg2">
                    <a:lumMod val="10000"/>
                  </a:schemeClr>
                </a:solidFill>
                <a:latin typeface="Calibri"/>
                <a:cs typeface="Calibri"/>
              </a:rPr>
              <a:t>Composed of 39797 instances and 61 attributes</a:t>
            </a:r>
          </a:p>
          <a:p>
            <a:pPr marL="0" indent="0">
              <a:buNone/>
            </a:pPr>
            <a:r>
              <a:rPr lang="en-US" sz="2100" dirty="0">
                <a:solidFill>
                  <a:schemeClr val="bg2">
                    <a:lumMod val="10000"/>
                  </a:schemeClr>
                </a:solidFill>
                <a:latin typeface="Calibri"/>
                <a:cs typeface="Calibri"/>
              </a:rPr>
              <a:t>	(58 predictive attributes, 2 unpredictive attributes, 1 goal field)</a:t>
            </a:r>
          </a:p>
          <a:p>
            <a:pPr marL="383540" indent="-383540"/>
            <a:r>
              <a:rPr lang="en-US" sz="2100" dirty="0">
                <a:solidFill>
                  <a:schemeClr val="bg2">
                    <a:lumMod val="10000"/>
                  </a:schemeClr>
                </a:solidFill>
                <a:latin typeface="Calibri"/>
                <a:cs typeface="Calibri"/>
              </a:rPr>
              <a:t>The goal field to predict is the number of shares in social networks (popularity)</a:t>
            </a:r>
          </a:p>
          <a:p>
            <a:pPr marL="0" indent="0">
              <a:buNone/>
            </a:pPr>
            <a:endParaRPr lang="en-US" sz="2650" dirty="0">
              <a:solidFill>
                <a:schemeClr val="bg2">
                  <a:lumMod val="10000"/>
                </a:schemeClr>
              </a:solidFill>
              <a:latin typeface="Calibri"/>
              <a:cs typeface="Calibri"/>
            </a:endParaRPr>
          </a:p>
          <a:p>
            <a:pPr marL="0" indent="0">
              <a:buNone/>
            </a:pPr>
            <a:endParaRPr lang="fr-FR" sz="3050" u="sng" dirty="0">
              <a:solidFill>
                <a:srgbClr val="000000"/>
              </a:solidFill>
              <a:latin typeface="Calibri"/>
              <a:cs typeface="Calibri"/>
            </a:endParaRPr>
          </a:p>
        </p:txBody>
      </p:sp>
      <p:sp>
        <p:nvSpPr>
          <p:cNvPr id="3" name="Google Shape;326;p28">
            <a:extLst>
              <a:ext uri="{FF2B5EF4-FFF2-40B4-BE49-F238E27FC236}">
                <a16:creationId xmlns:a16="http://schemas.microsoft.com/office/drawing/2014/main" id="{D2FDC910-4B19-7EED-1759-E2512C87A05F}"/>
              </a:ext>
            </a:extLst>
          </p:cNvPr>
          <p:cNvSpPr txBox="1">
            <a:spLocks/>
          </p:cNvSpPr>
          <p:nvPr/>
        </p:nvSpPr>
        <p:spPr>
          <a:xfrm>
            <a:off x="130048" y="4748758"/>
            <a:ext cx="9811200" cy="69496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2"/>
              </a:buClr>
              <a:buSzPts val="3600"/>
              <a:buFont typeface="Bree Serif"/>
              <a:buNone/>
              <a:defRPr sz="36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r>
              <a:rPr lang="fr-FR" sz="4800" dirty="0" err="1">
                <a:latin typeface="Calibri"/>
              </a:rPr>
              <a:t>Study</a:t>
            </a:r>
            <a:r>
              <a:rPr lang="fr-FR" sz="4800" dirty="0">
                <a:latin typeface="Calibri"/>
              </a:rPr>
              <a:t> </a:t>
            </a:r>
            <a:r>
              <a:rPr lang="fr-FR" sz="4800" dirty="0" err="1">
                <a:latin typeface="Calibri"/>
              </a:rPr>
              <a:t>problem</a:t>
            </a:r>
            <a:r>
              <a:rPr lang="fr-FR" sz="4800" dirty="0">
                <a:latin typeface="Calibri"/>
              </a:rPr>
              <a:t> :</a:t>
            </a:r>
          </a:p>
        </p:txBody>
      </p:sp>
    </p:spTree>
    <p:extLst>
      <p:ext uri="{BB962C8B-B14F-4D97-AF65-F5344CB8AC3E}">
        <p14:creationId xmlns:p14="http://schemas.microsoft.com/office/powerpoint/2010/main" val="107328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a:solidFill>
                  <a:srgbClr val="000000"/>
                </a:solidFill>
                <a:effectLst/>
                <a:latin typeface="Helvetica Neue"/>
              </a:rPr>
              <a:t>Data </a:t>
            </a:r>
            <a:r>
              <a:rPr lang="fr-FR" sz="2600" i="0" u="sng" err="1">
                <a:solidFill>
                  <a:srgbClr val="000000"/>
                </a:solidFill>
                <a:effectLst/>
                <a:latin typeface="Helvetica Neue"/>
              </a:rPr>
              <a:t>quality</a:t>
            </a:r>
            <a:r>
              <a:rPr lang="fr-FR" sz="2600" i="0" u="sng">
                <a:solidFill>
                  <a:srgbClr val="000000"/>
                </a:solidFill>
                <a:effectLst/>
                <a:latin typeface="Helvetica Neue"/>
              </a:rPr>
              <a:t>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188026" y="2523507"/>
            <a:ext cx="5911931" cy="3383066"/>
          </a:xfrm>
        </p:spPr>
        <p:txBody>
          <a:bodyPr>
            <a:normAutofit/>
          </a:bodyPr>
          <a:lstStyle/>
          <a:p>
            <a:pPr marL="0" indent="0">
              <a:buNone/>
            </a:pPr>
            <a:r>
              <a:rPr lang="fr-FR"/>
              <a:t>To start the </a:t>
            </a:r>
            <a:r>
              <a:rPr lang="fr-FR" err="1"/>
              <a:t>pre-processing</a:t>
            </a:r>
            <a:r>
              <a:rPr lang="fr-FR"/>
              <a:t>, </a:t>
            </a:r>
            <a:r>
              <a:rPr lang="en-US"/>
              <a:t>we started by studying the quality of our dataset in order to have a global view on the transformations to be performed.</a:t>
            </a:r>
          </a:p>
          <a:p>
            <a:pPr marL="0" indent="0">
              <a:buNone/>
            </a:pPr>
            <a:endParaRPr lang="en-US"/>
          </a:p>
          <a:p>
            <a:pPr marL="0" indent="0">
              <a:buNone/>
            </a:pPr>
            <a:r>
              <a:rPr lang="fr-FR" b="1"/>
              <a:t>Main insights :</a:t>
            </a:r>
          </a:p>
          <a:p>
            <a:r>
              <a:rPr lang="en-US"/>
              <a:t>Dataset composed only of numerical values</a:t>
            </a:r>
          </a:p>
          <a:p>
            <a:r>
              <a:rPr lang="en-US"/>
              <a:t>No empty values observed in the attributes and target compositions</a:t>
            </a:r>
            <a:endParaRPr lang="fr-FR"/>
          </a:p>
        </p:txBody>
      </p:sp>
      <p:pic>
        <p:nvPicPr>
          <p:cNvPr id="5" name="Image 4" descr="Une image contenant table&#10;&#10;Description générée automatiquement">
            <a:extLst>
              <a:ext uri="{FF2B5EF4-FFF2-40B4-BE49-F238E27FC236}">
                <a16:creationId xmlns:a16="http://schemas.microsoft.com/office/drawing/2014/main" id="{8CA64213-996F-3F08-DBD2-DE027D815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255" y="1713541"/>
            <a:ext cx="5486950" cy="3546417"/>
          </a:xfrm>
          <a:prstGeom prst="rect">
            <a:avLst/>
          </a:prstGeom>
        </p:spPr>
      </p:pic>
    </p:spTree>
    <p:extLst>
      <p:ext uri="{BB962C8B-B14F-4D97-AF65-F5344CB8AC3E}">
        <p14:creationId xmlns:p14="http://schemas.microsoft.com/office/powerpoint/2010/main" val="162636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err="1">
                <a:solidFill>
                  <a:srgbClr val="000000"/>
                </a:solidFill>
                <a:effectLst/>
                <a:latin typeface="Helvetica Neue"/>
              </a:rPr>
              <a:t>Deleting</a:t>
            </a:r>
            <a:r>
              <a:rPr lang="fr-FR" sz="2600" i="0" u="sng">
                <a:solidFill>
                  <a:srgbClr val="000000"/>
                </a:solidFill>
                <a:effectLst/>
                <a:latin typeface="Helvetica Neue"/>
              </a:rPr>
              <a:t> </a:t>
            </a:r>
            <a:r>
              <a:rPr lang="fr-FR" sz="2600" i="0" u="sng" err="1">
                <a:solidFill>
                  <a:srgbClr val="000000"/>
                </a:solidFill>
                <a:effectLst/>
                <a:latin typeface="Helvetica Neue"/>
              </a:rPr>
              <a:t>rows</a:t>
            </a:r>
            <a:r>
              <a:rPr lang="fr-FR" sz="2600" i="0" u="sng">
                <a:solidFill>
                  <a:srgbClr val="000000"/>
                </a:solidFill>
                <a:effectLst/>
                <a:latin typeface="Helvetica Neue"/>
              </a:rPr>
              <a:t> and </a:t>
            </a:r>
            <a:r>
              <a:rPr lang="fr-FR" sz="2600" i="0" u="sng" err="1">
                <a:solidFill>
                  <a:srgbClr val="000000"/>
                </a:solidFill>
                <a:effectLst/>
                <a:latin typeface="Helvetica Neue"/>
              </a:rPr>
              <a:t>columns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79169" y="2107870"/>
            <a:ext cx="6248399" cy="4184650"/>
          </a:xfrm>
        </p:spPr>
        <p:txBody>
          <a:bodyPr>
            <a:normAutofit/>
          </a:bodyPr>
          <a:lstStyle/>
          <a:p>
            <a:pPr marL="0" indent="0">
              <a:buNone/>
            </a:pPr>
            <a:r>
              <a:rPr lang="en-US" dirty="0"/>
              <a:t>The second step of our transformation consists in removing the rows and columns that are not relevant in the resolution of our problem in order to improve the performance of our predictive model.</a:t>
            </a:r>
          </a:p>
          <a:p>
            <a:pPr marL="0" indent="0">
              <a:buNone/>
            </a:pPr>
            <a:endParaRPr lang="en-US" dirty="0"/>
          </a:p>
          <a:p>
            <a:pPr marL="0" indent="0">
              <a:buNone/>
            </a:pPr>
            <a:r>
              <a:rPr lang="fr-FR" b="1" dirty="0"/>
              <a:t>Main </a:t>
            </a:r>
            <a:r>
              <a:rPr lang="fr-FR" b="1" dirty="0" err="1"/>
              <a:t>deletions</a:t>
            </a:r>
            <a:r>
              <a:rPr lang="fr-FR" b="1" dirty="0"/>
              <a:t> :</a:t>
            </a:r>
          </a:p>
          <a:p>
            <a:r>
              <a:rPr lang="en-US" dirty="0"/>
              <a:t>Unpredictive attributes removing</a:t>
            </a:r>
          </a:p>
          <a:p>
            <a:r>
              <a:rPr lang="en-US" dirty="0"/>
              <a:t>Removal of attributes that have too much correlation between them</a:t>
            </a:r>
          </a:p>
          <a:p>
            <a:r>
              <a:rPr lang="en-US" dirty="0"/>
              <a:t>Deleting articles with empty content</a:t>
            </a:r>
          </a:p>
          <a:p>
            <a:pPr marL="0" indent="0">
              <a:buNone/>
            </a:pPr>
            <a:endParaRPr lang="fr-FR"/>
          </a:p>
        </p:txBody>
      </p:sp>
      <p:pic>
        <p:nvPicPr>
          <p:cNvPr id="8" name="Image 7" descr="Une image contenant texte&#10;&#10;Description générée automatiquement">
            <a:extLst>
              <a:ext uri="{FF2B5EF4-FFF2-40B4-BE49-F238E27FC236}">
                <a16:creationId xmlns:a16="http://schemas.microsoft.com/office/drawing/2014/main" id="{E75CFB2F-2D41-11D1-8D86-25F219EC3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787" y="2062843"/>
            <a:ext cx="5106113" cy="724001"/>
          </a:xfrm>
          <a:prstGeom prst="rect">
            <a:avLst/>
          </a:prstGeom>
        </p:spPr>
      </p:pic>
      <p:pic>
        <p:nvPicPr>
          <p:cNvPr id="10" name="Image 9" descr="Une image contenant texte&#10;&#10;Description générée automatiquement">
            <a:extLst>
              <a:ext uri="{FF2B5EF4-FFF2-40B4-BE49-F238E27FC236}">
                <a16:creationId xmlns:a16="http://schemas.microsoft.com/office/drawing/2014/main" id="{E75389B0-8867-519B-72E2-703BF8045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787" y="3114487"/>
            <a:ext cx="5106113" cy="2345757"/>
          </a:xfrm>
          <a:prstGeom prst="rect">
            <a:avLst/>
          </a:prstGeom>
        </p:spPr>
      </p:pic>
    </p:spTree>
    <p:extLst>
      <p:ext uri="{BB962C8B-B14F-4D97-AF65-F5344CB8AC3E}">
        <p14:creationId xmlns:p14="http://schemas.microsoft.com/office/powerpoint/2010/main" val="78678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err="1">
                <a:solidFill>
                  <a:srgbClr val="000000"/>
                </a:solidFill>
                <a:effectLst/>
                <a:latin typeface="Helvetica Neue"/>
              </a:rPr>
              <a:t>Attribute</a:t>
            </a:r>
            <a:r>
              <a:rPr lang="fr-FR" sz="2600" i="0" u="sng">
                <a:solidFill>
                  <a:srgbClr val="000000"/>
                </a:solidFill>
                <a:effectLst/>
                <a:latin typeface="Helvetica Neue"/>
              </a:rPr>
              <a:t> </a:t>
            </a:r>
            <a:r>
              <a:rPr lang="fr-FR" sz="2600" i="0" u="sng" err="1">
                <a:solidFill>
                  <a:srgbClr val="000000"/>
                </a:solidFill>
                <a:effectLst/>
                <a:latin typeface="Helvetica Neue"/>
              </a:rPr>
              <a:t>transfomations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286000"/>
            <a:ext cx="6099958" cy="4184650"/>
          </a:xfrm>
        </p:spPr>
        <p:txBody>
          <a:bodyPr>
            <a:normAutofit/>
          </a:bodyPr>
          <a:lstStyle/>
          <a:p>
            <a:pPr marL="0" indent="0">
              <a:buNone/>
            </a:pPr>
            <a:r>
              <a:rPr lang="en-US"/>
              <a:t>We then intervened in the transformation of the attributes in order to facilitate our analysis tasks and also to facilitate the prediction potential of our model.</a:t>
            </a:r>
          </a:p>
          <a:p>
            <a:pPr marL="0" indent="0">
              <a:buNone/>
            </a:pPr>
            <a:endParaRPr lang="en-US"/>
          </a:p>
          <a:p>
            <a:pPr marL="0" indent="0">
              <a:buNone/>
            </a:pPr>
            <a:r>
              <a:rPr lang="fr-FR" b="1"/>
              <a:t>Main transformations :</a:t>
            </a:r>
          </a:p>
          <a:p>
            <a:r>
              <a:rPr lang="en-US"/>
              <a:t>Grouping of binary attributes</a:t>
            </a:r>
          </a:p>
          <a:p>
            <a:r>
              <a:rPr lang="en-US"/>
              <a:t>Transformation of the name of attributes</a:t>
            </a:r>
          </a:p>
          <a:p>
            <a:r>
              <a:rPr lang="en-US"/>
              <a:t>Transformation of the target shares</a:t>
            </a:r>
            <a:endParaRPr lang="fr-F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9" name="Image 8" descr="Une image contenant table&#10;&#10;Description générée automatiquement">
            <a:extLst>
              <a:ext uri="{FF2B5EF4-FFF2-40B4-BE49-F238E27FC236}">
                <a16:creationId xmlns:a16="http://schemas.microsoft.com/office/drawing/2014/main" id="{4A4C2D64-CC02-3038-5620-3AEADD9AF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73" y="3906902"/>
            <a:ext cx="1105054" cy="2010056"/>
          </a:xfrm>
          <a:prstGeom prst="rect">
            <a:avLst/>
          </a:prstGeom>
        </p:spPr>
      </p:pic>
      <p:pic>
        <p:nvPicPr>
          <p:cNvPr id="11" name="Image 10">
            <a:extLst>
              <a:ext uri="{FF2B5EF4-FFF2-40B4-BE49-F238E27FC236}">
                <a16:creationId xmlns:a16="http://schemas.microsoft.com/office/drawing/2014/main" id="{82131989-425B-478A-F7B3-48FB6EC0A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650" y="3302535"/>
            <a:ext cx="3959874" cy="3069643"/>
          </a:xfrm>
          <a:prstGeom prst="rect">
            <a:avLst/>
          </a:prstGeom>
        </p:spPr>
      </p:pic>
      <p:pic>
        <p:nvPicPr>
          <p:cNvPr id="12" name="Image 11" descr="Une image contenant texte, intérieur, capture d’écran&#10;&#10;Description générée automatiquement">
            <a:extLst>
              <a:ext uri="{FF2B5EF4-FFF2-40B4-BE49-F238E27FC236}">
                <a16:creationId xmlns:a16="http://schemas.microsoft.com/office/drawing/2014/main" id="{2B53DBDB-CBC3-C94E-1695-6E9F4FA3C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002" y="1323113"/>
            <a:ext cx="4442341" cy="1727852"/>
          </a:xfrm>
          <a:prstGeom prst="rect">
            <a:avLst/>
          </a:prstGeom>
        </p:spPr>
      </p:pic>
      <p:sp>
        <p:nvSpPr>
          <p:cNvPr id="13" name="ZoneTexte 12">
            <a:extLst>
              <a:ext uri="{FF2B5EF4-FFF2-40B4-BE49-F238E27FC236}">
                <a16:creationId xmlns:a16="http://schemas.microsoft.com/office/drawing/2014/main" id="{FB96EBE3-ACF1-F482-CC22-E17015AD1A00}"/>
              </a:ext>
            </a:extLst>
          </p:cNvPr>
          <p:cNvSpPr txBox="1"/>
          <p:nvPr/>
        </p:nvSpPr>
        <p:spPr>
          <a:xfrm>
            <a:off x="7474619" y="4651882"/>
            <a:ext cx="526713" cy="369332"/>
          </a:xfrm>
          <a:prstGeom prst="rect">
            <a:avLst/>
          </a:prstGeom>
          <a:noFill/>
        </p:spPr>
        <p:txBody>
          <a:bodyPr wrap="square" rtlCol="0">
            <a:spAutoFit/>
          </a:bodyPr>
          <a:lstStyle/>
          <a:p>
            <a:r>
              <a:rPr lang="fr-FR"/>
              <a:t>=&gt;</a:t>
            </a:r>
          </a:p>
        </p:txBody>
      </p:sp>
    </p:spTree>
    <p:extLst>
      <p:ext uri="{BB962C8B-B14F-4D97-AF65-F5344CB8AC3E}">
        <p14:creationId xmlns:p14="http://schemas.microsoft.com/office/powerpoint/2010/main" val="344713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7463642" cy="1485900"/>
          </a:xfrm>
        </p:spPr>
        <p:txBody>
          <a:bodyPr>
            <a:normAutofit fontScale="90000"/>
          </a:bodyPr>
          <a:lstStyle/>
          <a:p>
            <a:r>
              <a:rPr lang="fr-FR" sz="4900" b="1">
                <a:latin typeface="Helvetica Neue"/>
              </a:rPr>
              <a:t>Data exploratory </a:t>
            </a:r>
            <a:r>
              <a:rPr lang="fr-FR" sz="4900" b="1" err="1">
                <a:latin typeface="Helvetica Neue"/>
              </a:rPr>
              <a:t>analysis</a:t>
            </a:r>
            <a:br>
              <a:rPr lang="fr-FR"/>
            </a:br>
            <a:br>
              <a:rPr lang="fr-FR" sz="2600"/>
            </a:br>
            <a:r>
              <a:rPr lang="fr-FR" sz="2600" i="0" u="sng">
                <a:solidFill>
                  <a:srgbClr val="000000"/>
                </a:solidFill>
                <a:effectLst/>
                <a:latin typeface="Helvetica Neue"/>
              </a:rPr>
              <a:t>Global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00052"/>
            <a:ext cx="5664529" cy="4184650"/>
          </a:xfrm>
        </p:spPr>
        <p:txBody>
          <a:bodyPr vert="horz" lIns="91440" tIns="45720" rIns="91440" bIns="45720" rtlCol="0" anchor="t">
            <a:normAutofit/>
          </a:bodyPr>
          <a:lstStyle/>
          <a:p>
            <a:pPr marL="0" indent="0">
              <a:buNone/>
            </a:pPr>
            <a:r>
              <a:rPr lang="en-US" dirty="0"/>
              <a:t>In order to get a better </a:t>
            </a:r>
            <a:r>
              <a:rPr lang="en-US" dirty="0" err="1"/>
              <a:t>understading</a:t>
            </a:r>
            <a:r>
              <a:rPr lang="en-US" dirty="0"/>
              <a:t> of our dataset to solve our problematic, we proceeded to a global study including an analysis of our categorical attributes as well as an illustration of the correlations between them.</a:t>
            </a:r>
          </a:p>
          <a:p>
            <a:pPr marL="0" indent="0">
              <a:buNone/>
            </a:pPr>
            <a:endParaRPr lang="en-US" dirty="0"/>
          </a:p>
          <a:p>
            <a:pPr marL="0" indent="0">
              <a:buNone/>
            </a:pPr>
            <a:r>
              <a:rPr lang="fr-FR" b="1" dirty="0"/>
              <a:t>Main </a:t>
            </a:r>
            <a:r>
              <a:rPr lang="fr-FR" b="1" dirty="0" err="1"/>
              <a:t>analysis</a:t>
            </a:r>
            <a:r>
              <a:rPr lang="fr-FR" b="1" dirty="0"/>
              <a:t> :</a:t>
            </a:r>
          </a:p>
          <a:p>
            <a:pPr marL="383540" indent="-383540"/>
            <a:r>
              <a:rPr lang="en-US" dirty="0"/>
              <a:t>Understanding of the distribution of articles according to the day of the week and the theme.</a:t>
            </a:r>
          </a:p>
          <a:p>
            <a:pPr marL="383540" indent="-383540"/>
            <a:r>
              <a:rPr lang="en-US" dirty="0"/>
              <a:t>No linear correlation between target share and other numerical attributes.</a:t>
            </a:r>
            <a:endParaRPr lang="fr-FR"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8" name="Picture 8">
            <a:extLst>
              <a:ext uri="{FF2B5EF4-FFF2-40B4-BE49-F238E27FC236}">
                <a16:creationId xmlns:a16="http://schemas.microsoft.com/office/drawing/2014/main" id="{A419DE74-87E2-A861-843A-7DD439DD2FA8}"/>
              </a:ext>
            </a:extLst>
          </p:cNvPr>
          <p:cNvPicPr>
            <a:picLocks noChangeAspect="1"/>
          </p:cNvPicPr>
          <p:nvPr/>
        </p:nvPicPr>
        <p:blipFill>
          <a:blip r:embed="rId2"/>
          <a:stretch>
            <a:fillRect/>
          </a:stretch>
        </p:blipFill>
        <p:spPr>
          <a:xfrm>
            <a:off x="6149439" y="828866"/>
            <a:ext cx="2604655" cy="2854889"/>
          </a:xfrm>
          <a:prstGeom prst="rect">
            <a:avLst/>
          </a:prstGeom>
        </p:spPr>
      </p:pic>
      <p:pic>
        <p:nvPicPr>
          <p:cNvPr id="9" name="Picture 9">
            <a:extLst>
              <a:ext uri="{FF2B5EF4-FFF2-40B4-BE49-F238E27FC236}">
                <a16:creationId xmlns:a16="http://schemas.microsoft.com/office/drawing/2014/main" id="{16D5313A-E8E3-AC3C-FE31-FCDF63A8EDEB}"/>
              </a:ext>
            </a:extLst>
          </p:cNvPr>
          <p:cNvPicPr>
            <a:picLocks noChangeAspect="1"/>
          </p:cNvPicPr>
          <p:nvPr/>
        </p:nvPicPr>
        <p:blipFill>
          <a:blip r:embed="rId3"/>
          <a:stretch>
            <a:fillRect/>
          </a:stretch>
        </p:blipFill>
        <p:spPr>
          <a:xfrm>
            <a:off x="5763491" y="4052149"/>
            <a:ext cx="3386446" cy="2326197"/>
          </a:xfrm>
          <a:prstGeom prst="rect">
            <a:avLst/>
          </a:prstGeom>
        </p:spPr>
      </p:pic>
      <p:sp>
        <p:nvSpPr>
          <p:cNvPr id="13" name="TextBox 12">
            <a:extLst>
              <a:ext uri="{FF2B5EF4-FFF2-40B4-BE49-F238E27FC236}">
                <a16:creationId xmlns:a16="http://schemas.microsoft.com/office/drawing/2014/main" id="{341779DF-679C-2B62-D612-DE803982BB91}"/>
              </a:ext>
            </a:extLst>
          </p:cNvPr>
          <p:cNvSpPr txBox="1"/>
          <p:nvPr/>
        </p:nvSpPr>
        <p:spPr>
          <a:xfrm>
            <a:off x="9401298" y="2263733"/>
            <a:ext cx="989610" cy="977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Rectangle 14">
            <a:extLst>
              <a:ext uri="{FF2B5EF4-FFF2-40B4-BE49-F238E27FC236}">
                <a16:creationId xmlns:a16="http://schemas.microsoft.com/office/drawing/2014/main" id="{0BCE06F2-0910-BD8F-F550-89786919EA5E}"/>
              </a:ext>
            </a:extLst>
          </p:cNvPr>
          <p:cNvSpPr/>
          <p:nvPr/>
        </p:nvSpPr>
        <p:spPr>
          <a:xfrm>
            <a:off x="6593279" y="987137"/>
            <a:ext cx="1494311" cy="25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BDF1978-7CF7-EAED-FC7C-F4609DAD0D3C}"/>
              </a:ext>
            </a:extLst>
          </p:cNvPr>
          <p:cNvSpPr/>
          <p:nvPr/>
        </p:nvSpPr>
        <p:spPr>
          <a:xfrm>
            <a:off x="8216239" y="4579422"/>
            <a:ext cx="504701" cy="277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88766C-F542-DCC8-433A-1CC2F8DBDF8F}"/>
              </a:ext>
            </a:extLst>
          </p:cNvPr>
          <p:cNvSpPr/>
          <p:nvPr/>
        </p:nvSpPr>
        <p:spPr>
          <a:xfrm>
            <a:off x="6840680" y="4302331"/>
            <a:ext cx="504701" cy="277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7261C1-FDAA-B343-5A44-D223975D8F45}"/>
              </a:ext>
            </a:extLst>
          </p:cNvPr>
          <p:cNvSpPr/>
          <p:nvPr/>
        </p:nvSpPr>
        <p:spPr>
          <a:xfrm>
            <a:off x="5762004" y="5084122"/>
            <a:ext cx="950025" cy="2572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33E898-3967-B69A-BAB3-68DCC3DFF462}"/>
              </a:ext>
            </a:extLst>
          </p:cNvPr>
          <p:cNvSpPr/>
          <p:nvPr/>
        </p:nvSpPr>
        <p:spPr>
          <a:xfrm>
            <a:off x="6514109" y="5945084"/>
            <a:ext cx="633350" cy="22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64C4D71-C672-70DD-68A1-02BF615C777D}"/>
              </a:ext>
            </a:extLst>
          </p:cNvPr>
          <p:cNvSpPr txBox="1"/>
          <p:nvPr/>
        </p:nvSpPr>
        <p:spPr>
          <a:xfrm>
            <a:off x="8978240" y="2511136"/>
            <a:ext cx="3122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Most of the articles was not released on weekends.</a:t>
            </a:r>
          </a:p>
        </p:txBody>
      </p:sp>
      <p:sp>
        <p:nvSpPr>
          <p:cNvPr id="22" name="TextBox 21">
            <a:extLst>
              <a:ext uri="{FF2B5EF4-FFF2-40B4-BE49-F238E27FC236}">
                <a16:creationId xmlns:a16="http://schemas.microsoft.com/office/drawing/2014/main" id="{47EFE70E-EE7B-72C6-FD1D-505668014BF9}"/>
              </a:ext>
            </a:extLst>
          </p:cNvPr>
          <p:cNvSpPr txBox="1"/>
          <p:nvPr/>
        </p:nvSpPr>
        <p:spPr>
          <a:xfrm>
            <a:off x="9156370" y="4965369"/>
            <a:ext cx="31222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People are interested in articles about World, Tech, Entertainment and Business.</a:t>
            </a:r>
          </a:p>
        </p:txBody>
      </p:sp>
    </p:spTree>
    <p:extLst>
      <p:ext uri="{BB962C8B-B14F-4D97-AF65-F5344CB8AC3E}">
        <p14:creationId xmlns:p14="http://schemas.microsoft.com/office/powerpoint/2010/main" val="175385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7463642" cy="1485900"/>
          </a:xfrm>
        </p:spPr>
        <p:txBody>
          <a:bodyPr>
            <a:normAutofit fontScale="90000"/>
          </a:bodyPr>
          <a:lstStyle/>
          <a:p>
            <a:r>
              <a:rPr lang="fr-FR" sz="4900" b="1">
                <a:latin typeface="Helvetica Neue"/>
              </a:rPr>
              <a:t>Data exploratory </a:t>
            </a:r>
            <a:r>
              <a:rPr lang="fr-FR" sz="4900" b="1" err="1">
                <a:latin typeface="Helvetica Neue"/>
              </a:rPr>
              <a:t>analysis</a:t>
            </a:r>
            <a:br>
              <a:rPr lang="fr-FR"/>
            </a:br>
            <a:br>
              <a:rPr lang="fr-FR" sz="2600"/>
            </a:br>
            <a:r>
              <a:rPr lang="fr-FR" sz="2600" i="0" u="sng">
                <a:solidFill>
                  <a:srgbClr val="000000"/>
                </a:solidFill>
                <a:effectLst/>
                <a:latin typeface="Helvetica Neue"/>
              </a:rPr>
              <a:t>Global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41779DF-679C-2B62-D612-DE803982BB91}"/>
              </a:ext>
            </a:extLst>
          </p:cNvPr>
          <p:cNvSpPr txBox="1"/>
          <p:nvPr/>
        </p:nvSpPr>
        <p:spPr>
          <a:xfrm>
            <a:off x="9401298" y="2263733"/>
            <a:ext cx="989610" cy="977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264C4D71-C672-70DD-68A1-02BF615C777D}"/>
              </a:ext>
            </a:extLst>
          </p:cNvPr>
          <p:cNvSpPr txBox="1"/>
          <p:nvPr/>
        </p:nvSpPr>
        <p:spPr>
          <a:xfrm>
            <a:off x="259773" y="5836227"/>
            <a:ext cx="54675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dm sans"/>
                <a:ea typeface="+mn-lt"/>
                <a:cs typeface="+mn-lt"/>
              </a:rPr>
              <a:t>Popular articles are published more often on weekends than unpopular articles.</a:t>
            </a:r>
            <a:endParaRPr lang="en-US">
              <a:latin typeface="dm sans"/>
            </a:endParaRPr>
          </a:p>
        </p:txBody>
      </p:sp>
      <p:sp>
        <p:nvSpPr>
          <p:cNvPr id="22" name="TextBox 21">
            <a:extLst>
              <a:ext uri="{FF2B5EF4-FFF2-40B4-BE49-F238E27FC236}">
                <a16:creationId xmlns:a16="http://schemas.microsoft.com/office/drawing/2014/main" id="{47EFE70E-EE7B-72C6-FD1D-505668014BF9}"/>
              </a:ext>
            </a:extLst>
          </p:cNvPr>
          <p:cNvSpPr txBox="1"/>
          <p:nvPr/>
        </p:nvSpPr>
        <p:spPr>
          <a:xfrm>
            <a:off x="6801097" y="5945083"/>
            <a:ext cx="51905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ea typeface="+mn-lt"/>
                <a:cs typeface="+mn-lt"/>
              </a:rPr>
              <a:t>Popular articles most like the Technology topic, as opposed to the unpopular articles.</a:t>
            </a:r>
          </a:p>
        </p:txBody>
      </p:sp>
      <p:pic>
        <p:nvPicPr>
          <p:cNvPr id="7" name="Picture 9">
            <a:extLst>
              <a:ext uri="{FF2B5EF4-FFF2-40B4-BE49-F238E27FC236}">
                <a16:creationId xmlns:a16="http://schemas.microsoft.com/office/drawing/2014/main" id="{D8AE0C54-70FB-31BC-81F2-9DBCB995491D}"/>
              </a:ext>
            </a:extLst>
          </p:cNvPr>
          <p:cNvPicPr>
            <a:picLocks noChangeAspect="1"/>
          </p:cNvPicPr>
          <p:nvPr/>
        </p:nvPicPr>
        <p:blipFill>
          <a:blip r:embed="rId2"/>
          <a:stretch>
            <a:fillRect/>
          </a:stretch>
        </p:blipFill>
        <p:spPr>
          <a:xfrm>
            <a:off x="508662" y="1526033"/>
            <a:ext cx="5405250" cy="4043441"/>
          </a:xfrm>
          <a:prstGeom prst="rect">
            <a:avLst/>
          </a:prstGeom>
        </p:spPr>
      </p:pic>
      <p:pic>
        <p:nvPicPr>
          <p:cNvPr id="10" name="Picture 10">
            <a:extLst>
              <a:ext uri="{FF2B5EF4-FFF2-40B4-BE49-F238E27FC236}">
                <a16:creationId xmlns:a16="http://schemas.microsoft.com/office/drawing/2014/main" id="{BE0E8EF9-F8B6-5995-D78D-0AC08632504E}"/>
              </a:ext>
            </a:extLst>
          </p:cNvPr>
          <p:cNvPicPr>
            <a:picLocks noChangeAspect="1"/>
          </p:cNvPicPr>
          <p:nvPr/>
        </p:nvPicPr>
        <p:blipFill>
          <a:blip r:embed="rId3"/>
          <a:stretch>
            <a:fillRect/>
          </a:stretch>
        </p:blipFill>
        <p:spPr>
          <a:xfrm>
            <a:off x="6287984" y="1507060"/>
            <a:ext cx="5484422" cy="4130868"/>
          </a:xfrm>
          <a:prstGeom prst="rect">
            <a:avLst/>
          </a:prstGeom>
        </p:spPr>
      </p:pic>
      <p:sp>
        <p:nvSpPr>
          <p:cNvPr id="11" name="Rectangle 10">
            <a:extLst>
              <a:ext uri="{FF2B5EF4-FFF2-40B4-BE49-F238E27FC236}">
                <a16:creationId xmlns:a16="http://schemas.microsoft.com/office/drawing/2014/main" id="{07C41E1A-2325-522B-61E6-6E8CC6D16155}"/>
              </a:ext>
            </a:extLst>
          </p:cNvPr>
          <p:cNvSpPr/>
          <p:nvPr/>
        </p:nvSpPr>
        <p:spPr>
          <a:xfrm>
            <a:off x="1575954" y="3552702"/>
            <a:ext cx="702622" cy="1870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BAC1BE-E5CD-B67A-3E02-E4C8D82F2D97}"/>
              </a:ext>
            </a:extLst>
          </p:cNvPr>
          <p:cNvSpPr/>
          <p:nvPr/>
        </p:nvSpPr>
        <p:spPr>
          <a:xfrm>
            <a:off x="4129148" y="4195948"/>
            <a:ext cx="672934" cy="1187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D8ED77-B450-C13A-4605-4029E804DED4}"/>
              </a:ext>
            </a:extLst>
          </p:cNvPr>
          <p:cNvSpPr/>
          <p:nvPr/>
        </p:nvSpPr>
        <p:spPr>
          <a:xfrm>
            <a:off x="8424057" y="2325584"/>
            <a:ext cx="415635" cy="30183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E26019-C1CB-EB57-3388-44BD81CDD8B9}"/>
              </a:ext>
            </a:extLst>
          </p:cNvPr>
          <p:cNvSpPr/>
          <p:nvPr/>
        </p:nvSpPr>
        <p:spPr>
          <a:xfrm>
            <a:off x="11016836" y="3107375"/>
            <a:ext cx="306779" cy="2246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10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9601200" cy="1485900"/>
          </a:xfrm>
        </p:spPr>
        <p:txBody>
          <a:bodyPr>
            <a:normAutofit fontScale="90000"/>
          </a:bodyPr>
          <a:lstStyle/>
          <a:p>
            <a:r>
              <a:rPr lang="fr-FR" sz="4900" b="1" dirty="0">
                <a:latin typeface="Helvetica Neue"/>
              </a:rPr>
              <a:t>Data </a:t>
            </a:r>
            <a:r>
              <a:rPr lang="fr-FR" sz="4900" b="1" dirty="0" err="1">
                <a:latin typeface="Helvetica Neue"/>
              </a:rPr>
              <a:t>exploratory</a:t>
            </a:r>
            <a:r>
              <a:rPr lang="fr-FR" sz="4900" b="1" dirty="0">
                <a:latin typeface="Helvetica Neue"/>
              </a:rPr>
              <a:t> </a:t>
            </a:r>
            <a:r>
              <a:rPr lang="fr-FR" sz="4900" b="1" dirty="0" err="1">
                <a:latin typeface="Helvetica Neue"/>
              </a:rPr>
              <a:t>analysis</a:t>
            </a:r>
            <a:br>
              <a:rPr lang="fr-FR"/>
            </a:br>
            <a:br>
              <a:rPr lang="fr-FR" sz="2600"/>
            </a:br>
            <a:r>
              <a:rPr lang="fr-FR" sz="2600" i="0" u="sng" dirty="0">
                <a:solidFill>
                  <a:srgbClr val="000000"/>
                </a:solidFill>
                <a:effectLst/>
                <a:latin typeface="Helvetica Neue"/>
              </a:rPr>
              <a:t>Rank of important variables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39584" y="2177143"/>
            <a:ext cx="4843153" cy="4184650"/>
          </a:xfrm>
        </p:spPr>
        <p:txBody>
          <a:bodyPr>
            <a:normAutofit/>
          </a:bodyPr>
          <a:lstStyle/>
          <a:p>
            <a:pPr marL="0" indent="0">
              <a:buNone/>
            </a:pPr>
            <a:r>
              <a:rPr lang="en-US" dirty="0"/>
              <a:t>To optimize the design of our model and reduce the possibilities of overfitting, we have started a ranking of the most important variables in the influence of the target share prediction.</a:t>
            </a:r>
          </a:p>
          <a:p>
            <a:pPr marL="0" indent="0">
              <a:buNone/>
            </a:pPr>
            <a:endParaRPr lang="en-US"/>
          </a:p>
          <a:p>
            <a:pPr marL="0" indent="0">
              <a:buNone/>
            </a:pPr>
            <a:r>
              <a:rPr lang="fr-FR" b="1" dirty="0"/>
              <a:t>Main </a:t>
            </a:r>
            <a:r>
              <a:rPr lang="fr-FR" b="1" dirty="0" err="1"/>
              <a:t>analysis</a:t>
            </a:r>
            <a:r>
              <a:rPr lang="fr-FR" b="1" dirty="0"/>
              <a:t> :</a:t>
            </a:r>
          </a:p>
          <a:p>
            <a:r>
              <a:rPr lang="en-US" dirty="0"/>
              <a:t>Selection of the attributes that will compose the sample for predicting the popularity of an article.</a:t>
            </a: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134A4D2C-A8DC-897A-3F6E-FEDE77355E84}"/>
              </a:ext>
            </a:extLst>
          </p:cNvPr>
          <p:cNvPicPr>
            <a:picLocks noChangeAspect="1"/>
          </p:cNvPicPr>
          <p:nvPr/>
        </p:nvPicPr>
        <p:blipFill>
          <a:blip r:embed="rId2"/>
          <a:stretch>
            <a:fillRect/>
          </a:stretch>
        </p:blipFill>
        <p:spPr>
          <a:xfrm>
            <a:off x="4932219" y="756534"/>
            <a:ext cx="6741224" cy="5414202"/>
          </a:xfrm>
          <a:prstGeom prst="rect">
            <a:avLst/>
          </a:prstGeom>
        </p:spPr>
      </p:pic>
      <p:sp>
        <p:nvSpPr>
          <p:cNvPr id="8" name="Rectangle 7">
            <a:extLst>
              <a:ext uri="{FF2B5EF4-FFF2-40B4-BE49-F238E27FC236}">
                <a16:creationId xmlns:a16="http://schemas.microsoft.com/office/drawing/2014/main" id="{51DDB755-A805-8937-74B1-2ACED8E3FFBD}"/>
              </a:ext>
            </a:extLst>
          </p:cNvPr>
          <p:cNvSpPr/>
          <p:nvPr/>
        </p:nvSpPr>
        <p:spPr>
          <a:xfrm>
            <a:off x="5069278" y="989610"/>
            <a:ext cx="6689764" cy="1801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73861"/>
      </p:ext>
    </p:extLst>
  </p:cSld>
  <p:clrMapOvr>
    <a:masterClrMapping/>
  </p:clrMapOvr>
</p:sld>
</file>

<file path=ppt/theme/theme1.xml><?xml version="1.0" encoding="utf-8"?>
<a:theme xmlns:a="http://schemas.openxmlformats.org/drawingml/2006/main" name="Global News Agency by Slidesgo">
  <a:themeElements>
    <a:clrScheme name="Simple Light">
      <a:dk1>
        <a:srgbClr val="E9AF46"/>
      </a:dk1>
      <a:lt1>
        <a:srgbClr val="FFFFFF"/>
      </a:lt1>
      <a:dk2>
        <a:srgbClr val="BDE9FC"/>
      </a:dk2>
      <a:lt2>
        <a:srgbClr val="23455E"/>
      </a:lt2>
      <a:accent1>
        <a:srgbClr val="7ACFD0"/>
      </a:accent1>
      <a:accent2>
        <a:srgbClr val="E9AF46"/>
      </a:accent2>
      <a:accent3>
        <a:srgbClr val="3B698C"/>
      </a:accent3>
      <a:accent4>
        <a:srgbClr val="23455E"/>
      </a:accent4>
      <a:accent5>
        <a:srgbClr val="BDE9FC"/>
      </a:accent5>
      <a:accent6>
        <a:srgbClr val="F1CF90"/>
      </a:accent6>
      <a:hlink>
        <a:srgbClr val="234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0</TotalTime>
  <Words>1134</Words>
  <Application>Microsoft Office PowerPoint</Application>
  <PresentationFormat>Grand écran</PresentationFormat>
  <Paragraphs>137</Paragraphs>
  <Slides>19</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Helvetica Neue</vt:lpstr>
      <vt:lpstr>Arial</vt:lpstr>
      <vt:lpstr>Bree Serif</vt:lpstr>
      <vt:lpstr>Calibri</vt:lpstr>
      <vt:lpstr>DM Sans</vt:lpstr>
      <vt:lpstr>DM Sans</vt:lpstr>
      <vt:lpstr>Franklin Gothic Book</vt:lpstr>
      <vt:lpstr>Global News Agency by Slidesgo</vt:lpstr>
      <vt:lpstr>Online News Popularity</vt:lpstr>
      <vt:lpstr>Summary</vt:lpstr>
      <vt:lpstr>Introduction :</vt:lpstr>
      <vt:lpstr>Data pre-processing  Data quality analysis </vt:lpstr>
      <vt:lpstr>Data pre-processing  Deleting rows and columns </vt:lpstr>
      <vt:lpstr>Data pre-processing  Attribute transfomations </vt:lpstr>
      <vt:lpstr>Data exploratory analysis  Global analysis </vt:lpstr>
      <vt:lpstr>Data exploratory analysis  Global analysis </vt:lpstr>
      <vt:lpstr>Data exploratory analysis  Rank of important variables </vt:lpstr>
      <vt:lpstr>Data exploratory analysis  Analysis of important attributes </vt:lpstr>
      <vt:lpstr>Data modeling  Scaling dataset : </vt:lpstr>
      <vt:lpstr>Data modeling  Implementation of models  </vt:lpstr>
      <vt:lpstr>Data modeling  Choose the best model et make predictions </vt:lpstr>
      <vt:lpstr>Data modeling  Choose the best model et make predictions </vt:lpstr>
      <vt:lpstr>Data modeling  Choose the best model et make predictions </vt:lpstr>
      <vt:lpstr>Data modeling  Choose the best model et make predictions </vt:lpstr>
      <vt:lpstr>Data modeling  Choose the best model et make predictions </vt:lpstr>
      <vt:lpstr>Présentation PowerPoint</vt:lpstr>
      <vt:lpstr>Thanks for reading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project 2022-2023</dc:title>
  <dc:creator>MUFU Christopher</dc:creator>
  <cp:lastModifiedBy>yan weize</cp:lastModifiedBy>
  <cp:revision>569</cp:revision>
  <dcterms:created xsi:type="dcterms:W3CDTF">2022-12-02T08:59:24Z</dcterms:created>
  <dcterms:modified xsi:type="dcterms:W3CDTF">2022-12-06T03:30:20Z</dcterms:modified>
</cp:coreProperties>
</file>