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6" r:id="rId4"/>
    <p:sldId id="258" r:id="rId5"/>
    <p:sldId id="259" r:id="rId6"/>
    <p:sldId id="268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991A-B4B2-33FB-5D75-584D43B5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903BD-D598-CA08-C6C4-C2D2D95CF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F55B-FA2D-142A-41F4-07263B2C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2BB-FE54-4A5F-9B6E-688E984F963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85ED-88C1-1AB0-A4AF-6E5BD527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CE7-16A4-96E9-1B3B-BB45CD90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2F9F-86E2-4528-A821-D46670838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0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23AE-FAEA-3270-0316-F2946FB1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20CFF-52DD-A10B-3554-D80CD45D3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D254-1733-EDCD-7881-D5BDB5A8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2BB-FE54-4A5F-9B6E-688E984F963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45BC-B9F7-9D30-8869-DBEFAB74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0C3D3-C5AF-E8A9-0D65-C054AA6D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2F9F-86E2-4528-A821-D46670838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2D3D7-B9FE-575B-EB57-B2F2DE6E8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0F541-E9DF-C7F2-F863-2FF4548D8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5FBD-A866-84D8-3A50-A33FAD04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2BB-FE54-4A5F-9B6E-688E984F963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231E-AD40-AEFC-E800-35F5731E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77EE-7FB6-D6E6-BE4A-2CCCE113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2F9F-86E2-4528-A821-D46670838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9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A26F-9817-7078-BE97-B46FF952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6E73-4686-E6E8-B807-0F5F16BF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2400-38E5-9F08-0E32-F8839D12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2BB-FE54-4A5F-9B6E-688E984F963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2DA89-369C-787A-5495-C25FC24F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366F-16FB-0D3D-C7D4-CC22C784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2F9F-86E2-4528-A821-D46670838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3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EA9-0879-8D79-89B9-9F85AB66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5D375-2377-E2E1-5984-DD14AADC1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1C15A-D8DE-F27A-F27C-B58C720F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2BB-FE54-4A5F-9B6E-688E984F963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E797-6E27-7748-8167-02B2E0E0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3C419-EDF2-0D44-15DA-60CD6A38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2F9F-86E2-4528-A821-D46670838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2619-E9F6-872B-DD6A-59E3B4A5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38CA-A9B3-25E5-B337-74984303D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9943F-0F89-8935-1DE6-0DB93119D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E25CE-8123-C4CF-CC4A-C147DAB6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2BB-FE54-4A5F-9B6E-688E984F963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7439-B647-8488-B7CF-8BFDD30D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9B54B-E13B-CE58-0DD9-14CF1BA1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2F9F-86E2-4528-A821-D46670838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07C3-91B9-0288-F6F4-99091D56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26D77-6190-453D-C0DA-AA46FB82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1FED1-C9C8-DCDD-D47C-6542602F1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C6C60-1BF3-9658-A2AA-34F07C8BB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55C69-D061-80BD-57D9-7BA88444A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0EFD4-FDEA-09EF-30F7-DD35D95E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2BB-FE54-4A5F-9B6E-688E984F963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1595C-C9C6-B202-FE6D-B6F9FE16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6124F-8619-E2E3-9D68-60EC0B7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2F9F-86E2-4528-A821-D46670838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1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706C-55A0-FA57-A99C-22370AB0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6285A-3A52-06F5-56F2-B57619AE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2BB-FE54-4A5F-9B6E-688E984F963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FDEF1-F712-8A4B-B893-10675CBE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05D5D-DE57-27D7-5961-D18E4732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2F9F-86E2-4528-A821-D46670838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3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43DFC-4A76-CDD6-BA1B-AE1B6BEB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2BB-FE54-4A5F-9B6E-688E984F963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90F78-7E19-39DB-0F24-62972BDC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42582-EABD-C1DD-3351-48D7FAC3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2F9F-86E2-4528-A821-D46670838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62D6-19E1-F098-6952-B1FA6A14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EB64-4A93-AEBD-55F0-4CF080E6F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18FE5-5C20-BBEC-6D46-99F06D634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B4046-3EAF-8C14-D517-A7A4B732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2BB-FE54-4A5F-9B6E-688E984F963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AB1CF-4428-5DC2-ACCB-816DD84F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875DA-4E3A-71F0-FB65-AC3DC50C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2F9F-86E2-4528-A821-D46670838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0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11F2-C459-9E39-FAA8-11E30DB8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A78A4-71F7-0F2E-F38A-DA71B0679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E389-7848-FB62-20D1-EA9C898E5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03E72-EDFD-7BC1-1B5E-4B8B86BB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62BB-FE54-4A5F-9B6E-688E984F963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0C886-1C45-90B7-EC72-514A02F2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6D433-018F-E701-8DC5-773B1A3E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2F9F-86E2-4528-A821-D46670838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F45C8-5CCE-CFD3-0DAA-1518501A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6C24-9E7A-98DA-E8EE-F46AA36F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84F9-E236-9A9B-1382-ACE02FFDB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62BB-FE54-4A5F-9B6E-688E984F963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E489-79CF-C22E-B92C-B38EE1912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686D-A403-094A-D47D-A208282F1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72F9F-86E2-4528-A821-D46670838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2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D34D-81B1-B7A8-4EA4-2AC8F8F71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36E52-8E8D-A946-C87E-2EE8FED15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E552-592D-A756-841C-4D4F9441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05A6E-C660-CB76-35AC-B308E074B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61892-4A17-7F1E-6B20-4BD9FE61BE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 a lot of data</a:t>
            </a:r>
          </a:p>
          <a:p>
            <a:r>
              <a:rPr lang="en-US" dirty="0"/>
              <a:t>Not all data is labelled correctly</a:t>
            </a:r>
          </a:p>
          <a:p>
            <a:r>
              <a:rPr lang="en-US" dirty="0"/>
              <a:t>Fine grained image classification (FGIC)</a:t>
            </a:r>
          </a:p>
          <a:p>
            <a:r>
              <a:rPr lang="en-US" dirty="0"/>
              <a:t>Out-of-class classification (OCC)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90A38-901F-FC44-9E53-0CE28C169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3EFE8-F47C-44DF-8B75-6253A3A966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Semi-supervised learning</a:t>
            </a:r>
          </a:p>
          <a:p>
            <a:r>
              <a:rPr lang="en-US" dirty="0"/>
              <a:t>Transfer learning</a:t>
            </a:r>
          </a:p>
          <a:p>
            <a:r>
              <a:rPr lang="en-US" dirty="0"/>
              <a:t>Attention mechanism in model (Transformer)</a:t>
            </a:r>
          </a:p>
          <a:p>
            <a:r>
              <a:rPr lang="en-US" dirty="0"/>
              <a:t>Convolutional Neural Network (CNN)</a:t>
            </a:r>
          </a:p>
          <a:p>
            <a:r>
              <a:rPr lang="en-US" dirty="0"/>
              <a:t>Generative Adversarial Network (GAN)</a:t>
            </a:r>
          </a:p>
          <a:p>
            <a:r>
              <a:rPr lang="en-US" dirty="0"/>
              <a:t>Self-learning* (if there </a:t>
            </a:r>
            <a:r>
              <a:rPr lang="en-US"/>
              <a:t>is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7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4707-6187-4B8C-5819-9D77C742E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CoAtNet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FD70B-B3E4-5DA6-D23A-27E38AC1E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Convolution and transformer model</a:t>
            </a:r>
            <a:br>
              <a:rPr lang="en-US" dirty="0"/>
            </a:br>
            <a:r>
              <a:rPr lang="en-US" dirty="0"/>
              <a:t>Pre-trained (Transfer learning)</a:t>
            </a:r>
          </a:p>
        </p:txBody>
      </p:sp>
    </p:spTree>
    <p:extLst>
      <p:ext uri="{BB962C8B-B14F-4D97-AF65-F5344CB8AC3E}">
        <p14:creationId xmlns:p14="http://schemas.microsoft.com/office/powerpoint/2010/main" val="272486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1B94-3A5A-733A-A593-6A3EE3E5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CoAtNet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694D-3178-C429-7FCA-BDC25336D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A9C6E-B28F-F85B-287A-8A811365C4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Very Accurate</a:t>
            </a:r>
          </a:p>
          <a:p>
            <a:r>
              <a:rPr lang="en-US" dirty="0">
                <a:highlight>
                  <a:srgbClr val="00FF00"/>
                </a:highlight>
              </a:rPr>
              <a:t>Data efficient</a:t>
            </a:r>
          </a:p>
          <a:p>
            <a:r>
              <a:rPr lang="en-US" dirty="0">
                <a:highlight>
                  <a:srgbClr val="00FF00"/>
                </a:highlight>
              </a:rPr>
              <a:t>Image size agnostic</a:t>
            </a:r>
          </a:p>
          <a:p>
            <a:r>
              <a:rPr lang="en-US" dirty="0">
                <a:highlight>
                  <a:srgbClr val="FF0000"/>
                </a:highlight>
              </a:rPr>
              <a:t>Worse at fine grained classification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6446A-6DF8-713A-D52B-5B4391561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A6570-733E-D6EB-1521-1CE08543DA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Most accurate</a:t>
            </a:r>
          </a:p>
          <a:p>
            <a:r>
              <a:rPr lang="en-US" dirty="0">
                <a:highlight>
                  <a:srgbClr val="FF0000"/>
                </a:highlight>
              </a:rPr>
              <a:t>Requires more data</a:t>
            </a:r>
          </a:p>
          <a:p>
            <a:r>
              <a:rPr lang="en-US" dirty="0">
                <a:highlight>
                  <a:srgbClr val="00FF00"/>
                </a:highlight>
              </a:rPr>
              <a:t>Adds attention mechanism to model useful for fine grained classification</a:t>
            </a:r>
          </a:p>
          <a:p>
            <a:r>
              <a:rPr lang="en-US" dirty="0">
                <a:highlight>
                  <a:srgbClr val="FF0000"/>
                </a:highlight>
              </a:rPr>
              <a:t>Can only digest an image of a specific size</a:t>
            </a:r>
          </a:p>
        </p:txBody>
      </p:sp>
    </p:spTree>
    <p:extLst>
      <p:ext uri="{BB962C8B-B14F-4D97-AF65-F5344CB8AC3E}">
        <p14:creationId xmlns:p14="http://schemas.microsoft.com/office/powerpoint/2010/main" val="120349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1B94-3A5A-733A-A593-6A3EE3E5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CoAtNet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694D-3178-C429-7FCA-BDC25336D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A9C6E-B28F-F85B-287A-8A811365C4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efficient</a:t>
            </a:r>
          </a:p>
          <a:p>
            <a:r>
              <a:rPr lang="en-US" dirty="0"/>
              <a:t>Hierarchical feature learning</a:t>
            </a:r>
          </a:p>
          <a:p>
            <a:r>
              <a:rPr lang="en-US" dirty="0"/>
              <a:t>Summarizes data and recognizes patterns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6446A-6DF8-713A-D52B-5B4391561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A6570-733E-D6EB-1521-1CE08543DA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Computationally efficient</a:t>
            </a:r>
          </a:p>
          <a:p>
            <a:r>
              <a:rPr lang="en-US" dirty="0"/>
              <a:t>Attention mechanism</a:t>
            </a:r>
          </a:p>
          <a:p>
            <a:r>
              <a:rPr lang="en-US" dirty="0"/>
              <a:t>Identifies what is the most important part of the data</a:t>
            </a:r>
          </a:p>
        </p:txBody>
      </p:sp>
    </p:spTree>
    <p:extLst>
      <p:ext uri="{BB962C8B-B14F-4D97-AF65-F5344CB8AC3E}">
        <p14:creationId xmlns:p14="http://schemas.microsoft.com/office/powerpoint/2010/main" val="333472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4707-6187-4B8C-5819-9D77C742E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SS-GAN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FD70B-B3E4-5DA6-D23A-27E38AC1E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Labeled, unlabeled and generated data for training</a:t>
            </a:r>
          </a:p>
        </p:txBody>
      </p:sp>
    </p:spTree>
    <p:extLst>
      <p:ext uri="{BB962C8B-B14F-4D97-AF65-F5344CB8AC3E}">
        <p14:creationId xmlns:p14="http://schemas.microsoft.com/office/powerpoint/2010/main" val="384422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3E97-DB72-CBFA-F910-36209BE7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GAN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2734E8A-5579-C3AE-893D-07A7FF2F7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7" y="1865948"/>
            <a:ext cx="5587065" cy="4351338"/>
          </a:xfr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8F03AE1E-1D11-AB0B-7A63-A83ED71D7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23" y="423545"/>
            <a:ext cx="56197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02F49F2-7A02-8A47-10A9-D8208C3D8BF0}"/>
              </a:ext>
            </a:extLst>
          </p:cNvPr>
          <p:cNvSpPr/>
          <p:nvPr/>
        </p:nvSpPr>
        <p:spPr>
          <a:xfrm>
            <a:off x="4099560" y="1630680"/>
            <a:ext cx="261983" cy="2634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390C9F8-9A49-736A-9AA4-97BED04D2243}"/>
              </a:ext>
            </a:extLst>
          </p:cNvPr>
          <p:cNvSpPr/>
          <p:nvPr/>
        </p:nvSpPr>
        <p:spPr>
          <a:xfrm>
            <a:off x="4294777" y="1949631"/>
            <a:ext cx="261983" cy="2634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35EEB6-58C8-0AA4-BE46-EFC73A8D014F}"/>
              </a:ext>
            </a:extLst>
          </p:cNvPr>
          <p:cNvSpPr/>
          <p:nvPr/>
        </p:nvSpPr>
        <p:spPr>
          <a:xfrm>
            <a:off x="4361180" y="1443446"/>
            <a:ext cx="261983" cy="2634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1A9D782-FC44-8961-A8F8-C571F9D19217}"/>
              </a:ext>
            </a:extLst>
          </p:cNvPr>
          <p:cNvSpPr/>
          <p:nvPr/>
        </p:nvSpPr>
        <p:spPr>
          <a:xfrm>
            <a:off x="4556760" y="1672046"/>
            <a:ext cx="261983" cy="2634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0F8BAB-EF1E-8D7F-EE1B-6315CF426DF2}"/>
              </a:ext>
            </a:extLst>
          </p:cNvPr>
          <p:cNvSpPr/>
          <p:nvPr/>
        </p:nvSpPr>
        <p:spPr>
          <a:xfrm>
            <a:off x="6756400" y="1672046"/>
            <a:ext cx="261983" cy="22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03C067-519D-A684-7C9B-711D6F7378A7}"/>
              </a:ext>
            </a:extLst>
          </p:cNvPr>
          <p:cNvSpPr/>
          <p:nvPr/>
        </p:nvSpPr>
        <p:spPr>
          <a:xfrm>
            <a:off x="6587309" y="1928041"/>
            <a:ext cx="261983" cy="22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AE1AF1-6C44-1CA4-2AEB-86E7D4F7C680}"/>
              </a:ext>
            </a:extLst>
          </p:cNvPr>
          <p:cNvSpPr/>
          <p:nvPr/>
        </p:nvSpPr>
        <p:spPr>
          <a:xfrm>
            <a:off x="7061200" y="1976846"/>
            <a:ext cx="261983" cy="22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EA5EA-271D-8710-0F95-EF62CEE1032C}"/>
              </a:ext>
            </a:extLst>
          </p:cNvPr>
          <p:cNvSpPr/>
          <p:nvPr/>
        </p:nvSpPr>
        <p:spPr>
          <a:xfrm>
            <a:off x="6723017" y="2169522"/>
            <a:ext cx="261983" cy="22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707CAA5-787D-D865-9C8D-2C488A972D5E}"/>
              </a:ext>
            </a:extLst>
          </p:cNvPr>
          <p:cNvSpPr/>
          <p:nvPr/>
        </p:nvSpPr>
        <p:spPr>
          <a:xfrm>
            <a:off x="5677988" y="3585029"/>
            <a:ext cx="251098" cy="2322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229007E-AE8E-D073-BBD1-F2ACC38785D7}"/>
              </a:ext>
            </a:extLst>
          </p:cNvPr>
          <p:cNvSpPr/>
          <p:nvPr/>
        </p:nvSpPr>
        <p:spPr>
          <a:xfrm>
            <a:off x="6013631" y="3751944"/>
            <a:ext cx="251098" cy="2322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0331FE5-9E8D-A4CA-58D9-AADF9BEFFDCB}"/>
              </a:ext>
            </a:extLst>
          </p:cNvPr>
          <p:cNvSpPr/>
          <p:nvPr/>
        </p:nvSpPr>
        <p:spPr>
          <a:xfrm>
            <a:off x="5953760" y="3251201"/>
            <a:ext cx="251098" cy="2322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72D4A462-0317-F45A-C854-3B1A55C18496}"/>
              </a:ext>
            </a:extLst>
          </p:cNvPr>
          <p:cNvSpPr/>
          <p:nvPr/>
        </p:nvSpPr>
        <p:spPr>
          <a:xfrm>
            <a:off x="6204858" y="3468915"/>
            <a:ext cx="251098" cy="2322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9D5879-CC9D-9CA6-19A8-8726605FEB8D}"/>
              </a:ext>
            </a:extLst>
          </p:cNvPr>
          <p:cNvSpPr/>
          <p:nvPr/>
        </p:nvSpPr>
        <p:spPr>
          <a:xfrm>
            <a:off x="3941355" y="1284150"/>
            <a:ext cx="1058815" cy="110744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C59881-98ED-7211-E852-9EEA057EB608}"/>
              </a:ext>
            </a:extLst>
          </p:cNvPr>
          <p:cNvSpPr/>
          <p:nvPr/>
        </p:nvSpPr>
        <p:spPr>
          <a:xfrm>
            <a:off x="6373948" y="1485355"/>
            <a:ext cx="1058815" cy="110744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3B8036-3B74-130C-0541-7082113BB434}"/>
              </a:ext>
            </a:extLst>
          </p:cNvPr>
          <p:cNvSpPr/>
          <p:nvPr/>
        </p:nvSpPr>
        <p:spPr>
          <a:xfrm>
            <a:off x="5549901" y="3031309"/>
            <a:ext cx="1058815" cy="110744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35E6EB3-5F20-FF3A-B90E-C08FCC5CF2C1}"/>
              </a:ext>
            </a:extLst>
          </p:cNvPr>
          <p:cNvSpPr/>
          <p:nvPr/>
        </p:nvSpPr>
        <p:spPr>
          <a:xfrm>
            <a:off x="317847" y="-49348"/>
            <a:ext cx="10867411" cy="6161314"/>
          </a:xfrm>
          <a:custGeom>
            <a:avLst/>
            <a:gdLst>
              <a:gd name="connsiteX0" fmla="*/ 516724 w 10867411"/>
              <a:gd name="connsiteY0" fmla="*/ 348343 h 6161314"/>
              <a:gd name="connsiteX1" fmla="*/ 792496 w 10867411"/>
              <a:gd name="connsiteY1" fmla="*/ 341086 h 6161314"/>
              <a:gd name="connsiteX2" fmla="*/ 901353 w 10867411"/>
              <a:gd name="connsiteY2" fmla="*/ 348343 h 6161314"/>
              <a:gd name="connsiteX3" fmla="*/ 1213410 w 10867411"/>
              <a:gd name="connsiteY3" fmla="*/ 370114 h 6161314"/>
              <a:gd name="connsiteX4" fmla="*/ 1322267 w 10867411"/>
              <a:gd name="connsiteY4" fmla="*/ 384629 h 6161314"/>
              <a:gd name="connsiteX5" fmla="*/ 1757696 w 10867411"/>
              <a:gd name="connsiteY5" fmla="*/ 319314 h 6161314"/>
              <a:gd name="connsiteX6" fmla="*/ 1859296 w 10867411"/>
              <a:gd name="connsiteY6" fmla="*/ 304800 h 6161314"/>
              <a:gd name="connsiteX7" fmla="*/ 1975410 w 10867411"/>
              <a:gd name="connsiteY7" fmla="*/ 275772 h 6161314"/>
              <a:gd name="connsiteX8" fmla="*/ 2403582 w 10867411"/>
              <a:gd name="connsiteY8" fmla="*/ 254000 h 6161314"/>
              <a:gd name="connsiteX9" fmla="*/ 3281696 w 10867411"/>
              <a:gd name="connsiteY9" fmla="*/ 87086 h 6161314"/>
              <a:gd name="connsiteX10" fmla="*/ 3441353 w 10867411"/>
              <a:gd name="connsiteY10" fmla="*/ 130629 h 6161314"/>
              <a:gd name="connsiteX11" fmla="*/ 3898553 w 10867411"/>
              <a:gd name="connsiteY11" fmla="*/ 94343 h 6161314"/>
              <a:gd name="connsiteX12" fmla="*/ 4355753 w 10867411"/>
              <a:gd name="connsiteY12" fmla="*/ 87086 h 6161314"/>
              <a:gd name="connsiteX13" fmla="*/ 5154039 w 10867411"/>
              <a:gd name="connsiteY13" fmla="*/ 0 h 6161314"/>
              <a:gd name="connsiteX14" fmla="*/ 5320953 w 10867411"/>
              <a:gd name="connsiteY14" fmla="*/ 101600 h 6161314"/>
              <a:gd name="connsiteX15" fmla="*/ 5415296 w 10867411"/>
              <a:gd name="connsiteY15" fmla="*/ 152400 h 6161314"/>
              <a:gd name="connsiteX16" fmla="*/ 6024896 w 10867411"/>
              <a:gd name="connsiteY16" fmla="*/ 239486 h 6161314"/>
              <a:gd name="connsiteX17" fmla="*/ 6300667 w 10867411"/>
              <a:gd name="connsiteY17" fmla="*/ 319314 h 6161314"/>
              <a:gd name="connsiteX18" fmla="*/ 6438553 w 10867411"/>
              <a:gd name="connsiteY18" fmla="*/ 377372 h 6161314"/>
              <a:gd name="connsiteX19" fmla="*/ 6786896 w 10867411"/>
              <a:gd name="connsiteY19" fmla="*/ 428172 h 6161314"/>
              <a:gd name="connsiteX20" fmla="*/ 7635982 w 10867411"/>
              <a:gd name="connsiteY20" fmla="*/ 515257 h 6161314"/>
              <a:gd name="connsiteX21" fmla="*/ 7817410 w 10867411"/>
              <a:gd name="connsiteY21" fmla="*/ 566057 h 6161314"/>
              <a:gd name="connsiteX22" fmla="*/ 7926267 w 10867411"/>
              <a:gd name="connsiteY22" fmla="*/ 653143 h 6161314"/>
              <a:gd name="connsiteX23" fmla="*/ 8187524 w 10867411"/>
              <a:gd name="connsiteY23" fmla="*/ 834572 h 6161314"/>
              <a:gd name="connsiteX24" fmla="*/ 8405239 w 10867411"/>
              <a:gd name="connsiteY24" fmla="*/ 1052286 h 6161314"/>
              <a:gd name="connsiteX25" fmla="*/ 8804382 w 10867411"/>
              <a:gd name="connsiteY25" fmla="*/ 1342572 h 6161314"/>
              <a:gd name="connsiteX26" fmla="*/ 9762324 w 10867411"/>
              <a:gd name="connsiteY26" fmla="*/ 1640114 h 6161314"/>
              <a:gd name="connsiteX27" fmla="*/ 10074382 w 10867411"/>
              <a:gd name="connsiteY27" fmla="*/ 1741714 h 6161314"/>
              <a:gd name="connsiteX28" fmla="*/ 10386439 w 10867411"/>
              <a:gd name="connsiteY28" fmla="*/ 2039257 h 6161314"/>
              <a:gd name="connsiteX29" fmla="*/ 10429982 w 10867411"/>
              <a:gd name="connsiteY29" fmla="*/ 2119086 h 6161314"/>
              <a:gd name="connsiteX30" fmla="*/ 10582382 w 10867411"/>
              <a:gd name="connsiteY30" fmla="*/ 2467429 h 6161314"/>
              <a:gd name="connsiteX31" fmla="*/ 10792839 w 10867411"/>
              <a:gd name="connsiteY31" fmla="*/ 2866572 h 6161314"/>
              <a:gd name="connsiteX32" fmla="*/ 10821867 w 10867411"/>
              <a:gd name="connsiteY32" fmla="*/ 2989943 h 6161314"/>
              <a:gd name="connsiteX33" fmla="*/ 10865410 w 10867411"/>
              <a:gd name="connsiteY33" fmla="*/ 3497943 h 6161314"/>
              <a:gd name="connsiteX34" fmla="*/ 10713010 w 10867411"/>
              <a:gd name="connsiteY34" fmla="*/ 3933372 h 6161314"/>
              <a:gd name="connsiteX35" fmla="*/ 10611410 w 10867411"/>
              <a:gd name="connsiteY35" fmla="*/ 4122057 h 6161314"/>
              <a:gd name="connsiteX36" fmla="*/ 10546096 w 10867411"/>
              <a:gd name="connsiteY36" fmla="*/ 4296229 h 6161314"/>
              <a:gd name="connsiteX37" fmla="*/ 10444496 w 10867411"/>
              <a:gd name="connsiteY37" fmla="*/ 4608286 h 6161314"/>
              <a:gd name="connsiteX38" fmla="*/ 10357410 w 10867411"/>
              <a:gd name="connsiteY38" fmla="*/ 4775200 h 6161314"/>
              <a:gd name="connsiteX39" fmla="*/ 10154210 w 10867411"/>
              <a:gd name="connsiteY39" fmla="*/ 5065486 h 6161314"/>
              <a:gd name="connsiteX40" fmla="*/ 10103410 w 10867411"/>
              <a:gd name="connsiteY40" fmla="*/ 5174343 h 6161314"/>
              <a:gd name="connsiteX41" fmla="*/ 9842153 w 10867411"/>
              <a:gd name="connsiteY41" fmla="*/ 5479143 h 6161314"/>
              <a:gd name="connsiteX42" fmla="*/ 9667982 w 10867411"/>
              <a:gd name="connsiteY42" fmla="*/ 5609772 h 6161314"/>
              <a:gd name="connsiteX43" fmla="*/ 9392210 w 10867411"/>
              <a:gd name="connsiteY43" fmla="*/ 5667829 h 6161314"/>
              <a:gd name="connsiteX44" fmla="*/ 8245582 w 10867411"/>
              <a:gd name="connsiteY44" fmla="*/ 5733143 h 6161314"/>
              <a:gd name="connsiteX45" fmla="*/ 7940782 w 10867411"/>
              <a:gd name="connsiteY45" fmla="*/ 5842000 h 6161314"/>
              <a:gd name="connsiteX46" fmla="*/ 7483582 w 10867411"/>
              <a:gd name="connsiteY46" fmla="*/ 5979886 h 6161314"/>
              <a:gd name="connsiteX47" fmla="*/ 7280382 w 10867411"/>
              <a:gd name="connsiteY47" fmla="*/ 6030686 h 6161314"/>
              <a:gd name="connsiteX48" fmla="*/ 6873982 w 10867411"/>
              <a:gd name="connsiteY48" fmla="*/ 6146800 h 6161314"/>
              <a:gd name="connsiteX49" fmla="*/ 6402267 w 10867411"/>
              <a:gd name="connsiteY49" fmla="*/ 6161314 h 6161314"/>
              <a:gd name="connsiteX50" fmla="*/ 5633010 w 10867411"/>
              <a:gd name="connsiteY50" fmla="*/ 6132286 h 6161314"/>
              <a:gd name="connsiteX51" fmla="*/ 4791182 w 10867411"/>
              <a:gd name="connsiteY51" fmla="*/ 5812972 h 6161314"/>
              <a:gd name="connsiteX52" fmla="*/ 4450096 w 10867411"/>
              <a:gd name="connsiteY52" fmla="*/ 5754914 h 6161314"/>
              <a:gd name="connsiteX53" fmla="*/ 4087239 w 10867411"/>
              <a:gd name="connsiteY53" fmla="*/ 5646057 h 6161314"/>
              <a:gd name="connsiteX54" fmla="*/ 3702610 w 10867411"/>
              <a:gd name="connsiteY54" fmla="*/ 5515429 h 6161314"/>
              <a:gd name="connsiteX55" fmla="*/ 3434096 w 10867411"/>
              <a:gd name="connsiteY55" fmla="*/ 5377543 h 6161314"/>
              <a:gd name="connsiteX56" fmla="*/ 3158324 w 10867411"/>
              <a:gd name="connsiteY56" fmla="*/ 5341257 h 6161314"/>
              <a:gd name="connsiteX57" fmla="*/ 2817239 w 10867411"/>
              <a:gd name="connsiteY57" fmla="*/ 5355772 h 6161314"/>
              <a:gd name="connsiteX58" fmla="*/ 2643067 w 10867411"/>
              <a:gd name="connsiteY58" fmla="*/ 5392057 h 6161314"/>
              <a:gd name="connsiteX59" fmla="*/ 2135067 w 10867411"/>
              <a:gd name="connsiteY59" fmla="*/ 5152572 h 6161314"/>
              <a:gd name="connsiteX60" fmla="*/ 1431124 w 10867411"/>
              <a:gd name="connsiteY60" fmla="*/ 4644572 h 6161314"/>
              <a:gd name="connsiteX61" fmla="*/ 1177124 w 10867411"/>
              <a:gd name="connsiteY61" fmla="*/ 4230914 h 6161314"/>
              <a:gd name="connsiteX62" fmla="*/ 1053753 w 10867411"/>
              <a:gd name="connsiteY62" fmla="*/ 3962400 h 6161314"/>
              <a:gd name="connsiteX63" fmla="*/ 923124 w 10867411"/>
              <a:gd name="connsiteY63" fmla="*/ 3802743 h 6161314"/>
              <a:gd name="connsiteX64" fmla="*/ 705410 w 10867411"/>
              <a:gd name="connsiteY64" fmla="*/ 3447143 h 6161314"/>
              <a:gd name="connsiteX65" fmla="*/ 342553 w 10867411"/>
              <a:gd name="connsiteY65" fmla="*/ 3287486 h 6161314"/>
              <a:gd name="connsiteX66" fmla="*/ 277239 w 10867411"/>
              <a:gd name="connsiteY66" fmla="*/ 3272972 h 6161314"/>
              <a:gd name="connsiteX67" fmla="*/ 153867 w 10867411"/>
              <a:gd name="connsiteY67" fmla="*/ 3251200 h 6161314"/>
              <a:gd name="connsiteX68" fmla="*/ 8724 w 10867411"/>
              <a:gd name="connsiteY68" fmla="*/ 2888343 h 6161314"/>
              <a:gd name="connsiteX69" fmla="*/ 226439 w 10867411"/>
              <a:gd name="connsiteY69" fmla="*/ 2264229 h 6161314"/>
              <a:gd name="connsiteX70" fmla="*/ 269982 w 10867411"/>
              <a:gd name="connsiteY70" fmla="*/ 1589314 h 6161314"/>
              <a:gd name="connsiteX71" fmla="*/ 233696 w 10867411"/>
              <a:gd name="connsiteY71" fmla="*/ 1306286 h 6161314"/>
              <a:gd name="connsiteX72" fmla="*/ 269982 w 10867411"/>
              <a:gd name="connsiteY72" fmla="*/ 892629 h 6161314"/>
              <a:gd name="connsiteX73" fmla="*/ 371582 w 10867411"/>
              <a:gd name="connsiteY73" fmla="*/ 711200 h 6161314"/>
              <a:gd name="connsiteX74" fmla="*/ 415124 w 10867411"/>
              <a:gd name="connsiteY74" fmla="*/ 566057 h 6161314"/>
              <a:gd name="connsiteX75" fmla="*/ 422382 w 10867411"/>
              <a:gd name="connsiteY75" fmla="*/ 515257 h 6161314"/>
              <a:gd name="connsiteX76" fmla="*/ 458667 w 10867411"/>
              <a:gd name="connsiteY76" fmla="*/ 457200 h 6161314"/>
              <a:gd name="connsiteX77" fmla="*/ 516724 w 10867411"/>
              <a:gd name="connsiteY77" fmla="*/ 348343 h 616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0867411" h="6161314">
                <a:moveTo>
                  <a:pt x="516724" y="348343"/>
                </a:moveTo>
                <a:cubicBezTo>
                  <a:pt x="608648" y="345924"/>
                  <a:pt x="700540" y="341086"/>
                  <a:pt x="792496" y="341086"/>
                </a:cubicBezTo>
                <a:cubicBezTo>
                  <a:pt x="828862" y="341086"/>
                  <a:pt x="865058" y="346075"/>
                  <a:pt x="901353" y="348343"/>
                </a:cubicBezTo>
                <a:cubicBezTo>
                  <a:pt x="1018908" y="355690"/>
                  <a:pt x="1088986" y="357975"/>
                  <a:pt x="1213410" y="370114"/>
                </a:cubicBezTo>
                <a:cubicBezTo>
                  <a:pt x="1249844" y="373669"/>
                  <a:pt x="1285981" y="379791"/>
                  <a:pt x="1322267" y="384629"/>
                </a:cubicBezTo>
                <a:cubicBezTo>
                  <a:pt x="1666345" y="349034"/>
                  <a:pt x="1401052" y="382717"/>
                  <a:pt x="1757696" y="319314"/>
                </a:cubicBezTo>
                <a:cubicBezTo>
                  <a:pt x="1791378" y="313326"/>
                  <a:pt x="1825750" y="311509"/>
                  <a:pt x="1859296" y="304800"/>
                </a:cubicBezTo>
                <a:cubicBezTo>
                  <a:pt x="1898417" y="296976"/>
                  <a:pt x="1935687" y="279479"/>
                  <a:pt x="1975410" y="275772"/>
                </a:cubicBezTo>
                <a:cubicBezTo>
                  <a:pt x="2117700" y="262492"/>
                  <a:pt x="2260858" y="261257"/>
                  <a:pt x="2403582" y="254000"/>
                </a:cubicBezTo>
                <a:cubicBezTo>
                  <a:pt x="2757697" y="158293"/>
                  <a:pt x="2935504" y="72034"/>
                  <a:pt x="3281696" y="87086"/>
                </a:cubicBezTo>
                <a:cubicBezTo>
                  <a:pt x="3336807" y="89482"/>
                  <a:pt x="3388134" y="116115"/>
                  <a:pt x="3441353" y="130629"/>
                </a:cubicBezTo>
                <a:cubicBezTo>
                  <a:pt x="3593753" y="118534"/>
                  <a:pt x="3745847" y="101615"/>
                  <a:pt x="3898553" y="94343"/>
                </a:cubicBezTo>
                <a:cubicBezTo>
                  <a:pt x="4050800" y="87093"/>
                  <a:pt x="4203762" y="98507"/>
                  <a:pt x="4355753" y="87086"/>
                </a:cubicBezTo>
                <a:cubicBezTo>
                  <a:pt x="4622674" y="67028"/>
                  <a:pt x="4887944" y="29029"/>
                  <a:pt x="5154039" y="0"/>
                </a:cubicBezTo>
                <a:cubicBezTo>
                  <a:pt x="5209677" y="33867"/>
                  <a:pt x="5264691" y="68780"/>
                  <a:pt x="5320953" y="101600"/>
                </a:cubicBezTo>
                <a:cubicBezTo>
                  <a:pt x="5351804" y="119597"/>
                  <a:pt x="5380953" y="142588"/>
                  <a:pt x="5415296" y="152400"/>
                </a:cubicBezTo>
                <a:cubicBezTo>
                  <a:pt x="5602195" y="205800"/>
                  <a:pt x="5836959" y="219909"/>
                  <a:pt x="6024896" y="239486"/>
                </a:cubicBezTo>
                <a:cubicBezTo>
                  <a:pt x="6116820" y="266095"/>
                  <a:pt x="6209880" y="289052"/>
                  <a:pt x="6300667" y="319314"/>
                </a:cubicBezTo>
                <a:cubicBezTo>
                  <a:pt x="6347978" y="335084"/>
                  <a:pt x="6389888" y="366477"/>
                  <a:pt x="6438553" y="377372"/>
                </a:cubicBezTo>
                <a:cubicBezTo>
                  <a:pt x="6553061" y="403008"/>
                  <a:pt x="6670324" y="414749"/>
                  <a:pt x="6786896" y="428172"/>
                </a:cubicBezTo>
                <a:cubicBezTo>
                  <a:pt x="7069542" y="460719"/>
                  <a:pt x="7352953" y="486229"/>
                  <a:pt x="7635982" y="515257"/>
                </a:cubicBezTo>
                <a:cubicBezTo>
                  <a:pt x="7696458" y="532190"/>
                  <a:pt x="7760682" y="539111"/>
                  <a:pt x="7817410" y="566057"/>
                </a:cubicBezTo>
                <a:cubicBezTo>
                  <a:pt x="7859384" y="585995"/>
                  <a:pt x="7888654" y="625855"/>
                  <a:pt x="7926267" y="653143"/>
                </a:cubicBezTo>
                <a:cubicBezTo>
                  <a:pt x="8012086" y="715404"/>
                  <a:pt x="8114858" y="757365"/>
                  <a:pt x="8187524" y="834572"/>
                </a:cubicBezTo>
                <a:cubicBezTo>
                  <a:pt x="8240079" y="890411"/>
                  <a:pt x="8340193" y="1002323"/>
                  <a:pt x="8405239" y="1052286"/>
                </a:cubicBezTo>
                <a:cubicBezTo>
                  <a:pt x="8535706" y="1152500"/>
                  <a:pt x="8653422" y="1277183"/>
                  <a:pt x="8804382" y="1342572"/>
                </a:cubicBezTo>
                <a:cubicBezTo>
                  <a:pt x="9111198" y="1475471"/>
                  <a:pt x="9443043" y="1540826"/>
                  <a:pt x="9762324" y="1640114"/>
                </a:cubicBezTo>
                <a:cubicBezTo>
                  <a:pt x="10014062" y="1718398"/>
                  <a:pt x="9920958" y="1685925"/>
                  <a:pt x="10074382" y="1741714"/>
                </a:cubicBezTo>
                <a:cubicBezTo>
                  <a:pt x="10178401" y="1840895"/>
                  <a:pt x="10317616" y="1913082"/>
                  <a:pt x="10386439" y="2039257"/>
                </a:cubicBezTo>
                <a:cubicBezTo>
                  <a:pt x="10400953" y="2065867"/>
                  <a:pt x="10417870" y="2091300"/>
                  <a:pt x="10429982" y="2119086"/>
                </a:cubicBezTo>
                <a:cubicBezTo>
                  <a:pt x="10525150" y="2337415"/>
                  <a:pt x="10480564" y="2283373"/>
                  <a:pt x="10582382" y="2467429"/>
                </a:cubicBezTo>
                <a:cubicBezTo>
                  <a:pt x="10683185" y="2649649"/>
                  <a:pt x="10719032" y="2671201"/>
                  <a:pt x="10792839" y="2866572"/>
                </a:cubicBezTo>
                <a:cubicBezTo>
                  <a:pt x="10807769" y="2906093"/>
                  <a:pt x="10812191" y="2948819"/>
                  <a:pt x="10821867" y="2989943"/>
                </a:cubicBezTo>
                <a:cubicBezTo>
                  <a:pt x="10827791" y="3040885"/>
                  <a:pt x="10877939" y="3400842"/>
                  <a:pt x="10865410" y="3497943"/>
                </a:cubicBezTo>
                <a:cubicBezTo>
                  <a:pt x="10841525" y="3683050"/>
                  <a:pt x="10793316" y="3775850"/>
                  <a:pt x="10713010" y="3933372"/>
                </a:cubicBezTo>
                <a:cubicBezTo>
                  <a:pt x="10680566" y="3997012"/>
                  <a:pt x="10641262" y="4057160"/>
                  <a:pt x="10611410" y="4122057"/>
                </a:cubicBezTo>
                <a:cubicBezTo>
                  <a:pt x="10585498" y="4178388"/>
                  <a:pt x="10565342" y="4237287"/>
                  <a:pt x="10546096" y="4296229"/>
                </a:cubicBezTo>
                <a:cubicBezTo>
                  <a:pt x="10492239" y="4461167"/>
                  <a:pt x="10510961" y="4464861"/>
                  <a:pt x="10444496" y="4608286"/>
                </a:cubicBezTo>
                <a:cubicBezTo>
                  <a:pt x="10418110" y="4665225"/>
                  <a:pt x="10391047" y="4722221"/>
                  <a:pt x="10357410" y="4775200"/>
                </a:cubicBezTo>
                <a:cubicBezTo>
                  <a:pt x="10294100" y="4874913"/>
                  <a:pt x="10204158" y="4958454"/>
                  <a:pt x="10154210" y="5065486"/>
                </a:cubicBezTo>
                <a:cubicBezTo>
                  <a:pt x="10137277" y="5101772"/>
                  <a:pt x="10124550" y="5140336"/>
                  <a:pt x="10103410" y="5174343"/>
                </a:cubicBezTo>
                <a:cubicBezTo>
                  <a:pt x="10029835" y="5292703"/>
                  <a:pt x="9947754" y="5387942"/>
                  <a:pt x="9842153" y="5479143"/>
                </a:cubicBezTo>
                <a:cubicBezTo>
                  <a:pt x="9787229" y="5526577"/>
                  <a:pt x="9734907" y="5581707"/>
                  <a:pt x="9667982" y="5609772"/>
                </a:cubicBezTo>
                <a:cubicBezTo>
                  <a:pt x="9581352" y="5646101"/>
                  <a:pt x="9484134" y="5648477"/>
                  <a:pt x="9392210" y="5667829"/>
                </a:cubicBezTo>
                <a:cubicBezTo>
                  <a:pt x="8946355" y="5630673"/>
                  <a:pt x="8983367" y="5624152"/>
                  <a:pt x="8245582" y="5733143"/>
                </a:cubicBezTo>
                <a:cubicBezTo>
                  <a:pt x="8138855" y="5748909"/>
                  <a:pt x="8043420" y="5808765"/>
                  <a:pt x="7940782" y="5842000"/>
                </a:cubicBezTo>
                <a:cubicBezTo>
                  <a:pt x="7789344" y="5891037"/>
                  <a:pt x="7636637" y="5936156"/>
                  <a:pt x="7483582" y="5979886"/>
                </a:cubicBezTo>
                <a:cubicBezTo>
                  <a:pt x="7416450" y="5999066"/>
                  <a:pt x="7347721" y="6012248"/>
                  <a:pt x="7280382" y="6030686"/>
                </a:cubicBezTo>
                <a:cubicBezTo>
                  <a:pt x="7144496" y="6067893"/>
                  <a:pt x="7013336" y="6126070"/>
                  <a:pt x="6873982" y="6146800"/>
                </a:cubicBezTo>
                <a:cubicBezTo>
                  <a:pt x="6718382" y="6169947"/>
                  <a:pt x="6559505" y="6156476"/>
                  <a:pt x="6402267" y="6161314"/>
                </a:cubicBezTo>
                <a:lnTo>
                  <a:pt x="5633010" y="6132286"/>
                </a:lnTo>
                <a:cubicBezTo>
                  <a:pt x="4454340" y="5926487"/>
                  <a:pt x="5427773" y="5995993"/>
                  <a:pt x="4791182" y="5812972"/>
                </a:cubicBezTo>
                <a:cubicBezTo>
                  <a:pt x="4680341" y="5781105"/>
                  <a:pt x="4562315" y="5781523"/>
                  <a:pt x="4450096" y="5754914"/>
                </a:cubicBezTo>
                <a:cubicBezTo>
                  <a:pt x="4327225" y="5725780"/>
                  <a:pt x="4207496" y="5684586"/>
                  <a:pt x="4087239" y="5646057"/>
                </a:cubicBezTo>
                <a:cubicBezTo>
                  <a:pt x="3958293" y="5604744"/>
                  <a:pt x="3827842" y="5566913"/>
                  <a:pt x="3702610" y="5515429"/>
                </a:cubicBezTo>
                <a:cubicBezTo>
                  <a:pt x="3609551" y="5477172"/>
                  <a:pt x="3529925" y="5408208"/>
                  <a:pt x="3434096" y="5377543"/>
                </a:cubicBezTo>
                <a:cubicBezTo>
                  <a:pt x="3345791" y="5349285"/>
                  <a:pt x="3250248" y="5353352"/>
                  <a:pt x="3158324" y="5341257"/>
                </a:cubicBezTo>
                <a:cubicBezTo>
                  <a:pt x="3044629" y="5346095"/>
                  <a:pt x="2930488" y="5344607"/>
                  <a:pt x="2817239" y="5355772"/>
                </a:cubicBezTo>
                <a:cubicBezTo>
                  <a:pt x="2758221" y="5361591"/>
                  <a:pt x="2701681" y="5401075"/>
                  <a:pt x="2643067" y="5392057"/>
                </a:cubicBezTo>
                <a:cubicBezTo>
                  <a:pt x="2392649" y="5353531"/>
                  <a:pt x="2337790" y="5261731"/>
                  <a:pt x="2135067" y="5152572"/>
                </a:cubicBezTo>
                <a:cubicBezTo>
                  <a:pt x="1821682" y="4983826"/>
                  <a:pt x="1693535" y="5015037"/>
                  <a:pt x="1431124" y="4644572"/>
                </a:cubicBezTo>
                <a:cubicBezTo>
                  <a:pt x="1291705" y="4447744"/>
                  <a:pt x="1295155" y="4466977"/>
                  <a:pt x="1177124" y="4230914"/>
                </a:cubicBezTo>
                <a:cubicBezTo>
                  <a:pt x="1133073" y="4142813"/>
                  <a:pt x="1104008" y="4047115"/>
                  <a:pt x="1053753" y="3962400"/>
                </a:cubicBezTo>
                <a:cubicBezTo>
                  <a:pt x="1018670" y="3903261"/>
                  <a:pt x="961636" y="3859709"/>
                  <a:pt x="923124" y="3802743"/>
                </a:cubicBezTo>
                <a:cubicBezTo>
                  <a:pt x="845282" y="3687602"/>
                  <a:pt x="809360" y="3539399"/>
                  <a:pt x="705410" y="3447143"/>
                </a:cubicBezTo>
                <a:cubicBezTo>
                  <a:pt x="606577" y="3359429"/>
                  <a:pt x="464956" y="3337277"/>
                  <a:pt x="342553" y="3287486"/>
                </a:cubicBezTo>
                <a:cubicBezTo>
                  <a:pt x="321894" y="3279083"/>
                  <a:pt x="299140" y="3277184"/>
                  <a:pt x="277239" y="3272972"/>
                </a:cubicBezTo>
                <a:cubicBezTo>
                  <a:pt x="236231" y="3265086"/>
                  <a:pt x="194991" y="3258457"/>
                  <a:pt x="153867" y="3251200"/>
                </a:cubicBezTo>
                <a:cubicBezTo>
                  <a:pt x="-21395" y="3183791"/>
                  <a:pt x="-6915" y="3220662"/>
                  <a:pt x="8724" y="2888343"/>
                </a:cubicBezTo>
                <a:cubicBezTo>
                  <a:pt x="15937" y="2735066"/>
                  <a:pt x="175657" y="2387174"/>
                  <a:pt x="226439" y="2264229"/>
                </a:cubicBezTo>
                <a:cubicBezTo>
                  <a:pt x="261669" y="1982382"/>
                  <a:pt x="283186" y="1893020"/>
                  <a:pt x="269982" y="1589314"/>
                </a:cubicBezTo>
                <a:cubicBezTo>
                  <a:pt x="265851" y="1494289"/>
                  <a:pt x="245791" y="1400629"/>
                  <a:pt x="233696" y="1306286"/>
                </a:cubicBezTo>
                <a:cubicBezTo>
                  <a:pt x="245791" y="1168400"/>
                  <a:pt x="238738" y="1027472"/>
                  <a:pt x="269982" y="892629"/>
                </a:cubicBezTo>
                <a:cubicBezTo>
                  <a:pt x="285628" y="825105"/>
                  <a:pt x="343431" y="774539"/>
                  <a:pt x="371582" y="711200"/>
                </a:cubicBezTo>
                <a:cubicBezTo>
                  <a:pt x="392096" y="665042"/>
                  <a:pt x="400610" y="614438"/>
                  <a:pt x="415124" y="566057"/>
                </a:cubicBezTo>
                <a:cubicBezTo>
                  <a:pt x="417543" y="549124"/>
                  <a:pt x="417881" y="531760"/>
                  <a:pt x="422382" y="515257"/>
                </a:cubicBezTo>
                <a:cubicBezTo>
                  <a:pt x="428074" y="494386"/>
                  <a:pt x="446316" y="473668"/>
                  <a:pt x="458667" y="457200"/>
                </a:cubicBezTo>
                <a:lnTo>
                  <a:pt x="516724" y="348343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E2DDEB39-DC48-1A5C-8473-8594E96D7E4C}"/>
              </a:ext>
            </a:extLst>
          </p:cNvPr>
          <p:cNvSpPr/>
          <p:nvPr/>
        </p:nvSpPr>
        <p:spPr>
          <a:xfrm>
            <a:off x="8977086" y="3367315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C88D056A-FDC6-4C87-7DD9-570772DA9B5F}"/>
              </a:ext>
            </a:extLst>
          </p:cNvPr>
          <p:cNvSpPr/>
          <p:nvPr/>
        </p:nvSpPr>
        <p:spPr>
          <a:xfrm>
            <a:off x="2898503" y="3185887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13B09B6A-CEB4-1994-358F-910DB1AE71F8}"/>
              </a:ext>
            </a:extLst>
          </p:cNvPr>
          <p:cNvSpPr/>
          <p:nvPr/>
        </p:nvSpPr>
        <p:spPr>
          <a:xfrm>
            <a:off x="4149634" y="5732600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07785E76-9CFE-4B2A-D187-884B7E3BD6E1}"/>
              </a:ext>
            </a:extLst>
          </p:cNvPr>
          <p:cNvSpPr/>
          <p:nvPr/>
        </p:nvSpPr>
        <p:spPr>
          <a:xfrm>
            <a:off x="4556760" y="5080726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3088685D-39A4-A256-EC38-5280A457F7A5}"/>
              </a:ext>
            </a:extLst>
          </p:cNvPr>
          <p:cNvSpPr/>
          <p:nvPr/>
        </p:nvSpPr>
        <p:spPr>
          <a:xfrm>
            <a:off x="11756572" y="6437086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B73A0989-3DB2-4343-F6CF-90C96BBB39F0}"/>
              </a:ext>
            </a:extLst>
          </p:cNvPr>
          <p:cNvSpPr/>
          <p:nvPr/>
        </p:nvSpPr>
        <p:spPr>
          <a:xfrm>
            <a:off x="10014857" y="579120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8B7760A8-927F-5C35-951C-44A83B734A4D}"/>
              </a:ext>
            </a:extLst>
          </p:cNvPr>
          <p:cNvSpPr/>
          <p:nvPr/>
        </p:nvSpPr>
        <p:spPr>
          <a:xfrm>
            <a:off x="716457" y="4847772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BC91130-FF2C-34F1-5141-83F6CB206C4F}"/>
              </a:ext>
            </a:extLst>
          </p:cNvPr>
          <p:cNvSpPr/>
          <p:nvPr/>
        </p:nvSpPr>
        <p:spPr>
          <a:xfrm>
            <a:off x="3188788" y="4175035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6501951F-2CB7-F2CE-2280-07D32308DF63}"/>
              </a:ext>
            </a:extLst>
          </p:cNvPr>
          <p:cNvSpPr/>
          <p:nvPr/>
        </p:nvSpPr>
        <p:spPr>
          <a:xfrm>
            <a:off x="5461267" y="2239193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1A510D07-57B8-864D-17CF-552BEBBE3CB8}"/>
              </a:ext>
            </a:extLst>
          </p:cNvPr>
          <p:cNvSpPr/>
          <p:nvPr/>
        </p:nvSpPr>
        <p:spPr>
          <a:xfrm>
            <a:off x="1839316" y="1352732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BB3A8AB7-7E65-9B30-5781-444FC2A31DAF}"/>
              </a:ext>
            </a:extLst>
          </p:cNvPr>
          <p:cNvSpPr/>
          <p:nvPr/>
        </p:nvSpPr>
        <p:spPr>
          <a:xfrm>
            <a:off x="1132114" y="2518229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4490777F-E4D5-B4A0-AFF3-34496E24AD27}"/>
              </a:ext>
            </a:extLst>
          </p:cNvPr>
          <p:cNvSpPr/>
          <p:nvPr/>
        </p:nvSpPr>
        <p:spPr>
          <a:xfrm>
            <a:off x="7432763" y="5080726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0139752E-A509-6BF0-8B0A-ED701B180A1D}"/>
              </a:ext>
            </a:extLst>
          </p:cNvPr>
          <p:cNvSpPr/>
          <p:nvPr/>
        </p:nvSpPr>
        <p:spPr>
          <a:xfrm>
            <a:off x="8595628" y="2051595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5C41F46E-30D7-B2F2-8907-BD7C3E7C1A70}"/>
              </a:ext>
            </a:extLst>
          </p:cNvPr>
          <p:cNvSpPr/>
          <p:nvPr/>
        </p:nvSpPr>
        <p:spPr>
          <a:xfrm>
            <a:off x="8977086" y="6204857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03793BDF-F4FD-0CDE-3BBB-F89A48CBAD64}"/>
              </a:ext>
            </a:extLst>
          </p:cNvPr>
          <p:cNvSpPr/>
          <p:nvPr/>
        </p:nvSpPr>
        <p:spPr>
          <a:xfrm>
            <a:off x="7577905" y="3135087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F7E39ADD-7A8E-B1E7-89DE-1F33DADC4D0E}"/>
              </a:ext>
            </a:extLst>
          </p:cNvPr>
          <p:cNvSpPr/>
          <p:nvPr/>
        </p:nvSpPr>
        <p:spPr>
          <a:xfrm>
            <a:off x="5220427" y="412206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638FE586-8264-4C14-7A1E-5E898B8847BC}"/>
              </a:ext>
            </a:extLst>
          </p:cNvPr>
          <p:cNvSpPr/>
          <p:nvPr/>
        </p:nvSpPr>
        <p:spPr>
          <a:xfrm>
            <a:off x="2968172" y="593636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14312D2B-60A4-FEBF-CFE4-2F795DEBF94D}"/>
              </a:ext>
            </a:extLst>
          </p:cNvPr>
          <p:cNvSpPr/>
          <p:nvPr/>
        </p:nvSpPr>
        <p:spPr>
          <a:xfrm>
            <a:off x="1422399" y="6066428"/>
            <a:ext cx="290285" cy="333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5F2C8B2-5A70-5A8B-5149-3F5E063C933B}"/>
              </a:ext>
            </a:extLst>
          </p:cNvPr>
          <p:cNvSpPr/>
          <p:nvPr/>
        </p:nvSpPr>
        <p:spPr>
          <a:xfrm>
            <a:off x="4149634" y="2779486"/>
            <a:ext cx="290285" cy="333828"/>
          </a:xfrm>
          <a:prstGeom prst="plus">
            <a:avLst>
              <a:gd name="adj" fmla="val 3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6A79E17E-8F22-B6EF-20D1-EB23FAB0ED7C}"/>
              </a:ext>
            </a:extLst>
          </p:cNvPr>
          <p:cNvSpPr/>
          <p:nvPr/>
        </p:nvSpPr>
        <p:spPr>
          <a:xfrm>
            <a:off x="4332878" y="3128192"/>
            <a:ext cx="290285" cy="333828"/>
          </a:xfrm>
          <a:prstGeom prst="plus">
            <a:avLst>
              <a:gd name="adj" fmla="val 3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D6C6CB31-E5AC-7612-8694-0F6F36655849}"/>
              </a:ext>
            </a:extLst>
          </p:cNvPr>
          <p:cNvSpPr/>
          <p:nvPr/>
        </p:nvSpPr>
        <p:spPr>
          <a:xfrm>
            <a:off x="3938271" y="3113314"/>
            <a:ext cx="290285" cy="333828"/>
          </a:xfrm>
          <a:prstGeom prst="plus">
            <a:avLst>
              <a:gd name="adj" fmla="val 3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3A631441-E13C-F133-2F9D-DD288EF822FB}"/>
              </a:ext>
            </a:extLst>
          </p:cNvPr>
          <p:cNvSpPr/>
          <p:nvPr/>
        </p:nvSpPr>
        <p:spPr>
          <a:xfrm>
            <a:off x="4115526" y="3468915"/>
            <a:ext cx="290285" cy="333828"/>
          </a:xfrm>
          <a:prstGeom prst="plus">
            <a:avLst>
              <a:gd name="adj" fmla="val 3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D75718C-7DAF-C089-7984-4ED5EA4BF7C8}"/>
              </a:ext>
            </a:extLst>
          </p:cNvPr>
          <p:cNvSpPr/>
          <p:nvPr/>
        </p:nvSpPr>
        <p:spPr>
          <a:xfrm>
            <a:off x="3388632" y="1117600"/>
            <a:ext cx="4470854" cy="3418114"/>
          </a:xfrm>
          <a:custGeom>
            <a:avLst/>
            <a:gdLst>
              <a:gd name="connsiteX0" fmla="*/ 929368 w 4470854"/>
              <a:gd name="connsiteY0" fmla="*/ 36286 h 3418114"/>
              <a:gd name="connsiteX1" fmla="*/ 740682 w 4470854"/>
              <a:gd name="connsiteY1" fmla="*/ 72571 h 3418114"/>
              <a:gd name="connsiteX2" fmla="*/ 551997 w 4470854"/>
              <a:gd name="connsiteY2" fmla="*/ 145143 h 3418114"/>
              <a:gd name="connsiteX3" fmla="*/ 435882 w 4470854"/>
              <a:gd name="connsiteY3" fmla="*/ 174171 h 3418114"/>
              <a:gd name="connsiteX4" fmla="*/ 247197 w 4470854"/>
              <a:gd name="connsiteY4" fmla="*/ 312057 h 3418114"/>
              <a:gd name="connsiteX5" fmla="*/ 167368 w 4470854"/>
              <a:gd name="connsiteY5" fmla="*/ 384629 h 3418114"/>
              <a:gd name="connsiteX6" fmla="*/ 14968 w 4470854"/>
              <a:gd name="connsiteY6" fmla="*/ 573314 h 3418114"/>
              <a:gd name="connsiteX7" fmla="*/ 454 w 4470854"/>
              <a:gd name="connsiteY7" fmla="*/ 660400 h 3418114"/>
              <a:gd name="connsiteX8" fmla="*/ 43997 w 4470854"/>
              <a:gd name="connsiteY8" fmla="*/ 856343 h 3418114"/>
              <a:gd name="connsiteX9" fmla="*/ 181882 w 4470854"/>
              <a:gd name="connsiteY9" fmla="*/ 1066800 h 3418114"/>
              <a:gd name="connsiteX10" fmla="*/ 370568 w 4470854"/>
              <a:gd name="connsiteY10" fmla="*/ 1211943 h 3418114"/>
              <a:gd name="connsiteX11" fmla="*/ 435882 w 4470854"/>
              <a:gd name="connsiteY11" fmla="*/ 1255486 h 3418114"/>
              <a:gd name="connsiteX12" fmla="*/ 515711 w 4470854"/>
              <a:gd name="connsiteY12" fmla="*/ 1291771 h 3418114"/>
              <a:gd name="connsiteX13" fmla="*/ 675368 w 4470854"/>
              <a:gd name="connsiteY13" fmla="*/ 1436914 h 3418114"/>
              <a:gd name="connsiteX14" fmla="*/ 740682 w 4470854"/>
              <a:gd name="connsiteY14" fmla="*/ 1494971 h 3418114"/>
              <a:gd name="connsiteX15" fmla="*/ 958397 w 4470854"/>
              <a:gd name="connsiteY15" fmla="*/ 1654629 h 3418114"/>
              <a:gd name="connsiteX16" fmla="*/ 987425 w 4470854"/>
              <a:gd name="connsiteY16" fmla="*/ 1669143 h 3418114"/>
              <a:gd name="connsiteX17" fmla="*/ 1154339 w 4470854"/>
              <a:gd name="connsiteY17" fmla="*/ 1712686 h 3418114"/>
              <a:gd name="connsiteX18" fmla="*/ 1255939 w 4470854"/>
              <a:gd name="connsiteY18" fmla="*/ 1698171 h 3418114"/>
              <a:gd name="connsiteX19" fmla="*/ 1480911 w 4470854"/>
              <a:gd name="connsiteY19" fmla="*/ 1741714 h 3418114"/>
              <a:gd name="connsiteX20" fmla="*/ 1618797 w 4470854"/>
              <a:gd name="connsiteY20" fmla="*/ 1748971 h 3418114"/>
              <a:gd name="connsiteX21" fmla="*/ 1647825 w 4470854"/>
              <a:gd name="connsiteY21" fmla="*/ 1756229 h 3418114"/>
              <a:gd name="connsiteX22" fmla="*/ 1684111 w 4470854"/>
              <a:gd name="connsiteY22" fmla="*/ 1901371 h 3418114"/>
              <a:gd name="connsiteX23" fmla="*/ 1705882 w 4470854"/>
              <a:gd name="connsiteY23" fmla="*/ 2140857 h 3418114"/>
              <a:gd name="connsiteX24" fmla="*/ 1720397 w 4470854"/>
              <a:gd name="connsiteY24" fmla="*/ 2256971 h 3418114"/>
              <a:gd name="connsiteX25" fmla="*/ 1742168 w 4470854"/>
              <a:gd name="connsiteY25" fmla="*/ 2329543 h 3418114"/>
              <a:gd name="connsiteX26" fmla="*/ 1756682 w 4470854"/>
              <a:gd name="connsiteY26" fmla="*/ 2394857 h 3418114"/>
              <a:gd name="connsiteX27" fmla="*/ 1851025 w 4470854"/>
              <a:gd name="connsiteY27" fmla="*/ 2576286 h 3418114"/>
              <a:gd name="connsiteX28" fmla="*/ 1909082 w 4470854"/>
              <a:gd name="connsiteY28" fmla="*/ 2699657 h 3418114"/>
              <a:gd name="connsiteX29" fmla="*/ 2075997 w 4470854"/>
              <a:gd name="connsiteY29" fmla="*/ 2910114 h 3418114"/>
              <a:gd name="connsiteX30" fmla="*/ 2475139 w 4470854"/>
              <a:gd name="connsiteY30" fmla="*/ 3251200 h 3418114"/>
              <a:gd name="connsiteX31" fmla="*/ 2554968 w 4470854"/>
              <a:gd name="connsiteY31" fmla="*/ 3272971 h 3418114"/>
              <a:gd name="connsiteX32" fmla="*/ 2627539 w 4470854"/>
              <a:gd name="connsiteY32" fmla="*/ 3323771 h 3418114"/>
              <a:gd name="connsiteX33" fmla="*/ 3026682 w 4470854"/>
              <a:gd name="connsiteY33" fmla="*/ 3418114 h 3418114"/>
              <a:gd name="connsiteX34" fmla="*/ 3193597 w 4470854"/>
              <a:gd name="connsiteY34" fmla="*/ 3323771 h 3418114"/>
              <a:gd name="connsiteX35" fmla="*/ 3338739 w 4470854"/>
              <a:gd name="connsiteY35" fmla="*/ 3149600 h 3418114"/>
              <a:gd name="connsiteX36" fmla="*/ 3375025 w 4470854"/>
              <a:gd name="connsiteY36" fmla="*/ 3069771 h 3418114"/>
              <a:gd name="connsiteX37" fmla="*/ 3498397 w 4470854"/>
              <a:gd name="connsiteY37" fmla="*/ 2946400 h 3418114"/>
              <a:gd name="connsiteX38" fmla="*/ 3527425 w 4470854"/>
              <a:gd name="connsiteY38" fmla="*/ 2815771 h 3418114"/>
              <a:gd name="connsiteX39" fmla="*/ 3447597 w 4470854"/>
              <a:gd name="connsiteY39" fmla="*/ 2438400 h 3418114"/>
              <a:gd name="connsiteX40" fmla="*/ 3418568 w 4470854"/>
              <a:gd name="connsiteY40" fmla="*/ 2242457 h 3418114"/>
              <a:gd name="connsiteX41" fmla="*/ 3469368 w 4470854"/>
              <a:gd name="connsiteY41" fmla="*/ 2148114 h 3418114"/>
              <a:gd name="connsiteX42" fmla="*/ 3491139 w 4470854"/>
              <a:gd name="connsiteY42" fmla="*/ 2068286 h 3418114"/>
              <a:gd name="connsiteX43" fmla="*/ 3817711 w 4470854"/>
              <a:gd name="connsiteY43" fmla="*/ 1814286 h 3418114"/>
              <a:gd name="connsiteX44" fmla="*/ 3926568 w 4470854"/>
              <a:gd name="connsiteY44" fmla="*/ 1792514 h 3418114"/>
              <a:gd name="connsiteX45" fmla="*/ 4180568 w 4470854"/>
              <a:gd name="connsiteY45" fmla="*/ 1567543 h 3418114"/>
              <a:gd name="connsiteX46" fmla="*/ 4369254 w 4470854"/>
              <a:gd name="connsiteY46" fmla="*/ 1371600 h 3418114"/>
              <a:gd name="connsiteX47" fmla="*/ 4456339 w 4470854"/>
              <a:gd name="connsiteY47" fmla="*/ 1168400 h 3418114"/>
              <a:gd name="connsiteX48" fmla="*/ 4470854 w 4470854"/>
              <a:gd name="connsiteY48" fmla="*/ 1059543 h 3418114"/>
              <a:gd name="connsiteX49" fmla="*/ 4391025 w 4470854"/>
              <a:gd name="connsiteY49" fmla="*/ 791029 h 3418114"/>
              <a:gd name="connsiteX50" fmla="*/ 4340225 w 4470854"/>
              <a:gd name="connsiteY50" fmla="*/ 696686 h 3418114"/>
              <a:gd name="connsiteX51" fmla="*/ 3991882 w 4470854"/>
              <a:gd name="connsiteY51" fmla="*/ 333829 h 3418114"/>
              <a:gd name="connsiteX52" fmla="*/ 3766911 w 4470854"/>
              <a:gd name="connsiteY52" fmla="*/ 130629 h 3418114"/>
              <a:gd name="connsiteX53" fmla="*/ 3614511 w 4470854"/>
              <a:gd name="connsiteY53" fmla="*/ 87086 h 3418114"/>
              <a:gd name="connsiteX54" fmla="*/ 3505654 w 4470854"/>
              <a:gd name="connsiteY54" fmla="*/ 50800 h 3418114"/>
              <a:gd name="connsiteX55" fmla="*/ 2946854 w 4470854"/>
              <a:gd name="connsiteY55" fmla="*/ 137886 h 3418114"/>
              <a:gd name="connsiteX56" fmla="*/ 2808968 w 4470854"/>
              <a:gd name="connsiteY56" fmla="*/ 159657 h 3418114"/>
              <a:gd name="connsiteX57" fmla="*/ 2656568 w 4470854"/>
              <a:gd name="connsiteY57" fmla="*/ 210457 h 3418114"/>
              <a:gd name="connsiteX58" fmla="*/ 2351768 w 4470854"/>
              <a:gd name="connsiteY58" fmla="*/ 268514 h 3418114"/>
              <a:gd name="connsiteX59" fmla="*/ 1887311 w 4470854"/>
              <a:gd name="connsiteY59" fmla="*/ 348343 h 3418114"/>
              <a:gd name="connsiteX60" fmla="*/ 1655082 w 4470854"/>
              <a:gd name="connsiteY60" fmla="*/ 254000 h 3418114"/>
              <a:gd name="connsiteX61" fmla="*/ 1538968 w 4470854"/>
              <a:gd name="connsiteY61" fmla="*/ 188686 h 3418114"/>
              <a:gd name="connsiteX62" fmla="*/ 1364797 w 4470854"/>
              <a:gd name="connsiteY62" fmla="*/ 145143 h 3418114"/>
              <a:gd name="connsiteX63" fmla="*/ 1248682 w 4470854"/>
              <a:gd name="connsiteY63" fmla="*/ 94343 h 3418114"/>
              <a:gd name="connsiteX64" fmla="*/ 1219654 w 4470854"/>
              <a:gd name="connsiteY64" fmla="*/ 72571 h 3418114"/>
              <a:gd name="connsiteX65" fmla="*/ 1161597 w 4470854"/>
              <a:gd name="connsiteY65" fmla="*/ 43543 h 3418114"/>
              <a:gd name="connsiteX66" fmla="*/ 1110797 w 4470854"/>
              <a:gd name="connsiteY66" fmla="*/ 29029 h 3418114"/>
              <a:gd name="connsiteX67" fmla="*/ 907597 w 4470854"/>
              <a:gd name="connsiteY67" fmla="*/ 0 h 3418114"/>
              <a:gd name="connsiteX68" fmla="*/ 871311 w 4470854"/>
              <a:gd name="connsiteY68" fmla="*/ 14514 h 3418114"/>
              <a:gd name="connsiteX69" fmla="*/ 878568 w 4470854"/>
              <a:gd name="connsiteY69" fmla="*/ 65314 h 34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470854" h="3418114">
                <a:moveTo>
                  <a:pt x="929368" y="36286"/>
                </a:moveTo>
                <a:cubicBezTo>
                  <a:pt x="866473" y="48381"/>
                  <a:pt x="802988" y="57736"/>
                  <a:pt x="740682" y="72571"/>
                </a:cubicBezTo>
                <a:cubicBezTo>
                  <a:pt x="464136" y="138415"/>
                  <a:pt x="750622" y="76388"/>
                  <a:pt x="551997" y="145143"/>
                </a:cubicBezTo>
                <a:cubicBezTo>
                  <a:pt x="514296" y="158193"/>
                  <a:pt x="474587" y="164495"/>
                  <a:pt x="435882" y="174171"/>
                </a:cubicBezTo>
                <a:cubicBezTo>
                  <a:pt x="372987" y="220133"/>
                  <a:pt x="304838" y="259656"/>
                  <a:pt x="247197" y="312057"/>
                </a:cubicBezTo>
                <a:cubicBezTo>
                  <a:pt x="220587" y="336248"/>
                  <a:pt x="192294" y="358706"/>
                  <a:pt x="167368" y="384629"/>
                </a:cubicBezTo>
                <a:cubicBezTo>
                  <a:pt x="78365" y="477192"/>
                  <a:pt x="76865" y="484891"/>
                  <a:pt x="14968" y="573314"/>
                </a:cubicBezTo>
                <a:cubicBezTo>
                  <a:pt x="10130" y="602343"/>
                  <a:pt x="-2549" y="631125"/>
                  <a:pt x="454" y="660400"/>
                </a:cubicBezTo>
                <a:cubicBezTo>
                  <a:pt x="7281" y="726958"/>
                  <a:pt x="24321" y="792394"/>
                  <a:pt x="43997" y="856343"/>
                </a:cubicBezTo>
                <a:cubicBezTo>
                  <a:pt x="63312" y="919117"/>
                  <a:pt x="143400" y="1030291"/>
                  <a:pt x="181882" y="1066800"/>
                </a:cubicBezTo>
                <a:cubicBezTo>
                  <a:pt x="239448" y="1121414"/>
                  <a:pt x="306870" y="1164624"/>
                  <a:pt x="370568" y="1211943"/>
                </a:cubicBezTo>
                <a:cubicBezTo>
                  <a:pt x="391573" y="1227546"/>
                  <a:pt x="412061" y="1244659"/>
                  <a:pt x="435882" y="1255486"/>
                </a:cubicBezTo>
                <a:cubicBezTo>
                  <a:pt x="462492" y="1267581"/>
                  <a:pt x="492412" y="1274121"/>
                  <a:pt x="515711" y="1291771"/>
                </a:cubicBezTo>
                <a:cubicBezTo>
                  <a:pt x="573041" y="1335202"/>
                  <a:pt x="621993" y="1388705"/>
                  <a:pt x="675368" y="1436914"/>
                </a:cubicBezTo>
                <a:cubicBezTo>
                  <a:pt x="696985" y="1456439"/>
                  <a:pt x="719171" y="1475330"/>
                  <a:pt x="740682" y="1494971"/>
                </a:cubicBezTo>
                <a:cubicBezTo>
                  <a:pt x="874957" y="1617570"/>
                  <a:pt x="801873" y="1568541"/>
                  <a:pt x="958397" y="1654629"/>
                </a:cubicBezTo>
                <a:cubicBezTo>
                  <a:pt x="967876" y="1659842"/>
                  <a:pt x="977053" y="1666070"/>
                  <a:pt x="987425" y="1669143"/>
                </a:cubicBezTo>
                <a:cubicBezTo>
                  <a:pt x="1042556" y="1685478"/>
                  <a:pt x="1154339" y="1712686"/>
                  <a:pt x="1154339" y="1712686"/>
                </a:cubicBezTo>
                <a:cubicBezTo>
                  <a:pt x="1188206" y="1707848"/>
                  <a:pt x="1221863" y="1695142"/>
                  <a:pt x="1255939" y="1698171"/>
                </a:cubicBezTo>
                <a:cubicBezTo>
                  <a:pt x="1332021" y="1704934"/>
                  <a:pt x="1404634" y="1737700"/>
                  <a:pt x="1480911" y="1741714"/>
                </a:cubicBezTo>
                <a:lnTo>
                  <a:pt x="1618797" y="1748971"/>
                </a:lnTo>
                <a:cubicBezTo>
                  <a:pt x="1628473" y="1751390"/>
                  <a:pt x="1642105" y="1748058"/>
                  <a:pt x="1647825" y="1756229"/>
                </a:cubicBezTo>
                <a:cubicBezTo>
                  <a:pt x="1666446" y="1782831"/>
                  <a:pt x="1679284" y="1874824"/>
                  <a:pt x="1684111" y="1901371"/>
                </a:cubicBezTo>
                <a:cubicBezTo>
                  <a:pt x="1692764" y="2022511"/>
                  <a:pt x="1690396" y="2005355"/>
                  <a:pt x="1705882" y="2140857"/>
                </a:cubicBezTo>
                <a:cubicBezTo>
                  <a:pt x="1710311" y="2179611"/>
                  <a:pt x="1713031" y="2218667"/>
                  <a:pt x="1720397" y="2256971"/>
                </a:cubicBezTo>
                <a:cubicBezTo>
                  <a:pt x="1725167" y="2281772"/>
                  <a:pt x="1735741" y="2305119"/>
                  <a:pt x="1742168" y="2329543"/>
                </a:cubicBezTo>
                <a:cubicBezTo>
                  <a:pt x="1747844" y="2351111"/>
                  <a:pt x="1749629" y="2373699"/>
                  <a:pt x="1756682" y="2394857"/>
                </a:cubicBezTo>
                <a:cubicBezTo>
                  <a:pt x="1818470" y="2580220"/>
                  <a:pt x="1772315" y="2434607"/>
                  <a:pt x="1851025" y="2576286"/>
                </a:cubicBezTo>
                <a:cubicBezTo>
                  <a:pt x="1873097" y="2616016"/>
                  <a:pt x="1887534" y="2659640"/>
                  <a:pt x="1909082" y="2699657"/>
                </a:cubicBezTo>
                <a:cubicBezTo>
                  <a:pt x="1944602" y="2765623"/>
                  <a:pt x="2040622" y="2871662"/>
                  <a:pt x="2075997" y="2910114"/>
                </a:cubicBezTo>
                <a:cubicBezTo>
                  <a:pt x="2172850" y="3015389"/>
                  <a:pt x="2327988" y="3211069"/>
                  <a:pt x="2475139" y="3251200"/>
                </a:cubicBezTo>
                <a:lnTo>
                  <a:pt x="2554968" y="3272971"/>
                </a:lnTo>
                <a:cubicBezTo>
                  <a:pt x="2579158" y="3289904"/>
                  <a:pt x="2600123" y="3312804"/>
                  <a:pt x="2627539" y="3323771"/>
                </a:cubicBezTo>
                <a:cubicBezTo>
                  <a:pt x="2788762" y="3388260"/>
                  <a:pt x="2863522" y="3392009"/>
                  <a:pt x="3026682" y="3418114"/>
                </a:cubicBezTo>
                <a:cubicBezTo>
                  <a:pt x="3076734" y="3393089"/>
                  <a:pt x="3152058" y="3358086"/>
                  <a:pt x="3193597" y="3323771"/>
                </a:cubicBezTo>
                <a:cubicBezTo>
                  <a:pt x="3224524" y="3298222"/>
                  <a:pt x="3319631" y="3180173"/>
                  <a:pt x="3338739" y="3149600"/>
                </a:cubicBezTo>
                <a:cubicBezTo>
                  <a:pt x="3354231" y="3124813"/>
                  <a:pt x="3356966" y="3092755"/>
                  <a:pt x="3375025" y="3069771"/>
                </a:cubicBezTo>
                <a:cubicBezTo>
                  <a:pt x="3410956" y="3024040"/>
                  <a:pt x="3457273" y="2987524"/>
                  <a:pt x="3498397" y="2946400"/>
                </a:cubicBezTo>
                <a:cubicBezTo>
                  <a:pt x="3508073" y="2902857"/>
                  <a:pt x="3529076" y="2860346"/>
                  <a:pt x="3527425" y="2815771"/>
                </a:cubicBezTo>
                <a:cubicBezTo>
                  <a:pt x="3518905" y="2585733"/>
                  <a:pt x="3491067" y="2606072"/>
                  <a:pt x="3447597" y="2438400"/>
                </a:cubicBezTo>
                <a:cubicBezTo>
                  <a:pt x="3434626" y="2388367"/>
                  <a:pt x="3424147" y="2287088"/>
                  <a:pt x="3418568" y="2242457"/>
                </a:cubicBezTo>
                <a:cubicBezTo>
                  <a:pt x="3435501" y="2211009"/>
                  <a:pt x="3455631" y="2181083"/>
                  <a:pt x="3469368" y="2148114"/>
                </a:cubicBezTo>
                <a:cubicBezTo>
                  <a:pt x="3479976" y="2122654"/>
                  <a:pt x="3473097" y="2089147"/>
                  <a:pt x="3491139" y="2068286"/>
                </a:cubicBezTo>
                <a:cubicBezTo>
                  <a:pt x="3556525" y="1992683"/>
                  <a:pt x="3703438" y="1858521"/>
                  <a:pt x="3817711" y="1814286"/>
                </a:cubicBezTo>
                <a:cubicBezTo>
                  <a:pt x="3852220" y="1800928"/>
                  <a:pt x="3890282" y="1799771"/>
                  <a:pt x="3926568" y="1792514"/>
                </a:cubicBezTo>
                <a:cubicBezTo>
                  <a:pt x="4114043" y="1698777"/>
                  <a:pt x="3968854" y="1787400"/>
                  <a:pt x="4180568" y="1567543"/>
                </a:cubicBezTo>
                <a:lnTo>
                  <a:pt x="4369254" y="1371600"/>
                </a:lnTo>
                <a:cubicBezTo>
                  <a:pt x="4389710" y="1327278"/>
                  <a:pt x="4444463" y="1212937"/>
                  <a:pt x="4456339" y="1168400"/>
                </a:cubicBezTo>
                <a:cubicBezTo>
                  <a:pt x="4465771" y="1133029"/>
                  <a:pt x="4466016" y="1095829"/>
                  <a:pt x="4470854" y="1059543"/>
                </a:cubicBezTo>
                <a:cubicBezTo>
                  <a:pt x="4439823" y="896631"/>
                  <a:pt x="4457731" y="929205"/>
                  <a:pt x="4391025" y="791029"/>
                </a:cubicBezTo>
                <a:cubicBezTo>
                  <a:pt x="4375497" y="758864"/>
                  <a:pt x="4363090" y="724124"/>
                  <a:pt x="4340225" y="696686"/>
                </a:cubicBezTo>
                <a:cubicBezTo>
                  <a:pt x="4256987" y="596801"/>
                  <a:pt x="4098595" y="440542"/>
                  <a:pt x="3991882" y="333829"/>
                </a:cubicBezTo>
                <a:cubicBezTo>
                  <a:pt x="3943061" y="285008"/>
                  <a:pt x="3826646" y="162068"/>
                  <a:pt x="3766911" y="130629"/>
                </a:cubicBezTo>
                <a:cubicBezTo>
                  <a:pt x="3720158" y="106022"/>
                  <a:pt x="3665038" y="102525"/>
                  <a:pt x="3614511" y="87086"/>
                </a:cubicBezTo>
                <a:cubicBezTo>
                  <a:pt x="3577932" y="75909"/>
                  <a:pt x="3541940" y="62895"/>
                  <a:pt x="3505654" y="50800"/>
                </a:cubicBezTo>
                <a:cubicBezTo>
                  <a:pt x="3223895" y="82106"/>
                  <a:pt x="3442197" y="55329"/>
                  <a:pt x="2946854" y="137886"/>
                </a:cubicBezTo>
                <a:lnTo>
                  <a:pt x="2808968" y="159657"/>
                </a:lnTo>
                <a:cubicBezTo>
                  <a:pt x="2758168" y="176590"/>
                  <a:pt x="2708325" y="196725"/>
                  <a:pt x="2656568" y="210457"/>
                </a:cubicBezTo>
                <a:cubicBezTo>
                  <a:pt x="2459137" y="262837"/>
                  <a:pt x="2502573" y="243380"/>
                  <a:pt x="2351768" y="268514"/>
                </a:cubicBezTo>
                <a:lnTo>
                  <a:pt x="1887311" y="348343"/>
                </a:lnTo>
                <a:cubicBezTo>
                  <a:pt x="1614367" y="160693"/>
                  <a:pt x="1921351" y="345529"/>
                  <a:pt x="1655082" y="254000"/>
                </a:cubicBezTo>
                <a:cubicBezTo>
                  <a:pt x="1613086" y="239564"/>
                  <a:pt x="1580548" y="204279"/>
                  <a:pt x="1538968" y="188686"/>
                </a:cubicBezTo>
                <a:cubicBezTo>
                  <a:pt x="1482935" y="167673"/>
                  <a:pt x="1364797" y="145143"/>
                  <a:pt x="1364797" y="145143"/>
                </a:cubicBezTo>
                <a:cubicBezTo>
                  <a:pt x="1199755" y="35116"/>
                  <a:pt x="1381274" y="142559"/>
                  <a:pt x="1248682" y="94343"/>
                </a:cubicBezTo>
                <a:cubicBezTo>
                  <a:pt x="1237315" y="90209"/>
                  <a:pt x="1230102" y="78665"/>
                  <a:pt x="1219654" y="72571"/>
                </a:cubicBezTo>
                <a:cubicBezTo>
                  <a:pt x="1200965" y="61669"/>
                  <a:pt x="1181686" y="51578"/>
                  <a:pt x="1161597" y="43543"/>
                </a:cubicBezTo>
                <a:cubicBezTo>
                  <a:pt x="1145246" y="37003"/>
                  <a:pt x="1127882" y="33300"/>
                  <a:pt x="1110797" y="29029"/>
                </a:cubicBezTo>
                <a:cubicBezTo>
                  <a:pt x="994629" y="-13"/>
                  <a:pt x="1033321" y="8381"/>
                  <a:pt x="907597" y="0"/>
                </a:cubicBezTo>
                <a:cubicBezTo>
                  <a:pt x="895502" y="4838"/>
                  <a:pt x="876602" y="2610"/>
                  <a:pt x="871311" y="14514"/>
                </a:cubicBezTo>
                <a:cubicBezTo>
                  <a:pt x="864364" y="30145"/>
                  <a:pt x="878568" y="65314"/>
                  <a:pt x="878568" y="65314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0AFC003-5834-9B5D-0E93-8D9382C6AC1E}"/>
              </a:ext>
            </a:extLst>
          </p:cNvPr>
          <p:cNvSpPr/>
          <p:nvPr/>
        </p:nvSpPr>
        <p:spPr>
          <a:xfrm>
            <a:off x="2880908" y="863600"/>
            <a:ext cx="5254349" cy="3744686"/>
          </a:xfrm>
          <a:custGeom>
            <a:avLst/>
            <a:gdLst>
              <a:gd name="connsiteX0" fmla="*/ 1995892 w 5254349"/>
              <a:gd name="connsiteY0" fmla="*/ 174171 h 3744686"/>
              <a:gd name="connsiteX1" fmla="*/ 1858006 w 5254349"/>
              <a:gd name="connsiteY1" fmla="*/ 108857 h 3744686"/>
              <a:gd name="connsiteX2" fmla="*/ 1749149 w 5254349"/>
              <a:gd name="connsiteY2" fmla="*/ 43543 h 3744686"/>
              <a:gd name="connsiteX3" fmla="*/ 1596749 w 5254349"/>
              <a:gd name="connsiteY3" fmla="*/ 14514 h 3744686"/>
              <a:gd name="connsiteX4" fmla="*/ 1422578 w 5254349"/>
              <a:gd name="connsiteY4" fmla="*/ 0 h 3744686"/>
              <a:gd name="connsiteX5" fmla="*/ 1219378 w 5254349"/>
              <a:gd name="connsiteY5" fmla="*/ 21771 h 3744686"/>
              <a:gd name="connsiteX6" fmla="*/ 1168578 w 5254349"/>
              <a:gd name="connsiteY6" fmla="*/ 43543 h 3744686"/>
              <a:gd name="connsiteX7" fmla="*/ 1132292 w 5254349"/>
              <a:gd name="connsiteY7" fmla="*/ 50800 h 3744686"/>
              <a:gd name="connsiteX8" fmla="*/ 1074235 w 5254349"/>
              <a:gd name="connsiteY8" fmla="*/ 65314 h 3744686"/>
              <a:gd name="connsiteX9" fmla="*/ 1008921 w 5254349"/>
              <a:gd name="connsiteY9" fmla="*/ 87086 h 3744686"/>
              <a:gd name="connsiteX10" fmla="*/ 936349 w 5254349"/>
              <a:gd name="connsiteY10" fmla="*/ 108857 h 3744686"/>
              <a:gd name="connsiteX11" fmla="*/ 900063 w 5254349"/>
              <a:gd name="connsiteY11" fmla="*/ 130629 h 3744686"/>
              <a:gd name="connsiteX12" fmla="*/ 696863 w 5254349"/>
              <a:gd name="connsiteY12" fmla="*/ 174171 h 3744686"/>
              <a:gd name="connsiteX13" fmla="*/ 537206 w 5254349"/>
              <a:gd name="connsiteY13" fmla="*/ 246743 h 3744686"/>
              <a:gd name="connsiteX14" fmla="*/ 471892 w 5254349"/>
              <a:gd name="connsiteY14" fmla="*/ 297543 h 3744686"/>
              <a:gd name="connsiteX15" fmla="*/ 428349 w 5254349"/>
              <a:gd name="connsiteY15" fmla="*/ 341086 h 3744686"/>
              <a:gd name="connsiteX16" fmla="*/ 312235 w 5254349"/>
              <a:gd name="connsiteY16" fmla="*/ 428171 h 3744686"/>
              <a:gd name="connsiteX17" fmla="*/ 138063 w 5254349"/>
              <a:gd name="connsiteY17" fmla="*/ 645886 h 3744686"/>
              <a:gd name="connsiteX18" fmla="*/ 36463 w 5254349"/>
              <a:gd name="connsiteY18" fmla="*/ 762000 h 3744686"/>
              <a:gd name="connsiteX19" fmla="*/ 21949 w 5254349"/>
              <a:gd name="connsiteY19" fmla="*/ 805543 h 3744686"/>
              <a:gd name="connsiteX20" fmla="*/ 178 w 5254349"/>
              <a:gd name="connsiteY20" fmla="*/ 1023257 h 3744686"/>
              <a:gd name="connsiteX21" fmla="*/ 7435 w 5254349"/>
              <a:gd name="connsiteY21" fmla="*/ 1139371 h 3744686"/>
              <a:gd name="connsiteX22" fmla="*/ 21949 w 5254349"/>
              <a:gd name="connsiteY22" fmla="*/ 1197429 h 3744686"/>
              <a:gd name="connsiteX23" fmla="*/ 29206 w 5254349"/>
              <a:gd name="connsiteY23" fmla="*/ 1277257 h 3744686"/>
              <a:gd name="connsiteX24" fmla="*/ 87263 w 5254349"/>
              <a:gd name="connsiteY24" fmla="*/ 1378857 h 3744686"/>
              <a:gd name="connsiteX25" fmla="*/ 167092 w 5254349"/>
              <a:gd name="connsiteY25" fmla="*/ 1502229 h 3744686"/>
              <a:gd name="connsiteX26" fmla="*/ 203378 w 5254349"/>
              <a:gd name="connsiteY26" fmla="*/ 1567543 h 3744686"/>
              <a:gd name="connsiteX27" fmla="*/ 268692 w 5254349"/>
              <a:gd name="connsiteY27" fmla="*/ 1661886 h 3744686"/>
              <a:gd name="connsiteX28" fmla="*/ 363035 w 5254349"/>
              <a:gd name="connsiteY28" fmla="*/ 1908629 h 3744686"/>
              <a:gd name="connsiteX29" fmla="*/ 384806 w 5254349"/>
              <a:gd name="connsiteY29" fmla="*/ 2002971 h 3744686"/>
              <a:gd name="connsiteX30" fmla="*/ 471892 w 5254349"/>
              <a:gd name="connsiteY30" fmla="*/ 2148114 h 3744686"/>
              <a:gd name="connsiteX31" fmla="*/ 529949 w 5254349"/>
              <a:gd name="connsiteY31" fmla="*/ 2256971 h 3744686"/>
              <a:gd name="connsiteX32" fmla="*/ 602521 w 5254349"/>
              <a:gd name="connsiteY32" fmla="*/ 2387600 h 3744686"/>
              <a:gd name="connsiteX33" fmla="*/ 638806 w 5254349"/>
              <a:gd name="connsiteY33" fmla="*/ 2481943 h 3744686"/>
              <a:gd name="connsiteX34" fmla="*/ 646063 w 5254349"/>
              <a:gd name="connsiteY34" fmla="*/ 2540000 h 3744686"/>
              <a:gd name="connsiteX35" fmla="*/ 682349 w 5254349"/>
              <a:gd name="connsiteY35" fmla="*/ 2699657 h 3744686"/>
              <a:gd name="connsiteX36" fmla="*/ 733149 w 5254349"/>
              <a:gd name="connsiteY36" fmla="*/ 2946400 h 3744686"/>
              <a:gd name="connsiteX37" fmla="*/ 878292 w 5254349"/>
              <a:gd name="connsiteY37" fmla="*/ 3142343 h 3744686"/>
              <a:gd name="connsiteX38" fmla="*/ 936349 w 5254349"/>
              <a:gd name="connsiteY38" fmla="*/ 3193143 h 3744686"/>
              <a:gd name="connsiteX39" fmla="*/ 1045206 w 5254349"/>
              <a:gd name="connsiteY39" fmla="*/ 3309257 h 3744686"/>
              <a:gd name="connsiteX40" fmla="*/ 1161321 w 5254349"/>
              <a:gd name="connsiteY40" fmla="*/ 3352800 h 3744686"/>
              <a:gd name="connsiteX41" fmla="*/ 1291949 w 5254349"/>
              <a:gd name="connsiteY41" fmla="*/ 3374571 h 3744686"/>
              <a:gd name="connsiteX42" fmla="*/ 1408063 w 5254349"/>
              <a:gd name="connsiteY42" fmla="*/ 3389086 h 3744686"/>
              <a:gd name="connsiteX43" fmla="*/ 1502406 w 5254349"/>
              <a:gd name="connsiteY43" fmla="*/ 3381829 h 3744686"/>
              <a:gd name="connsiteX44" fmla="*/ 1567721 w 5254349"/>
              <a:gd name="connsiteY44" fmla="*/ 3352800 h 3744686"/>
              <a:gd name="connsiteX45" fmla="*/ 1676578 w 5254349"/>
              <a:gd name="connsiteY45" fmla="*/ 3258457 h 3744686"/>
              <a:gd name="connsiteX46" fmla="*/ 1734635 w 5254349"/>
              <a:gd name="connsiteY46" fmla="*/ 3135086 h 3744686"/>
              <a:gd name="connsiteX47" fmla="*/ 1785435 w 5254349"/>
              <a:gd name="connsiteY47" fmla="*/ 3048000 h 3744686"/>
              <a:gd name="connsiteX48" fmla="*/ 1821721 w 5254349"/>
              <a:gd name="connsiteY48" fmla="*/ 2953657 h 3744686"/>
              <a:gd name="connsiteX49" fmla="*/ 1901549 w 5254349"/>
              <a:gd name="connsiteY49" fmla="*/ 2859314 h 3744686"/>
              <a:gd name="connsiteX50" fmla="*/ 1930578 w 5254349"/>
              <a:gd name="connsiteY50" fmla="*/ 2837543 h 3744686"/>
              <a:gd name="connsiteX51" fmla="*/ 1995892 w 5254349"/>
              <a:gd name="connsiteY51" fmla="*/ 2830286 h 3744686"/>
              <a:gd name="connsiteX52" fmla="*/ 2090235 w 5254349"/>
              <a:gd name="connsiteY52" fmla="*/ 2859314 h 3744686"/>
              <a:gd name="connsiteX53" fmla="*/ 2148292 w 5254349"/>
              <a:gd name="connsiteY53" fmla="*/ 2953657 h 3744686"/>
              <a:gd name="connsiteX54" fmla="*/ 2220863 w 5254349"/>
              <a:gd name="connsiteY54" fmla="*/ 3018971 h 3744686"/>
              <a:gd name="connsiteX55" fmla="*/ 2249892 w 5254349"/>
              <a:gd name="connsiteY55" fmla="*/ 3048000 h 3744686"/>
              <a:gd name="connsiteX56" fmla="*/ 2300692 w 5254349"/>
              <a:gd name="connsiteY56" fmla="*/ 3120571 h 3744686"/>
              <a:gd name="connsiteX57" fmla="*/ 2358749 w 5254349"/>
              <a:gd name="connsiteY57" fmla="*/ 3171371 h 3744686"/>
              <a:gd name="connsiteX58" fmla="*/ 2532921 w 5254349"/>
              <a:gd name="connsiteY58" fmla="*/ 3381829 h 3744686"/>
              <a:gd name="connsiteX59" fmla="*/ 2583721 w 5254349"/>
              <a:gd name="connsiteY59" fmla="*/ 3418114 h 3744686"/>
              <a:gd name="connsiteX60" fmla="*/ 2605492 w 5254349"/>
              <a:gd name="connsiteY60" fmla="*/ 3447143 h 3744686"/>
              <a:gd name="connsiteX61" fmla="*/ 2852235 w 5254349"/>
              <a:gd name="connsiteY61" fmla="*/ 3672114 h 3744686"/>
              <a:gd name="connsiteX62" fmla="*/ 3236863 w 5254349"/>
              <a:gd name="connsiteY62" fmla="*/ 3722914 h 3744686"/>
              <a:gd name="connsiteX63" fmla="*/ 3665035 w 5254349"/>
              <a:gd name="connsiteY63" fmla="*/ 3744686 h 3744686"/>
              <a:gd name="connsiteX64" fmla="*/ 3977092 w 5254349"/>
              <a:gd name="connsiteY64" fmla="*/ 3722914 h 3744686"/>
              <a:gd name="connsiteX65" fmla="*/ 4107721 w 5254349"/>
              <a:gd name="connsiteY65" fmla="*/ 3715657 h 3744686"/>
              <a:gd name="connsiteX66" fmla="*/ 4216578 w 5254349"/>
              <a:gd name="connsiteY66" fmla="*/ 3643086 h 3744686"/>
              <a:gd name="connsiteX67" fmla="*/ 4231092 w 5254349"/>
              <a:gd name="connsiteY67" fmla="*/ 3585029 h 3744686"/>
              <a:gd name="connsiteX68" fmla="*/ 4289149 w 5254349"/>
              <a:gd name="connsiteY68" fmla="*/ 3468914 h 3744686"/>
              <a:gd name="connsiteX69" fmla="*/ 4296406 w 5254349"/>
              <a:gd name="connsiteY69" fmla="*/ 3367314 h 3744686"/>
              <a:gd name="connsiteX70" fmla="*/ 4310921 w 5254349"/>
              <a:gd name="connsiteY70" fmla="*/ 3287486 h 3744686"/>
              <a:gd name="connsiteX71" fmla="*/ 4289149 w 5254349"/>
              <a:gd name="connsiteY71" fmla="*/ 3185886 h 3744686"/>
              <a:gd name="connsiteX72" fmla="*/ 4274635 w 5254349"/>
              <a:gd name="connsiteY72" fmla="*/ 3084286 h 3744686"/>
              <a:gd name="connsiteX73" fmla="*/ 4260121 w 5254349"/>
              <a:gd name="connsiteY73" fmla="*/ 3011714 h 3744686"/>
              <a:gd name="connsiteX74" fmla="*/ 4267378 w 5254349"/>
              <a:gd name="connsiteY74" fmla="*/ 2598057 h 3744686"/>
              <a:gd name="connsiteX75" fmla="*/ 4274635 w 5254349"/>
              <a:gd name="connsiteY75" fmla="*/ 2561771 h 3744686"/>
              <a:gd name="connsiteX76" fmla="*/ 4332692 w 5254349"/>
              <a:gd name="connsiteY76" fmla="*/ 2394857 h 3744686"/>
              <a:gd name="connsiteX77" fmla="*/ 4456063 w 5254349"/>
              <a:gd name="connsiteY77" fmla="*/ 2300514 h 3744686"/>
              <a:gd name="connsiteX78" fmla="*/ 4572178 w 5254349"/>
              <a:gd name="connsiteY78" fmla="*/ 2264229 h 3744686"/>
              <a:gd name="connsiteX79" fmla="*/ 4731835 w 5254349"/>
              <a:gd name="connsiteY79" fmla="*/ 2169886 h 3744686"/>
              <a:gd name="connsiteX80" fmla="*/ 4775378 w 5254349"/>
              <a:gd name="connsiteY80" fmla="*/ 2097314 h 3744686"/>
              <a:gd name="connsiteX81" fmla="*/ 4804406 w 5254349"/>
              <a:gd name="connsiteY81" fmla="*/ 2068286 h 3744686"/>
              <a:gd name="connsiteX82" fmla="*/ 5007606 w 5254349"/>
              <a:gd name="connsiteY82" fmla="*/ 1930400 h 3744686"/>
              <a:gd name="connsiteX83" fmla="*/ 5072921 w 5254349"/>
              <a:gd name="connsiteY83" fmla="*/ 1843314 h 3744686"/>
              <a:gd name="connsiteX84" fmla="*/ 5094692 w 5254349"/>
              <a:gd name="connsiteY84" fmla="*/ 1799771 h 3744686"/>
              <a:gd name="connsiteX85" fmla="*/ 5225321 w 5254349"/>
              <a:gd name="connsiteY85" fmla="*/ 1603829 h 3744686"/>
              <a:gd name="connsiteX86" fmla="*/ 5239835 w 5254349"/>
              <a:gd name="connsiteY86" fmla="*/ 1378857 h 3744686"/>
              <a:gd name="connsiteX87" fmla="*/ 5254349 w 5254349"/>
              <a:gd name="connsiteY87" fmla="*/ 1270000 h 3744686"/>
              <a:gd name="connsiteX88" fmla="*/ 5218063 w 5254349"/>
              <a:gd name="connsiteY88" fmla="*/ 1066800 h 3744686"/>
              <a:gd name="connsiteX89" fmla="*/ 5196292 w 5254349"/>
              <a:gd name="connsiteY89" fmla="*/ 957943 h 3744686"/>
              <a:gd name="connsiteX90" fmla="*/ 5138235 w 5254349"/>
              <a:gd name="connsiteY90" fmla="*/ 827314 h 3744686"/>
              <a:gd name="connsiteX91" fmla="*/ 4993092 w 5254349"/>
              <a:gd name="connsiteY91" fmla="*/ 558800 h 3744686"/>
              <a:gd name="connsiteX92" fmla="*/ 4804406 w 5254349"/>
              <a:gd name="connsiteY92" fmla="*/ 355600 h 3744686"/>
              <a:gd name="connsiteX93" fmla="*/ 4681035 w 5254349"/>
              <a:gd name="connsiteY93" fmla="*/ 246743 h 3744686"/>
              <a:gd name="connsiteX94" fmla="*/ 4557663 w 5254349"/>
              <a:gd name="connsiteY94" fmla="*/ 174171 h 3744686"/>
              <a:gd name="connsiteX95" fmla="*/ 4441549 w 5254349"/>
              <a:gd name="connsiteY95" fmla="*/ 94343 h 3744686"/>
              <a:gd name="connsiteX96" fmla="*/ 4274635 w 5254349"/>
              <a:gd name="connsiteY96" fmla="*/ 43543 h 3744686"/>
              <a:gd name="connsiteX97" fmla="*/ 4173035 w 5254349"/>
              <a:gd name="connsiteY97" fmla="*/ 50800 h 3744686"/>
              <a:gd name="connsiteX98" fmla="*/ 4093206 w 5254349"/>
              <a:gd name="connsiteY98" fmla="*/ 58057 h 3744686"/>
              <a:gd name="connsiteX99" fmla="*/ 3853721 w 5254349"/>
              <a:gd name="connsiteY99" fmla="*/ 152400 h 3744686"/>
              <a:gd name="connsiteX100" fmla="*/ 3788406 w 5254349"/>
              <a:gd name="connsiteY100" fmla="*/ 174171 h 3744686"/>
              <a:gd name="connsiteX101" fmla="*/ 3512635 w 5254349"/>
              <a:gd name="connsiteY101" fmla="*/ 210457 h 3744686"/>
              <a:gd name="connsiteX102" fmla="*/ 3113492 w 5254349"/>
              <a:gd name="connsiteY102" fmla="*/ 297543 h 3744686"/>
              <a:gd name="connsiteX103" fmla="*/ 2997378 w 5254349"/>
              <a:gd name="connsiteY103" fmla="*/ 304800 h 3744686"/>
              <a:gd name="connsiteX104" fmla="*/ 2844978 w 5254349"/>
              <a:gd name="connsiteY104" fmla="*/ 326571 h 3744686"/>
              <a:gd name="connsiteX105" fmla="*/ 2728863 w 5254349"/>
              <a:gd name="connsiteY105" fmla="*/ 283029 h 3744686"/>
              <a:gd name="connsiteX106" fmla="*/ 2656292 w 5254349"/>
              <a:gd name="connsiteY106" fmla="*/ 275771 h 3744686"/>
              <a:gd name="connsiteX107" fmla="*/ 2540178 w 5254349"/>
              <a:gd name="connsiteY107" fmla="*/ 239486 h 3744686"/>
              <a:gd name="connsiteX108" fmla="*/ 2424063 w 5254349"/>
              <a:gd name="connsiteY108" fmla="*/ 210457 h 3744686"/>
              <a:gd name="connsiteX109" fmla="*/ 2307949 w 5254349"/>
              <a:gd name="connsiteY109" fmla="*/ 145143 h 3744686"/>
              <a:gd name="connsiteX110" fmla="*/ 2228121 w 5254349"/>
              <a:gd name="connsiteY110" fmla="*/ 137886 h 3744686"/>
              <a:gd name="connsiteX111" fmla="*/ 2075721 w 5254349"/>
              <a:gd name="connsiteY111" fmla="*/ 116114 h 3744686"/>
              <a:gd name="connsiteX112" fmla="*/ 1937835 w 5254349"/>
              <a:gd name="connsiteY112" fmla="*/ 123371 h 3744686"/>
              <a:gd name="connsiteX113" fmla="*/ 1843492 w 5254349"/>
              <a:gd name="connsiteY113" fmla="*/ 116114 h 3744686"/>
              <a:gd name="connsiteX114" fmla="*/ 1821721 w 5254349"/>
              <a:gd name="connsiteY114" fmla="*/ 101600 h 374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254349" h="3744686">
                <a:moveTo>
                  <a:pt x="1995892" y="174171"/>
                </a:moveTo>
                <a:cubicBezTo>
                  <a:pt x="1937732" y="150908"/>
                  <a:pt x="1932652" y="150041"/>
                  <a:pt x="1858006" y="108857"/>
                </a:cubicBezTo>
                <a:cubicBezTo>
                  <a:pt x="1820955" y="88415"/>
                  <a:pt x="1787570" y="61276"/>
                  <a:pt x="1749149" y="43543"/>
                </a:cubicBezTo>
                <a:cubicBezTo>
                  <a:pt x="1702426" y="21978"/>
                  <a:pt x="1646911" y="18694"/>
                  <a:pt x="1596749" y="14514"/>
                </a:cubicBezTo>
                <a:cubicBezTo>
                  <a:pt x="1381014" y="-3463"/>
                  <a:pt x="1593293" y="17071"/>
                  <a:pt x="1422578" y="0"/>
                </a:cubicBezTo>
                <a:cubicBezTo>
                  <a:pt x="1277559" y="18127"/>
                  <a:pt x="1345334" y="11275"/>
                  <a:pt x="1219378" y="21771"/>
                </a:cubicBezTo>
                <a:cubicBezTo>
                  <a:pt x="1202445" y="29028"/>
                  <a:pt x="1186056" y="37717"/>
                  <a:pt x="1168578" y="43543"/>
                </a:cubicBezTo>
                <a:cubicBezTo>
                  <a:pt x="1156876" y="47444"/>
                  <a:pt x="1144311" y="48026"/>
                  <a:pt x="1132292" y="50800"/>
                </a:cubicBezTo>
                <a:cubicBezTo>
                  <a:pt x="1112855" y="55285"/>
                  <a:pt x="1093372" y="59685"/>
                  <a:pt x="1074235" y="65314"/>
                </a:cubicBezTo>
                <a:cubicBezTo>
                  <a:pt x="1052218" y="71790"/>
                  <a:pt x="1030805" y="80175"/>
                  <a:pt x="1008921" y="87086"/>
                </a:cubicBezTo>
                <a:cubicBezTo>
                  <a:pt x="984838" y="94691"/>
                  <a:pt x="960540" y="101600"/>
                  <a:pt x="936349" y="108857"/>
                </a:cubicBezTo>
                <a:cubicBezTo>
                  <a:pt x="924254" y="116114"/>
                  <a:pt x="913209" y="125516"/>
                  <a:pt x="900063" y="130629"/>
                </a:cubicBezTo>
                <a:cubicBezTo>
                  <a:pt x="811826" y="164944"/>
                  <a:pt x="792614" y="161405"/>
                  <a:pt x="696863" y="174171"/>
                </a:cubicBezTo>
                <a:cubicBezTo>
                  <a:pt x="643644" y="198362"/>
                  <a:pt x="583351" y="210853"/>
                  <a:pt x="537206" y="246743"/>
                </a:cubicBezTo>
                <a:cubicBezTo>
                  <a:pt x="515435" y="263676"/>
                  <a:pt x="492735" y="279479"/>
                  <a:pt x="471892" y="297543"/>
                </a:cubicBezTo>
                <a:cubicBezTo>
                  <a:pt x="456380" y="310986"/>
                  <a:pt x="444236" y="328088"/>
                  <a:pt x="428349" y="341086"/>
                </a:cubicBezTo>
                <a:cubicBezTo>
                  <a:pt x="390904" y="371722"/>
                  <a:pt x="350940" y="399143"/>
                  <a:pt x="312235" y="428171"/>
                </a:cubicBezTo>
                <a:cubicBezTo>
                  <a:pt x="250826" y="520285"/>
                  <a:pt x="236504" y="547445"/>
                  <a:pt x="138063" y="645886"/>
                </a:cubicBezTo>
                <a:cubicBezTo>
                  <a:pt x="97036" y="686913"/>
                  <a:pt x="59314" y="711728"/>
                  <a:pt x="36463" y="762000"/>
                </a:cubicBezTo>
                <a:cubicBezTo>
                  <a:pt x="30132" y="775928"/>
                  <a:pt x="26787" y="791029"/>
                  <a:pt x="21949" y="805543"/>
                </a:cubicBezTo>
                <a:cubicBezTo>
                  <a:pt x="13411" y="873847"/>
                  <a:pt x="1806" y="961393"/>
                  <a:pt x="178" y="1023257"/>
                </a:cubicBezTo>
                <a:cubicBezTo>
                  <a:pt x="-842" y="1062024"/>
                  <a:pt x="2625" y="1100890"/>
                  <a:pt x="7435" y="1139371"/>
                </a:cubicBezTo>
                <a:cubicBezTo>
                  <a:pt x="9909" y="1159165"/>
                  <a:pt x="17111" y="1178076"/>
                  <a:pt x="21949" y="1197429"/>
                </a:cubicBezTo>
                <a:cubicBezTo>
                  <a:pt x="24368" y="1224038"/>
                  <a:pt x="20156" y="1252117"/>
                  <a:pt x="29206" y="1277257"/>
                </a:cubicBezTo>
                <a:cubicBezTo>
                  <a:pt x="42418" y="1313957"/>
                  <a:pt x="66880" y="1345600"/>
                  <a:pt x="87263" y="1378857"/>
                </a:cubicBezTo>
                <a:cubicBezTo>
                  <a:pt x="112859" y="1420619"/>
                  <a:pt x="141420" y="1460513"/>
                  <a:pt x="167092" y="1502229"/>
                </a:cubicBezTo>
                <a:cubicBezTo>
                  <a:pt x="180145" y="1523440"/>
                  <a:pt x="190007" y="1546531"/>
                  <a:pt x="203378" y="1567543"/>
                </a:cubicBezTo>
                <a:cubicBezTo>
                  <a:pt x="223913" y="1599812"/>
                  <a:pt x="248646" y="1629311"/>
                  <a:pt x="268692" y="1661886"/>
                </a:cubicBezTo>
                <a:cubicBezTo>
                  <a:pt x="326940" y="1756539"/>
                  <a:pt x="335714" y="1790237"/>
                  <a:pt x="363035" y="1908629"/>
                </a:cubicBezTo>
                <a:cubicBezTo>
                  <a:pt x="370292" y="1940076"/>
                  <a:pt x="371451" y="1973590"/>
                  <a:pt x="384806" y="2002971"/>
                </a:cubicBezTo>
                <a:cubicBezTo>
                  <a:pt x="408153" y="2054335"/>
                  <a:pt x="445341" y="2098330"/>
                  <a:pt x="471892" y="2148114"/>
                </a:cubicBezTo>
                <a:cubicBezTo>
                  <a:pt x="491244" y="2184400"/>
                  <a:pt x="509714" y="2221170"/>
                  <a:pt x="529949" y="2256971"/>
                </a:cubicBezTo>
                <a:cubicBezTo>
                  <a:pt x="574532" y="2335848"/>
                  <a:pt x="563184" y="2297124"/>
                  <a:pt x="602521" y="2387600"/>
                </a:cubicBezTo>
                <a:cubicBezTo>
                  <a:pt x="615955" y="2418499"/>
                  <a:pt x="626711" y="2450495"/>
                  <a:pt x="638806" y="2481943"/>
                </a:cubicBezTo>
                <a:cubicBezTo>
                  <a:pt x="641225" y="2501295"/>
                  <a:pt x="642238" y="2520876"/>
                  <a:pt x="646063" y="2540000"/>
                </a:cubicBezTo>
                <a:cubicBezTo>
                  <a:pt x="704596" y="2832661"/>
                  <a:pt x="636592" y="2447990"/>
                  <a:pt x="682349" y="2699657"/>
                </a:cubicBezTo>
                <a:cubicBezTo>
                  <a:pt x="697607" y="2783575"/>
                  <a:pt x="705601" y="2863755"/>
                  <a:pt x="733149" y="2946400"/>
                </a:cubicBezTo>
                <a:cubicBezTo>
                  <a:pt x="757059" y="3018128"/>
                  <a:pt x="831831" y="3093770"/>
                  <a:pt x="878292" y="3142343"/>
                </a:cubicBezTo>
                <a:cubicBezTo>
                  <a:pt x="896067" y="3160926"/>
                  <a:pt x="918166" y="3174960"/>
                  <a:pt x="936349" y="3193143"/>
                </a:cubicBezTo>
                <a:cubicBezTo>
                  <a:pt x="973864" y="3230658"/>
                  <a:pt x="1001940" y="3278552"/>
                  <a:pt x="1045206" y="3309257"/>
                </a:cubicBezTo>
                <a:cubicBezTo>
                  <a:pt x="1078917" y="3333181"/>
                  <a:pt x="1122278" y="3339220"/>
                  <a:pt x="1161321" y="3352800"/>
                </a:cubicBezTo>
                <a:cubicBezTo>
                  <a:pt x="1223218" y="3374329"/>
                  <a:pt x="1216724" y="3366212"/>
                  <a:pt x="1291949" y="3374571"/>
                </a:cubicBezTo>
                <a:cubicBezTo>
                  <a:pt x="1330716" y="3378879"/>
                  <a:pt x="1369358" y="3384248"/>
                  <a:pt x="1408063" y="3389086"/>
                </a:cubicBezTo>
                <a:cubicBezTo>
                  <a:pt x="1439511" y="3386667"/>
                  <a:pt x="1471650" y="3388819"/>
                  <a:pt x="1502406" y="3381829"/>
                </a:cubicBezTo>
                <a:cubicBezTo>
                  <a:pt x="1525639" y="3376549"/>
                  <a:pt x="1547391" y="3365224"/>
                  <a:pt x="1567721" y="3352800"/>
                </a:cubicBezTo>
                <a:cubicBezTo>
                  <a:pt x="1614301" y="3324334"/>
                  <a:pt x="1639532" y="3295503"/>
                  <a:pt x="1676578" y="3258457"/>
                </a:cubicBezTo>
                <a:cubicBezTo>
                  <a:pt x="1695930" y="3217333"/>
                  <a:pt x="1713754" y="3175455"/>
                  <a:pt x="1734635" y="3135086"/>
                </a:cubicBezTo>
                <a:cubicBezTo>
                  <a:pt x="1750075" y="3105236"/>
                  <a:pt x="1770892" y="3078297"/>
                  <a:pt x="1785435" y="3048000"/>
                </a:cubicBezTo>
                <a:cubicBezTo>
                  <a:pt x="1800015" y="3017625"/>
                  <a:pt x="1806653" y="2983793"/>
                  <a:pt x="1821721" y="2953657"/>
                </a:cubicBezTo>
                <a:cubicBezTo>
                  <a:pt x="1838269" y="2920561"/>
                  <a:pt x="1874529" y="2883632"/>
                  <a:pt x="1901549" y="2859314"/>
                </a:cubicBezTo>
                <a:cubicBezTo>
                  <a:pt x="1910539" y="2851223"/>
                  <a:pt x="1919018" y="2841100"/>
                  <a:pt x="1930578" y="2837543"/>
                </a:cubicBezTo>
                <a:cubicBezTo>
                  <a:pt x="1951515" y="2831101"/>
                  <a:pt x="1974121" y="2832705"/>
                  <a:pt x="1995892" y="2830286"/>
                </a:cubicBezTo>
                <a:cubicBezTo>
                  <a:pt x="1996253" y="2830389"/>
                  <a:pt x="2086584" y="2855402"/>
                  <a:pt x="2090235" y="2859314"/>
                </a:cubicBezTo>
                <a:cubicBezTo>
                  <a:pt x="2115430" y="2886308"/>
                  <a:pt x="2120846" y="2928955"/>
                  <a:pt x="2148292" y="2953657"/>
                </a:cubicBezTo>
                <a:cubicBezTo>
                  <a:pt x="2172482" y="2975428"/>
                  <a:pt x="2197014" y="2996826"/>
                  <a:pt x="2220863" y="3018971"/>
                </a:cubicBezTo>
                <a:cubicBezTo>
                  <a:pt x="2230891" y="3028283"/>
                  <a:pt x="2241343" y="3037314"/>
                  <a:pt x="2249892" y="3048000"/>
                </a:cubicBezTo>
                <a:cubicBezTo>
                  <a:pt x="2340394" y="3161127"/>
                  <a:pt x="2230484" y="3036319"/>
                  <a:pt x="2300692" y="3120571"/>
                </a:cubicBezTo>
                <a:cubicBezTo>
                  <a:pt x="2319962" y="3143695"/>
                  <a:pt x="2333705" y="3143823"/>
                  <a:pt x="2358749" y="3171371"/>
                </a:cubicBezTo>
                <a:cubicBezTo>
                  <a:pt x="2459344" y="3282024"/>
                  <a:pt x="2246712" y="3177398"/>
                  <a:pt x="2532921" y="3381829"/>
                </a:cubicBezTo>
                <a:cubicBezTo>
                  <a:pt x="2549854" y="3393924"/>
                  <a:pt x="2568254" y="3404193"/>
                  <a:pt x="2583721" y="3418114"/>
                </a:cubicBezTo>
                <a:cubicBezTo>
                  <a:pt x="2592711" y="3426205"/>
                  <a:pt x="2597621" y="3437960"/>
                  <a:pt x="2605492" y="3447143"/>
                </a:cubicBezTo>
                <a:cubicBezTo>
                  <a:pt x="2659526" y="3510183"/>
                  <a:pt x="2766589" y="3645349"/>
                  <a:pt x="2852235" y="3672114"/>
                </a:cubicBezTo>
                <a:cubicBezTo>
                  <a:pt x="3063982" y="3738286"/>
                  <a:pt x="2905581" y="3699250"/>
                  <a:pt x="3236863" y="3722914"/>
                </a:cubicBezTo>
                <a:cubicBezTo>
                  <a:pt x="3514902" y="3742775"/>
                  <a:pt x="3372192" y="3735240"/>
                  <a:pt x="3665035" y="3744686"/>
                </a:cubicBezTo>
                <a:lnTo>
                  <a:pt x="3977092" y="3722914"/>
                </a:lnTo>
                <a:cubicBezTo>
                  <a:pt x="4020609" y="3720060"/>
                  <a:pt x="4066349" y="3729448"/>
                  <a:pt x="4107721" y="3715657"/>
                </a:cubicBezTo>
                <a:cubicBezTo>
                  <a:pt x="4149093" y="3701866"/>
                  <a:pt x="4180292" y="3667276"/>
                  <a:pt x="4216578" y="3643086"/>
                </a:cubicBezTo>
                <a:cubicBezTo>
                  <a:pt x="4221416" y="3623734"/>
                  <a:pt x="4223420" y="3603442"/>
                  <a:pt x="4231092" y="3585029"/>
                </a:cubicBezTo>
                <a:cubicBezTo>
                  <a:pt x="4247735" y="3545084"/>
                  <a:pt x="4276715" y="3510362"/>
                  <a:pt x="4289149" y="3468914"/>
                </a:cubicBezTo>
                <a:cubicBezTo>
                  <a:pt x="4298905" y="3436393"/>
                  <a:pt x="4292361" y="3401025"/>
                  <a:pt x="4296406" y="3367314"/>
                </a:cubicBezTo>
                <a:cubicBezTo>
                  <a:pt x="4299628" y="3340461"/>
                  <a:pt x="4306083" y="3314095"/>
                  <a:pt x="4310921" y="3287486"/>
                </a:cubicBezTo>
                <a:cubicBezTo>
                  <a:pt x="4303664" y="3253619"/>
                  <a:pt x="4295238" y="3219982"/>
                  <a:pt x="4289149" y="3185886"/>
                </a:cubicBezTo>
                <a:cubicBezTo>
                  <a:pt x="4283135" y="3152208"/>
                  <a:pt x="4280259" y="3118031"/>
                  <a:pt x="4274635" y="3084286"/>
                </a:cubicBezTo>
                <a:cubicBezTo>
                  <a:pt x="4270579" y="3059952"/>
                  <a:pt x="4264959" y="3035905"/>
                  <a:pt x="4260121" y="3011714"/>
                </a:cubicBezTo>
                <a:cubicBezTo>
                  <a:pt x="4247106" y="2816516"/>
                  <a:pt x="4248308" y="2896811"/>
                  <a:pt x="4267378" y="2598057"/>
                </a:cubicBezTo>
                <a:cubicBezTo>
                  <a:pt x="4268164" y="2585747"/>
                  <a:pt x="4272891" y="2573982"/>
                  <a:pt x="4274635" y="2561771"/>
                </a:cubicBezTo>
                <a:cubicBezTo>
                  <a:pt x="4284043" y="2495911"/>
                  <a:pt x="4275604" y="2451945"/>
                  <a:pt x="4332692" y="2394857"/>
                </a:cubicBezTo>
                <a:cubicBezTo>
                  <a:pt x="4376696" y="2350853"/>
                  <a:pt x="4392478" y="2328774"/>
                  <a:pt x="4456063" y="2300514"/>
                </a:cubicBezTo>
                <a:cubicBezTo>
                  <a:pt x="4493119" y="2284045"/>
                  <a:pt x="4535531" y="2281588"/>
                  <a:pt x="4572178" y="2264229"/>
                </a:cubicBezTo>
                <a:cubicBezTo>
                  <a:pt x="4628044" y="2237767"/>
                  <a:pt x="4731835" y="2169886"/>
                  <a:pt x="4731835" y="2169886"/>
                </a:cubicBezTo>
                <a:cubicBezTo>
                  <a:pt x="4746349" y="2145695"/>
                  <a:pt x="4758981" y="2120270"/>
                  <a:pt x="4775378" y="2097314"/>
                </a:cubicBezTo>
                <a:cubicBezTo>
                  <a:pt x="4783332" y="2086179"/>
                  <a:pt x="4793894" y="2077046"/>
                  <a:pt x="4804406" y="2068286"/>
                </a:cubicBezTo>
                <a:cubicBezTo>
                  <a:pt x="5010516" y="1896528"/>
                  <a:pt x="4801740" y="2071256"/>
                  <a:pt x="5007606" y="1930400"/>
                </a:cubicBezTo>
                <a:cubicBezTo>
                  <a:pt x="5041194" y="1907419"/>
                  <a:pt x="5054205" y="1878072"/>
                  <a:pt x="5072921" y="1843314"/>
                </a:cubicBezTo>
                <a:cubicBezTo>
                  <a:pt x="5080614" y="1829026"/>
                  <a:pt x="5084956" y="1812753"/>
                  <a:pt x="5094692" y="1799771"/>
                </a:cubicBezTo>
                <a:cubicBezTo>
                  <a:pt x="5226245" y="1624366"/>
                  <a:pt x="5146060" y="1775560"/>
                  <a:pt x="5225321" y="1603829"/>
                </a:cubicBezTo>
                <a:cubicBezTo>
                  <a:pt x="5227265" y="1570786"/>
                  <a:pt x="5235665" y="1419163"/>
                  <a:pt x="5239835" y="1378857"/>
                </a:cubicBezTo>
                <a:cubicBezTo>
                  <a:pt x="5243602" y="1342445"/>
                  <a:pt x="5249511" y="1306286"/>
                  <a:pt x="5254349" y="1270000"/>
                </a:cubicBezTo>
                <a:cubicBezTo>
                  <a:pt x="5242254" y="1202267"/>
                  <a:pt x="5230648" y="1134444"/>
                  <a:pt x="5218063" y="1066800"/>
                </a:cubicBezTo>
                <a:cubicBezTo>
                  <a:pt x="5211295" y="1030420"/>
                  <a:pt x="5207994" y="993048"/>
                  <a:pt x="5196292" y="957943"/>
                </a:cubicBezTo>
                <a:cubicBezTo>
                  <a:pt x="5181224" y="912738"/>
                  <a:pt x="5158721" y="870335"/>
                  <a:pt x="5138235" y="827314"/>
                </a:cubicBezTo>
                <a:cubicBezTo>
                  <a:pt x="5107800" y="763400"/>
                  <a:pt x="5043547" y="626914"/>
                  <a:pt x="4993092" y="558800"/>
                </a:cubicBezTo>
                <a:cubicBezTo>
                  <a:pt x="4946439" y="495818"/>
                  <a:pt x="4860664" y="408228"/>
                  <a:pt x="4804406" y="355600"/>
                </a:cubicBezTo>
                <a:cubicBezTo>
                  <a:pt x="4764355" y="318133"/>
                  <a:pt x="4725220" y="279232"/>
                  <a:pt x="4681035" y="246743"/>
                </a:cubicBezTo>
                <a:cubicBezTo>
                  <a:pt x="4642596" y="218479"/>
                  <a:pt x="4597915" y="199786"/>
                  <a:pt x="4557663" y="174171"/>
                </a:cubicBezTo>
                <a:cubicBezTo>
                  <a:pt x="4518037" y="148954"/>
                  <a:pt x="4482674" y="117033"/>
                  <a:pt x="4441549" y="94343"/>
                </a:cubicBezTo>
                <a:cubicBezTo>
                  <a:pt x="4379943" y="60353"/>
                  <a:pt x="4339418" y="56499"/>
                  <a:pt x="4274635" y="43543"/>
                </a:cubicBezTo>
                <a:lnTo>
                  <a:pt x="4173035" y="50800"/>
                </a:lnTo>
                <a:cubicBezTo>
                  <a:pt x="4146401" y="52931"/>
                  <a:pt x="4118668" y="49956"/>
                  <a:pt x="4093206" y="58057"/>
                </a:cubicBezTo>
                <a:cubicBezTo>
                  <a:pt x="4011446" y="84072"/>
                  <a:pt x="3935118" y="125269"/>
                  <a:pt x="3853721" y="152400"/>
                </a:cubicBezTo>
                <a:cubicBezTo>
                  <a:pt x="3831949" y="159657"/>
                  <a:pt x="3810846" y="169362"/>
                  <a:pt x="3788406" y="174171"/>
                </a:cubicBezTo>
                <a:cubicBezTo>
                  <a:pt x="3699793" y="193160"/>
                  <a:pt x="3602517" y="200996"/>
                  <a:pt x="3512635" y="210457"/>
                </a:cubicBezTo>
                <a:cubicBezTo>
                  <a:pt x="3498223" y="213783"/>
                  <a:pt x="3199913" y="286740"/>
                  <a:pt x="3113492" y="297543"/>
                </a:cubicBezTo>
                <a:cubicBezTo>
                  <a:pt x="3075011" y="302353"/>
                  <a:pt x="3036083" y="302381"/>
                  <a:pt x="2997378" y="304800"/>
                </a:cubicBezTo>
                <a:cubicBezTo>
                  <a:pt x="2946578" y="312057"/>
                  <a:pt x="2896126" y="330718"/>
                  <a:pt x="2844978" y="326571"/>
                </a:cubicBezTo>
                <a:cubicBezTo>
                  <a:pt x="2803776" y="323230"/>
                  <a:pt x="2768778" y="293775"/>
                  <a:pt x="2728863" y="283029"/>
                </a:cubicBezTo>
                <a:cubicBezTo>
                  <a:pt x="2705388" y="276709"/>
                  <a:pt x="2680482" y="278190"/>
                  <a:pt x="2656292" y="275771"/>
                </a:cubicBezTo>
                <a:cubicBezTo>
                  <a:pt x="2617587" y="263676"/>
                  <a:pt x="2579214" y="250465"/>
                  <a:pt x="2540178" y="239486"/>
                </a:cubicBezTo>
                <a:cubicBezTo>
                  <a:pt x="2501772" y="228684"/>
                  <a:pt x="2461026" y="225473"/>
                  <a:pt x="2424063" y="210457"/>
                </a:cubicBezTo>
                <a:cubicBezTo>
                  <a:pt x="2382921" y="193743"/>
                  <a:pt x="2349592" y="160566"/>
                  <a:pt x="2307949" y="145143"/>
                </a:cubicBezTo>
                <a:cubicBezTo>
                  <a:pt x="2282893" y="135863"/>
                  <a:pt x="2254693" y="140683"/>
                  <a:pt x="2228121" y="137886"/>
                </a:cubicBezTo>
                <a:cubicBezTo>
                  <a:pt x="2174891" y="132283"/>
                  <a:pt x="2129957" y="124459"/>
                  <a:pt x="2075721" y="116114"/>
                </a:cubicBezTo>
                <a:cubicBezTo>
                  <a:pt x="2029759" y="118533"/>
                  <a:pt x="1983861" y="123371"/>
                  <a:pt x="1937835" y="123371"/>
                </a:cubicBezTo>
                <a:cubicBezTo>
                  <a:pt x="1906294" y="123371"/>
                  <a:pt x="1874492" y="121926"/>
                  <a:pt x="1843492" y="116114"/>
                </a:cubicBezTo>
                <a:cubicBezTo>
                  <a:pt x="1834920" y="114507"/>
                  <a:pt x="1821721" y="101600"/>
                  <a:pt x="1821721" y="101600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060900A-C921-C77F-3FC5-734EA6EF02F1}"/>
              </a:ext>
            </a:extLst>
          </p:cNvPr>
          <p:cNvSpPr/>
          <p:nvPr/>
        </p:nvSpPr>
        <p:spPr>
          <a:xfrm>
            <a:off x="651711" y="108857"/>
            <a:ext cx="10742003" cy="5638800"/>
          </a:xfrm>
          <a:custGeom>
            <a:avLst/>
            <a:gdLst>
              <a:gd name="connsiteX0" fmla="*/ 4762118 w 10742003"/>
              <a:gd name="connsiteY0" fmla="*/ 0 h 5638800"/>
              <a:gd name="connsiteX1" fmla="*/ 4609718 w 10742003"/>
              <a:gd name="connsiteY1" fmla="*/ 29029 h 5638800"/>
              <a:gd name="connsiteX2" fmla="*/ 4399260 w 10742003"/>
              <a:gd name="connsiteY2" fmla="*/ 58057 h 5638800"/>
              <a:gd name="connsiteX3" fmla="*/ 4196060 w 10742003"/>
              <a:gd name="connsiteY3" fmla="*/ 108857 h 5638800"/>
              <a:gd name="connsiteX4" fmla="*/ 3992860 w 10742003"/>
              <a:gd name="connsiteY4" fmla="*/ 152400 h 5638800"/>
              <a:gd name="connsiteX5" fmla="*/ 3731603 w 10742003"/>
              <a:gd name="connsiteY5" fmla="*/ 174172 h 5638800"/>
              <a:gd name="connsiteX6" fmla="*/ 3288918 w 10742003"/>
              <a:gd name="connsiteY6" fmla="*/ 195943 h 5638800"/>
              <a:gd name="connsiteX7" fmla="*/ 3158289 w 10742003"/>
              <a:gd name="connsiteY7" fmla="*/ 239486 h 5638800"/>
              <a:gd name="connsiteX8" fmla="*/ 3071203 w 10742003"/>
              <a:gd name="connsiteY8" fmla="*/ 232229 h 5638800"/>
              <a:gd name="connsiteX9" fmla="*/ 2621260 w 10742003"/>
              <a:gd name="connsiteY9" fmla="*/ 224972 h 5638800"/>
              <a:gd name="connsiteX10" fmla="*/ 2483375 w 10742003"/>
              <a:gd name="connsiteY10" fmla="*/ 203200 h 5638800"/>
              <a:gd name="connsiteX11" fmla="*/ 2389032 w 10742003"/>
              <a:gd name="connsiteY11" fmla="*/ 195943 h 5638800"/>
              <a:gd name="connsiteX12" fmla="*/ 2200346 w 10742003"/>
              <a:gd name="connsiteY12" fmla="*/ 174172 h 5638800"/>
              <a:gd name="connsiteX13" fmla="*/ 1873775 w 10742003"/>
              <a:gd name="connsiteY13" fmla="*/ 224972 h 5638800"/>
              <a:gd name="connsiteX14" fmla="*/ 1830232 w 10742003"/>
              <a:gd name="connsiteY14" fmla="*/ 239486 h 5638800"/>
              <a:gd name="connsiteX15" fmla="*/ 1612518 w 10742003"/>
              <a:gd name="connsiteY15" fmla="*/ 333829 h 5638800"/>
              <a:gd name="connsiteX16" fmla="*/ 1532689 w 10742003"/>
              <a:gd name="connsiteY16" fmla="*/ 348343 h 5638800"/>
              <a:gd name="connsiteX17" fmla="*/ 1409318 w 10742003"/>
              <a:gd name="connsiteY17" fmla="*/ 413657 h 5638800"/>
              <a:gd name="connsiteX18" fmla="*/ 1314975 w 10742003"/>
              <a:gd name="connsiteY18" fmla="*/ 435429 h 5638800"/>
              <a:gd name="connsiteX19" fmla="*/ 1198860 w 10742003"/>
              <a:gd name="connsiteY19" fmla="*/ 471714 h 5638800"/>
              <a:gd name="connsiteX20" fmla="*/ 981146 w 10742003"/>
              <a:gd name="connsiteY20" fmla="*/ 493486 h 5638800"/>
              <a:gd name="connsiteX21" fmla="*/ 843260 w 10742003"/>
              <a:gd name="connsiteY21" fmla="*/ 500743 h 5638800"/>
              <a:gd name="connsiteX22" fmla="*/ 770689 w 10742003"/>
              <a:gd name="connsiteY22" fmla="*/ 522514 h 5638800"/>
              <a:gd name="connsiteX23" fmla="*/ 683603 w 10742003"/>
              <a:gd name="connsiteY23" fmla="*/ 537029 h 5638800"/>
              <a:gd name="connsiteX24" fmla="*/ 567489 w 10742003"/>
              <a:gd name="connsiteY24" fmla="*/ 580572 h 5638800"/>
              <a:gd name="connsiteX25" fmla="*/ 444118 w 10742003"/>
              <a:gd name="connsiteY25" fmla="*/ 638629 h 5638800"/>
              <a:gd name="connsiteX26" fmla="*/ 364289 w 10742003"/>
              <a:gd name="connsiteY26" fmla="*/ 696686 h 5638800"/>
              <a:gd name="connsiteX27" fmla="*/ 240918 w 10742003"/>
              <a:gd name="connsiteY27" fmla="*/ 827314 h 5638800"/>
              <a:gd name="connsiteX28" fmla="*/ 175603 w 10742003"/>
              <a:gd name="connsiteY28" fmla="*/ 928914 h 5638800"/>
              <a:gd name="connsiteX29" fmla="*/ 37718 w 10742003"/>
              <a:gd name="connsiteY29" fmla="*/ 1168400 h 5638800"/>
              <a:gd name="connsiteX30" fmla="*/ 1432 w 10742003"/>
              <a:gd name="connsiteY30" fmla="*/ 1393372 h 5638800"/>
              <a:gd name="connsiteX31" fmla="*/ 88518 w 10742003"/>
              <a:gd name="connsiteY31" fmla="*/ 1618343 h 5638800"/>
              <a:gd name="connsiteX32" fmla="*/ 132060 w 10742003"/>
              <a:gd name="connsiteY32" fmla="*/ 1734457 h 5638800"/>
              <a:gd name="connsiteX33" fmla="*/ 146575 w 10742003"/>
              <a:gd name="connsiteY33" fmla="*/ 1828800 h 5638800"/>
              <a:gd name="connsiteX34" fmla="*/ 168346 w 10742003"/>
              <a:gd name="connsiteY34" fmla="*/ 1930400 h 5638800"/>
              <a:gd name="connsiteX35" fmla="*/ 175603 w 10742003"/>
              <a:gd name="connsiteY35" fmla="*/ 2039257 h 5638800"/>
              <a:gd name="connsiteX36" fmla="*/ 161089 w 10742003"/>
              <a:gd name="connsiteY36" fmla="*/ 2256972 h 5638800"/>
              <a:gd name="connsiteX37" fmla="*/ 153832 w 10742003"/>
              <a:gd name="connsiteY37" fmla="*/ 2402114 h 5638800"/>
              <a:gd name="connsiteX38" fmla="*/ 168346 w 10742003"/>
              <a:gd name="connsiteY38" fmla="*/ 2510972 h 5638800"/>
              <a:gd name="connsiteX39" fmla="*/ 284460 w 10742003"/>
              <a:gd name="connsiteY39" fmla="*/ 2706914 h 5638800"/>
              <a:gd name="connsiteX40" fmla="*/ 328003 w 10742003"/>
              <a:gd name="connsiteY40" fmla="*/ 2779486 h 5638800"/>
              <a:gd name="connsiteX41" fmla="*/ 429603 w 10742003"/>
              <a:gd name="connsiteY41" fmla="*/ 2924629 h 5638800"/>
              <a:gd name="connsiteX42" fmla="*/ 473146 w 10742003"/>
              <a:gd name="connsiteY42" fmla="*/ 2989943 h 5638800"/>
              <a:gd name="connsiteX43" fmla="*/ 538460 w 10742003"/>
              <a:gd name="connsiteY43" fmla="*/ 3077029 h 5638800"/>
              <a:gd name="connsiteX44" fmla="*/ 582003 w 10742003"/>
              <a:gd name="connsiteY44" fmla="*/ 3142343 h 5638800"/>
              <a:gd name="connsiteX45" fmla="*/ 683603 w 10742003"/>
              <a:gd name="connsiteY45" fmla="*/ 3265714 h 5638800"/>
              <a:gd name="connsiteX46" fmla="*/ 770689 w 10742003"/>
              <a:gd name="connsiteY46" fmla="*/ 3360057 h 5638800"/>
              <a:gd name="connsiteX47" fmla="*/ 865032 w 10742003"/>
              <a:gd name="connsiteY47" fmla="*/ 3541486 h 5638800"/>
              <a:gd name="connsiteX48" fmla="*/ 879546 w 10742003"/>
              <a:gd name="connsiteY48" fmla="*/ 3585029 h 5638800"/>
              <a:gd name="connsiteX49" fmla="*/ 1053718 w 10742003"/>
              <a:gd name="connsiteY49" fmla="*/ 3788229 h 5638800"/>
              <a:gd name="connsiteX50" fmla="*/ 1133546 w 10742003"/>
              <a:gd name="connsiteY50" fmla="*/ 3897086 h 5638800"/>
              <a:gd name="connsiteX51" fmla="*/ 1213375 w 10742003"/>
              <a:gd name="connsiteY51" fmla="*/ 3984172 h 5638800"/>
              <a:gd name="connsiteX52" fmla="*/ 1314975 w 10742003"/>
              <a:gd name="connsiteY52" fmla="*/ 4107543 h 5638800"/>
              <a:gd name="connsiteX53" fmla="*/ 1431089 w 10742003"/>
              <a:gd name="connsiteY53" fmla="*/ 4216400 h 5638800"/>
              <a:gd name="connsiteX54" fmla="*/ 1518175 w 10742003"/>
              <a:gd name="connsiteY54" fmla="*/ 4325257 h 5638800"/>
              <a:gd name="connsiteX55" fmla="*/ 1837489 w 10742003"/>
              <a:gd name="connsiteY55" fmla="*/ 4506686 h 5638800"/>
              <a:gd name="connsiteX56" fmla="*/ 2149546 w 10742003"/>
              <a:gd name="connsiteY56" fmla="*/ 4760686 h 5638800"/>
              <a:gd name="connsiteX57" fmla="*/ 2432575 w 10742003"/>
              <a:gd name="connsiteY57" fmla="*/ 4971143 h 5638800"/>
              <a:gd name="connsiteX58" fmla="*/ 2548689 w 10742003"/>
              <a:gd name="connsiteY58" fmla="*/ 5007429 h 5638800"/>
              <a:gd name="connsiteX59" fmla="*/ 2643032 w 10742003"/>
              <a:gd name="connsiteY59" fmla="*/ 5021943 h 5638800"/>
              <a:gd name="connsiteX60" fmla="*/ 2701089 w 10742003"/>
              <a:gd name="connsiteY60" fmla="*/ 5036457 h 5638800"/>
              <a:gd name="connsiteX61" fmla="*/ 3252632 w 10742003"/>
              <a:gd name="connsiteY61" fmla="*/ 5021943 h 5638800"/>
              <a:gd name="connsiteX62" fmla="*/ 3317946 w 10742003"/>
              <a:gd name="connsiteY62" fmla="*/ 5043714 h 5638800"/>
              <a:gd name="connsiteX63" fmla="*/ 3412289 w 10742003"/>
              <a:gd name="connsiteY63" fmla="*/ 5087257 h 5638800"/>
              <a:gd name="connsiteX64" fmla="*/ 3499375 w 10742003"/>
              <a:gd name="connsiteY64" fmla="*/ 5130800 h 5638800"/>
              <a:gd name="connsiteX65" fmla="*/ 3738860 w 10742003"/>
              <a:gd name="connsiteY65" fmla="*/ 5283200 h 5638800"/>
              <a:gd name="connsiteX66" fmla="*/ 3775146 w 10742003"/>
              <a:gd name="connsiteY66" fmla="*/ 5304972 h 5638800"/>
              <a:gd name="connsiteX67" fmla="*/ 3869489 w 10742003"/>
              <a:gd name="connsiteY67" fmla="*/ 5363029 h 5638800"/>
              <a:gd name="connsiteX68" fmla="*/ 3978346 w 10742003"/>
              <a:gd name="connsiteY68" fmla="*/ 5399314 h 5638800"/>
              <a:gd name="connsiteX69" fmla="*/ 4116232 w 10742003"/>
              <a:gd name="connsiteY69" fmla="*/ 5457372 h 5638800"/>
              <a:gd name="connsiteX70" fmla="*/ 4196060 w 10742003"/>
              <a:gd name="connsiteY70" fmla="*/ 5486400 h 5638800"/>
              <a:gd name="connsiteX71" fmla="*/ 4312175 w 10742003"/>
              <a:gd name="connsiteY71" fmla="*/ 5515429 h 5638800"/>
              <a:gd name="connsiteX72" fmla="*/ 4428289 w 10742003"/>
              <a:gd name="connsiteY72" fmla="*/ 5544457 h 5638800"/>
              <a:gd name="connsiteX73" fmla="*/ 4529889 w 10742003"/>
              <a:gd name="connsiteY73" fmla="*/ 5580743 h 5638800"/>
              <a:gd name="connsiteX74" fmla="*/ 4754860 w 10742003"/>
              <a:gd name="connsiteY74" fmla="*/ 5602514 h 5638800"/>
              <a:gd name="connsiteX75" fmla="*/ 5161260 w 10742003"/>
              <a:gd name="connsiteY75" fmla="*/ 5595257 h 5638800"/>
              <a:gd name="connsiteX76" fmla="*/ 5248346 w 10742003"/>
              <a:gd name="connsiteY76" fmla="*/ 5624286 h 5638800"/>
              <a:gd name="connsiteX77" fmla="*/ 5560403 w 10742003"/>
              <a:gd name="connsiteY77" fmla="*/ 5638800 h 5638800"/>
              <a:gd name="connsiteX78" fmla="*/ 6547375 w 10742003"/>
              <a:gd name="connsiteY78" fmla="*/ 5631543 h 5638800"/>
              <a:gd name="connsiteX79" fmla="*/ 6641718 w 10742003"/>
              <a:gd name="connsiteY79" fmla="*/ 5588000 h 5638800"/>
              <a:gd name="connsiteX80" fmla="*/ 6939260 w 10742003"/>
              <a:gd name="connsiteY80" fmla="*/ 5551714 h 5638800"/>
              <a:gd name="connsiteX81" fmla="*/ 7156975 w 10742003"/>
              <a:gd name="connsiteY81" fmla="*/ 5515429 h 5638800"/>
              <a:gd name="connsiteX82" fmla="*/ 7563375 w 10742003"/>
              <a:gd name="connsiteY82" fmla="*/ 5457372 h 5638800"/>
              <a:gd name="connsiteX83" fmla="*/ 7723032 w 10742003"/>
              <a:gd name="connsiteY83" fmla="*/ 5370286 h 5638800"/>
              <a:gd name="connsiteX84" fmla="*/ 7868175 w 10742003"/>
              <a:gd name="connsiteY84" fmla="*/ 5275943 h 5638800"/>
              <a:gd name="connsiteX85" fmla="*/ 8085889 w 10742003"/>
              <a:gd name="connsiteY85" fmla="*/ 5217886 h 5638800"/>
              <a:gd name="connsiteX86" fmla="*/ 8339889 w 10742003"/>
              <a:gd name="connsiteY86" fmla="*/ 5138057 h 5638800"/>
              <a:gd name="connsiteX87" fmla="*/ 8419718 w 10742003"/>
              <a:gd name="connsiteY87" fmla="*/ 5123543 h 5638800"/>
              <a:gd name="connsiteX88" fmla="*/ 8847889 w 10742003"/>
              <a:gd name="connsiteY88" fmla="*/ 5000172 h 5638800"/>
              <a:gd name="connsiteX89" fmla="*/ 8942232 w 10742003"/>
              <a:gd name="connsiteY89" fmla="*/ 4949372 h 5638800"/>
              <a:gd name="connsiteX90" fmla="*/ 9159946 w 10742003"/>
              <a:gd name="connsiteY90" fmla="*/ 4869543 h 5638800"/>
              <a:gd name="connsiteX91" fmla="*/ 9609889 w 10742003"/>
              <a:gd name="connsiteY91" fmla="*/ 4608286 h 5638800"/>
              <a:gd name="connsiteX92" fmla="*/ 9784060 w 10742003"/>
              <a:gd name="connsiteY92" fmla="*/ 4492172 h 5638800"/>
              <a:gd name="connsiteX93" fmla="*/ 9907432 w 10742003"/>
              <a:gd name="connsiteY93" fmla="*/ 4368800 h 5638800"/>
              <a:gd name="connsiteX94" fmla="*/ 10045318 w 10742003"/>
              <a:gd name="connsiteY94" fmla="*/ 4245429 h 5638800"/>
              <a:gd name="connsiteX95" fmla="*/ 10132403 w 10742003"/>
              <a:gd name="connsiteY95" fmla="*/ 4136572 h 5638800"/>
              <a:gd name="connsiteX96" fmla="*/ 10241260 w 10742003"/>
              <a:gd name="connsiteY96" fmla="*/ 4042229 h 5638800"/>
              <a:gd name="connsiteX97" fmla="*/ 10582346 w 10742003"/>
              <a:gd name="connsiteY97" fmla="*/ 3824514 h 5638800"/>
              <a:gd name="connsiteX98" fmla="*/ 10742003 w 10742003"/>
              <a:gd name="connsiteY98" fmla="*/ 3621314 h 5638800"/>
              <a:gd name="connsiteX99" fmla="*/ 10727489 w 10742003"/>
              <a:gd name="connsiteY99" fmla="*/ 3280229 h 5638800"/>
              <a:gd name="connsiteX100" fmla="*/ 10712975 w 10742003"/>
              <a:gd name="connsiteY100" fmla="*/ 3106057 h 5638800"/>
              <a:gd name="connsiteX101" fmla="*/ 10647660 w 10742003"/>
              <a:gd name="connsiteY101" fmla="*/ 2939143 h 5638800"/>
              <a:gd name="connsiteX102" fmla="*/ 10567832 w 10742003"/>
              <a:gd name="connsiteY102" fmla="*/ 2431143 h 5638800"/>
              <a:gd name="connsiteX103" fmla="*/ 10161432 w 10742003"/>
              <a:gd name="connsiteY103" fmla="*/ 1792514 h 5638800"/>
              <a:gd name="connsiteX104" fmla="*/ 9958232 w 10742003"/>
              <a:gd name="connsiteY104" fmla="*/ 1582057 h 5638800"/>
              <a:gd name="connsiteX105" fmla="*/ 9733260 w 10742003"/>
              <a:gd name="connsiteY105" fmla="*/ 1465943 h 5638800"/>
              <a:gd name="connsiteX106" fmla="*/ 9631660 w 10742003"/>
              <a:gd name="connsiteY106" fmla="*/ 1393372 h 5638800"/>
              <a:gd name="connsiteX107" fmla="*/ 9522803 w 10742003"/>
              <a:gd name="connsiteY107" fmla="*/ 1349829 h 5638800"/>
              <a:gd name="connsiteX108" fmla="*/ 9377660 w 10742003"/>
              <a:gd name="connsiteY108" fmla="*/ 1277257 h 5638800"/>
              <a:gd name="connsiteX109" fmla="*/ 9254289 w 10742003"/>
              <a:gd name="connsiteY109" fmla="*/ 1226457 h 5638800"/>
              <a:gd name="connsiteX110" fmla="*/ 9152689 w 10742003"/>
              <a:gd name="connsiteY110" fmla="*/ 1153886 h 5638800"/>
              <a:gd name="connsiteX111" fmla="*/ 9036575 w 10742003"/>
              <a:gd name="connsiteY111" fmla="*/ 1117600 h 5638800"/>
              <a:gd name="connsiteX112" fmla="*/ 8746289 w 10742003"/>
              <a:gd name="connsiteY112" fmla="*/ 972457 h 5638800"/>
              <a:gd name="connsiteX113" fmla="*/ 8608403 w 10742003"/>
              <a:gd name="connsiteY113" fmla="*/ 950686 h 5638800"/>
              <a:gd name="connsiteX114" fmla="*/ 8477775 w 10742003"/>
              <a:gd name="connsiteY114" fmla="*/ 870857 h 5638800"/>
              <a:gd name="connsiteX115" fmla="*/ 8136689 w 10742003"/>
              <a:gd name="connsiteY115" fmla="*/ 805543 h 5638800"/>
              <a:gd name="connsiteX116" fmla="*/ 8020575 w 10742003"/>
              <a:gd name="connsiteY116" fmla="*/ 776514 h 5638800"/>
              <a:gd name="connsiteX117" fmla="*/ 7766575 w 10742003"/>
              <a:gd name="connsiteY117" fmla="*/ 718457 h 5638800"/>
              <a:gd name="connsiteX118" fmla="*/ 7570632 w 10742003"/>
              <a:gd name="connsiteY118" fmla="*/ 660400 h 5638800"/>
              <a:gd name="connsiteX119" fmla="*/ 7069889 w 10742003"/>
              <a:gd name="connsiteY119" fmla="*/ 500743 h 5638800"/>
              <a:gd name="connsiteX120" fmla="*/ 6837660 w 10742003"/>
              <a:gd name="connsiteY120" fmla="*/ 471714 h 5638800"/>
              <a:gd name="connsiteX121" fmla="*/ 6721546 w 10742003"/>
              <a:gd name="connsiteY121" fmla="*/ 442686 h 5638800"/>
              <a:gd name="connsiteX122" fmla="*/ 6619946 w 10742003"/>
              <a:gd name="connsiteY122" fmla="*/ 435429 h 5638800"/>
              <a:gd name="connsiteX123" fmla="*/ 6133718 w 10742003"/>
              <a:gd name="connsiteY123" fmla="*/ 413657 h 5638800"/>
              <a:gd name="connsiteX124" fmla="*/ 5828918 w 10742003"/>
              <a:gd name="connsiteY124" fmla="*/ 384629 h 5638800"/>
              <a:gd name="connsiteX125" fmla="*/ 5589432 w 10742003"/>
              <a:gd name="connsiteY125" fmla="*/ 333829 h 5638800"/>
              <a:gd name="connsiteX126" fmla="*/ 5357203 w 10742003"/>
              <a:gd name="connsiteY126" fmla="*/ 312057 h 5638800"/>
              <a:gd name="connsiteX127" fmla="*/ 5262860 w 10742003"/>
              <a:gd name="connsiteY127" fmla="*/ 290286 h 5638800"/>
              <a:gd name="connsiteX128" fmla="*/ 5154003 w 10742003"/>
              <a:gd name="connsiteY128" fmla="*/ 268514 h 5638800"/>
              <a:gd name="connsiteX129" fmla="*/ 4987089 w 10742003"/>
              <a:gd name="connsiteY129" fmla="*/ 217714 h 5638800"/>
              <a:gd name="connsiteX130" fmla="*/ 4907260 w 10742003"/>
              <a:gd name="connsiteY130" fmla="*/ 166914 h 5638800"/>
              <a:gd name="connsiteX131" fmla="*/ 4870975 w 10742003"/>
              <a:gd name="connsiteY131" fmla="*/ 123372 h 5638800"/>
              <a:gd name="connsiteX132" fmla="*/ 4849203 w 10742003"/>
              <a:gd name="connsiteY132" fmla="*/ 108857 h 5638800"/>
              <a:gd name="connsiteX133" fmla="*/ 4805660 w 10742003"/>
              <a:gd name="connsiteY133" fmla="*/ 65314 h 5638800"/>
              <a:gd name="connsiteX134" fmla="*/ 4762118 w 10742003"/>
              <a:gd name="connsiteY134" fmla="*/ 21772 h 5638800"/>
              <a:gd name="connsiteX135" fmla="*/ 4762118 w 10742003"/>
              <a:gd name="connsiteY135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742003" h="5638800">
                <a:moveTo>
                  <a:pt x="4762118" y="0"/>
                </a:moveTo>
                <a:cubicBezTo>
                  <a:pt x="4711318" y="9676"/>
                  <a:pt x="4660782" y="20859"/>
                  <a:pt x="4609718" y="29029"/>
                </a:cubicBezTo>
                <a:cubicBezTo>
                  <a:pt x="4539791" y="40217"/>
                  <a:pt x="4468647" y="43897"/>
                  <a:pt x="4399260" y="58057"/>
                </a:cubicBezTo>
                <a:cubicBezTo>
                  <a:pt x="4036736" y="132041"/>
                  <a:pt x="4380961" y="85745"/>
                  <a:pt x="4196060" y="108857"/>
                </a:cubicBezTo>
                <a:cubicBezTo>
                  <a:pt x="4114875" y="129154"/>
                  <a:pt x="4072474" y="143034"/>
                  <a:pt x="3992860" y="152400"/>
                </a:cubicBezTo>
                <a:cubicBezTo>
                  <a:pt x="3911338" y="161991"/>
                  <a:pt x="3815377" y="168187"/>
                  <a:pt x="3731603" y="174172"/>
                </a:cubicBezTo>
                <a:cubicBezTo>
                  <a:pt x="3472488" y="225994"/>
                  <a:pt x="4011551" y="122632"/>
                  <a:pt x="3288918" y="195943"/>
                </a:cubicBezTo>
                <a:cubicBezTo>
                  <a:pt x="3243254" y="200576"/>
                  <a:pt x="3201832" y="224972"/>
                  <a:pt x="3158289" y="239486"/>
                </a:cubicBezTo>
                <a:cubicBezTo>
                  <a:pt x="3129260" y="237067"/>
                  <a:pt x="3100322" y="233016"/>
                  <a:pt x="3071203" y="232229"/>
                </a:cubicBezTo>
                <a:cubicBezTo>
                  <a:pt x="2921257" y="228176"/>
                  <a:pt x="2771078" y="232371"/>
                  <a:pt x="2621260" y="224972"/>
                </a:cubicBezTo>
                <a:cubicBezTo>
                  <a:pt x="2574786" y="222677"/>
                  <a:pt x="2529547" y="208972"/>
                  <a:pt x="2483375" y="203200"/>
                </a:cubicBezTo>
                <a:cubicBezTo>
                  <a:pt x="2452078" y="199288"/>
                  <a:pt x="2420380" y="199426"/>
                  <a:pt x="2389032" y="195943"/>
                </a:cubicBezTo>
                <a:cubicBezTo>
                  <a:pt x="2109526" y="164887"/>
                  <a:pt x="2448453" y="194847"/>
                  <a:pt x="2200346" y="174172"/>
                </a:cubicBezTo>
                <a:cubicBezTo>
                  <a:pt x="1993995" y="195518"/>
                  <a:pt x="2033538" y="181400"/>
                  <a:pt x="1873775" y="224972"/>
                </a:cubicBezTo>
                <a:cubicBezTo>
                  <a:pt x="1859015" y="228998"/>
                  <a:pt x="1844355" y="233602"/>
                  <a:pt x="1830232" y="239486"/>
                </a:cubicBezTo>
                <a:cubicBezTo>
                  <a:pt x="1757224" y="269906"/>
                  <a:pt x="1690334" y="319681"/>
                  <a:pt x="1612518" y="333829"/>
                </a:cubicBezTo>
                <a:lnTo>
                  <a:pt x="1532689" y="348343"/>
                </a:lnTo>
                <a:cubicBezTo>
                  <a:pt x="1491565" y="370114"/>
                  <a:pt x="1452521" y="396376"/>
                  <a:pt x="1409318" y="413657"/>
                </a:cubicBezTo>
                <a:cubicBezTo>
                  <a:pt x="1379352" y="425643"/>
                  <a:pt x="1346087" y="426846"/>
                  <a:pt x="1314975" y="435429"/>
                </a:cubicBezTo>
                <a:cubicBezTo>
                  <a:pt x="1275884" y="446213"/>
                  <a:pt x="1238279" y="462199"/>
                  <a:pt x="1198860" y="471714"/>
                </a:cubicBezTo>
                <a:cubicBezTo>
                  <a:pt x="1129522" y="488451"/>
                  <a:pt x="1051191" y="489595"/>
                  <a:pt x="981146" y="493486"/>
                </a:cubicBezTo>
                <a:lnTo>
                  <a:pt x="843260" y="500743"/>
                </a:lnTo>
                <a:cubicBezTo>
                  <a:pt x="819070" y="508000"/>
                  <a:pt x="795316" y="516917"/>
                  <a:pt x="770689" y="522514"/>
                </a:cubicBezTo>
                <a:cubicBezTo>
                  <a:pt x="741992" y="529036"/>
                  <a:pt x="711900" y="528944"/>
                  <a:pt x="683603" y="537029"/>
                </a:cubicBezTo>
                <a:cubicBezTo>
                  <a:pt x="643857" y="548385"/>
                  <a:pt x="605543" y="564428"/>
                  <a:pt x="567489" y="580572"/>
                </a:cubicBezTo>
                <a:cubicBezTo>
                  <a:pt x="525649" y="598322"/>
                  <a:pt x="483579" y="616080"/>
                  <a:pt x="444118" y="638629"/>
                </a:cubicBezTo>
                <a:cubicBezTo>
                  <a:pt x="415550" y="654953"/>
                  <a:pt x="390261" y="676486"/>
                  <a:pt x="364289" y="696686"/>
                </a:cubicBezTo>
                <a:cubicBezTo>
                  <a:pt x="310098" y="738835"/>
                  <a:pt x="284905" y="767122"/>
                  <a:pt x="240918" y="827314"/>
                </a:cubicBezTo>
                <a:cubicBezTo>
                  <a:pt x="217163" y="859820"/>
                  <a:pt x="196209" y="894326"/>
                  <a:pt x="175603" y="928914"/>
                </a:cubicBezTo>
                <a:cubicBezTo>
                  <a:pt x="128458" y="1008050"/>
                  <a:pt x="37718" y="1168400"/>
                  <a:pt x="37718" y="1168400"/>
                </a:cubicBezTo>
                <a:cubicBezTo>
                  <a:pt x="19284" y="1242134"/>
                  <a:pt x="-6355" y="1315497"/>
                  <a:pt x="1432" y="1393372"/>
                </a:cubicBezTo>
                <a:cubicBezTo>
                  <a:pt x="11465" y="1493700"/>
                  <a:pt x="48402" y="1526649"/>
                  <a:pt x="88518" y="1618343"/>
                </a:cubicBezTo>
                <a:cubicBezTo>
                  <a:pt x="105086" y="1656214"/>
                  <a:pt x="117546" y="1695752"/>
                  <a:pt x="132060" y="1734457"/>
                </a:cubicBezTo>
                <a:cubicBezTo>
                  <a:pt x="136898" y="1765905"/>
                  <a:pt x="141344" y="1797415"/>
                  <a:pt x="146575" y="1828800"/>
                </a:cubicBezTo>
                <a:cubicBezTo>
                  <a:pt x="150453" y="1852067"/>
                  <a:pt x="165174" y="1916125"/>
                  <a:pt x="168346" y="1930400"/>
                </a:cubicBezTo>
                <a:cubicBezTo>
                  <a:pt x="170765" y="1966686"/>
                  <a:pt x="176411" y="2002900"/>
                  <a:pt x="175603" y="2039257"/>
                </a:cubicBezTo>
                <a:cubicBezTo>
                  <a:pt x="173987" y="2111972"/>
                  <a:pt x="165445" y="2184370"/>
                  <a:pt x="161089" y="2256972"/>
                </a:cubicBezTo>
                <a:cubicBezTo>
                  <a:pt x="158188" y="2305326"/>
                  <a:pt x="156251" y="2353733"/>
                  <a:pt x="153832" y="2402114"/>
                </a:cubicBezTo>
                <a:cubicBezTo>
                  <a:pt x="158670" y="2438400"/>
                  <a:pt x="157108" y="2476133"/>
                  <a:pt x="168346" y="2510972"/>
                </a:cubicBezTo>
                <a:cubicBezTo>
                  <a:pt x="199668" y="2608070"/>
                  <a:pt x="232467" y="2628925"/>
                  <a:pt x="284460" y="2706914"/>
                </a:cubicBezTo>
                <a:cubicBezTo>
                  <a:pt x="300109" y="2730387"/>
                  <a:pt x="312354" y="2756013"/>
                  <a:pt x="328003" y="2779486"/>
                </a:cubicBezTo>
                <a:cubicBezTo>
                  <a:pt x="360762" y="2828624"/>
                  <a:pt x="396075" y="2876013"/>
                  <a:pt x="429603" y="2924629"/>
                </a:cubicBezTo>
                <a:cubicBezTo>
                  <a:pt x="444458" y="2946169"/>
                  <a:pt x="457447" y="2969010"/>
                  <a:pt x="473146" y="2989943"/>
                </a:cubicBezTo>
                <a:cubicBezTo>
                  <a:pt x="494917" y="3018972"/>
                  <a:pt x="517369" y="3047502"/>
                  <a:pt x="538460" y="3077029"/>
                </a:cubicBezTo>
                <a:cubicBezTo>
                  <a:pt x="553669" y="3098321"/>
                  <a:pt x="566049" y="3121603"/>
                  <a:pt x="582003" y="3142343"/>
                </a:cubicBezTo>
                <a:cubicBezTo>
                  <a:pt x="614485" y="3184569"/>
                  <a:pt x="648712" y="3225456"/>
                  <a:pt x="683603" y="3265714"/>
                </a:cubicBezTo>
                <a:cubicBezTo>
                  <a:pt x="711632" y="3298056"/>
                  <a:pt x="747167" y="3324303"/>
                  <a:pt x="770689" y="3360057"/>
                </a:cubicBezTo>
                <a:cubicBezTo>
                  <a:pt x="808153" y="3417002"/>
                  <a:pt x="843477" y="3476820"/>
                  <a:pt x="865032" y="3541486"/>
                </a:cubicBezTo>
                <a:cubicBezTo>
                  <a:pt x="869870" y="3556000"/>
                  <a:pt x="871789" y="3571842"/>
                  <a:pt x="879546" y="3585029"/>
                </a:cubicBezTo>
                <a:cubicBezTo>
                  <a:pt x="932450" y="3674967"/>
                  <a:pt x="980909" y="3701937"/>
                  <a:pt x="1053718" y="3788229"/>
                </a:cubicBezTo>
                <a:cubicBezTo>
                  <a:pt x="1082735" y="3822620"/>
                  <a:pt x="1105123" y="3862203"/>
                  <a:pt x="1133546" y="3897086"/>
                </a:cubicBezTo>
                <a:cubicBezTo>
                  <a:pt x="1158421" y="3927614"/>
                  <a:pt x="1187663" y="3954346"/>
                  <a:pt x="1213375" y="3984172"/>
                </a:cubicBezTo>
                <a:cubicBezTo>
                  <a:pt x="1248160" y="4024522"/>
                  <a:pt x="1278539" y="4068678"/>
                  <a:pt x="1314975" y="4107543"/>
                </a:cubicBezTo>
                <a:cubicBezTo>
                  <a:pt x="1351261" y="4146248"/>
                  <a:pt x="1394889" y="4177615"/>
                  <a:pt x="1431089" y="4216400"/>
                </a:cubicBezTo>
                <a:cubicBezTo>
                  <a:pt x="1462795" y="4250371"/>
                  <a:pt x="1482252" y="4295781"/>
                  <a:pt x="1518175" y="4325257"/>
                </a:cubicBezTo>
                <a:cubicBezTo>
                  <a:pt x="1822437" y="4574908"/>
                  <a:pt x="1603146" y="4355665"/>
                  <a:pt x="1837489" y="4506686"/>
                </a:cubicBezTo>
                <a:cubicBezTo>
                  <a:pt x="2174405" y="4723810"/>
                  <a:pt x="1923682" y="4580831"/>
                  <a:pt x="2149546" y="4760686"/>
                </a:cubicBezTo>
                <a:cubicBezTo>
                  <a:pt x="2241516" y="4833921"/>
                  <a:pt x="2320360" y="4936075"/>
                  <a:pt x="2432575" y="4971143"/>
                </a:cubicBezTo>
                <a:cubicBezTo>
                  <a:pt x="2471280" y="4983238"/>
                  <a:pt x="2509271" y="4997914"/>
                  <a:pt x="2548689" y="5007429"/>
                </a:cubicBezTo>
                <a:cubicBezTo>
                  <a:pt x="2579618" y="5014895"/>
                  <a:pt x="2611776" y="5015990"/>
                  <a:pt x="2643032" y="5021943"/>
                </a:cubicBezTo>
                <a:cubicBezTo>
                  <a:pt x="2662628" y="5025675"/>
                  <a:pt x="2681737" y="5031619"/>
                  <a:pt x="2701089" y="5036457"/>
                </a:cubicBezTo>
                <a:cubicBezTo>
                  <a:pt x="2867336" y="5026482"/>
                  <a:pt x="3077632" y="5001943"/>
                  <a:pt x="3252632" y="5021943"/>
                </a:cubicBezTo>
                <a:cubicBezTo>
                  <a:pt x="3275433" y="5024549"/>
                  <a:pt x="3296305" y="5036076"/>
                  <a:pt x="3317946" y="5043714"/>
                </a:cubicBezTo>
                <a:cubicBezTo>
                  <a:pt x="3411950" y="5076892"/>
                  <a:pt x="3342761" y="5050448"/>
                  <a:pt x="3412289" y="5087257"/>
                </a:cubicBezTo>
                <a:cubicBezTo>
                  <a:pt x="3440972" y="5102442"/>
                  <a:pt x="3471138" y="5114799"/>
                  <a:pt x="3499375" y="5130800"/>
                </a:cubicBezTo>
                <a:cubicBezTo>
                  <a:pt x="3613098" y="5195243"/>
                  <a:pt x="3633791" y="5214905"/>
                  <a:pt x="3738860" y="5283200"/>
                </a:cubicBezTo>
                <a:cubicBezTo>
                  <a:pt x="3750687" y="5290887"/>
                  <a:pt x="3763110" y="5297617"/>
                  <a:pt x="3775146" y="5304972"/>
                </a:cubicBezTo>
                <a:cubicBezTo>
                  <a:pt x="3806654" y="5324227"/>
                  <a:pt x="3834459" y="5351352"/>
                  <a:pt x="3869489" y="5363029"/>
                </a:cubicBezTo>
                <a:lnTo>
                  <a:pt x="3978346" y="5399314"/>
                </a:lnTo>
                <a:cubicBezTo>
                  <a:pt x="4061327" y="5458587"/>
                  <a:pt x="3997695" y="5422508"/>
                  <a:pt x="4116232" y="5457372"/>
                </a:cubicBezTo>
                <a:cubicBezTo>
                  <a:pt x="4281765" y="5506058"/>
                  <a:pt x="4005052" y="5434307"/>
                  <a:pt x="4196060" y="5486400"/>
                </a:cubicBezTo>
                <a:cubicBezTo>
                  <a:pt x="4234550" y="5496897"/>
                  <a:pt x="4274007" y="5503813"/>
                  <a:pt x="4312175" y="5515429"/>
                </a:cubicBezTo>
                <a:cubicBezTo>
                  <a:pt x="4428707" y="5550895"/>
                  <a:pt x="4290448" y="5529142"/>
                  <a:pt x="4428289" y="5544457"/>
                </a:cubicBezTo>
                <a:cubicBezTo>
                  <a:pt x="4462156" y="5556552"/>
                  <a:pt x="4494931" y="5572305"/>
                  <a:pt x="4529889" y="5580743"/>
                </a:cubicBezTo>
                <a:cubicBezTo>
                  <a:pt x="4588215" y="5594822"/>
                  <a:pt x="4696464" y="5598864"/>
                  <a:pt x="4754860" y="5602514"/>
                </a:cubicBezTo>
                <a:cubicBezTo>
                  <a:pt x="4801106" y="5600258"/>
                  <a:pt x="5058659" y="5576257"/>
                  <a:pt x="5161260" y="5595257"/>
                </a:cubicBezTo>
                <a:cubicBezTo>
                  <a:pt x="5191347" y="5600829"/>
                  <a:pt x="5217928" y="5620968"/>
                  <a:pt x="5248346" y="5624286"/>
                </a:cubicBezTo>
                <a:cubicBezTo>
                  <a:pt x="5351863" y="5635579"/>
                  <a:pt x="5560403" y="5638800"/>
                  <a:pt x="5560403" y="5638800"/>
                </a:cubicBezTo>
                <a:lnTo>
                  <a:pt x="6547375" y="5631543"/>
                </a:lnTo>
                <a:cubicBezTo>
                  <a:pt x="6581972" y="5629918"/>
                  <a:pt x="6608168" y="5596603"/>
                  <a:pt x="6641718" y="5588000"/>
                </a:cubicBezTo>
                <a:cubicBezTo>
                  <a:pt x="6744918" y="5561539"/>
                  <a:pt x="6836303" y="5558579"/>
                  <a:pt x="6939260" y="5551714"/>
                </a:cubicBezTo>
                <a:cubicBezTo>
                  <a:pt x="7011832" y="5539619"/>
                  <a:pt x="7084003" y="5524811"/>
                  <a:pt x="7156975" y="5515429"/>
                </a:cubicBezTo>
                <a:cubicBezTo>
                  <a:pt x="7564599" y="5463020"/>
                  <a:pt x="7321066" y="5517948"/>
                  <a:pt x="7563375" y="5457372"/>
                </a:cubicBezTo>
                <a:cubicBezTo>
                  <a:pt x="7616594" y="5428343"/>
                  <a:pt x="7670941" y="5401293"/>
                  <a:pt x="7723032" y="5370286"/>
                </a:cubicBezTo>
                <a:cubicBezTo>
                  <a:pt x="7772616" y="5340772"/>
                  <a:pt x="7814974" y="5298288"/>
                  <a:pt x="7868175" y="5275943"/>
                </a:cubicBezTo>
                <a:cubicBezTo>
                  <a:pt x="7937423" y="5246859"/>
                  <a:pt x="8015157" y="5243148"/>
                  <a:pt x="8085889" y="5217886"/>
                </a:cubicBezTo>
                <a:cubicBezTo>
                  <a:pt x="8194819" y="5178982"/>
                  <a:pt x="8215238" y="5169220"/>
                  <a:pt x="8339889" y="5138057"/>
                </a:cubicBezTo>
                <a:cubicBezTo>
                  <a:pt x="8366127" y="5131497"/>
                  <a:pt x="8393391" y="5129738"/>
                  <a:pt x="8419718" y="5123543"/>
                </a:cubicBezTo>
                <a:cubicBezTo>
                  <a:pt x="8531903" y="5097147"/>
                  <a:pt x="8757852" y="5033247"/>
                  <a:pt x="8847889" y="5000172"/>
                </a:cubicBezTo>
                <a:cubicBezTo>
                  <a:pt x="8881415" y="4987856"/>
                  <a:pt x="8909285" y="4963164"/>
                  <a:pt x="8942232" y="4949372"/>
                </a:cubicBezTo>
                <a:cubicBezTo>
                  <a:pt x="9013533" y="4919525"/>
                  <a:pt x="9089312" y="4900936"/>
                  <a:pt x="9159946" y="4869543"/>
                </a:cubicBezTo>
                <a:cubicBezTo>
                  <a:pt x="9519652" y="4709673"/>
                  <a:pt x="9373438" y="4774876"/>
                  <a:pt x="9609889" y="4608286"/>
                </a:cubicBezTo>
                <a:cubicBezTo>
                  <a:pt x="9666930" y="4568098"/>
                  <a:pt x="9729704" y="4535922"/>
                  <a:pt x="9784060" y="4492172"/>
                </a:cubicBezTo>
                <a:cubicBezTo>
                  <a:pt x="9829366" y="4455706"/>
                  <a:pt x="9865150" y="4408733"/>
                  <a:pt x="9907432" y="4368800"/>
                </a:cubicBezTo>
                <a:cubicBezTo>
                  <a:pt x="9952270" y="4326453"/>
                  <a:pt x="10002406" y="4289726"/>
                  <a:pt x="10045318" y="4245429"/>
                </a:cubicBezTo>
                <a:cubicBezTo>
                  <a:pt x="10077650" y="4212054"/>
                  <a:pt x="10100148" y="4170022"/>
                  <a:pt x="10132403" y="4136572"/>
                </a:cubicBezTo>
                <a:cubicBezTo>
                  <a:pt x="10165733" y="4102007"/>
                  <a:pt x="10201804" y="4069594"/>
                  <a:pt x="10241260" y="4042229"/>
                </a:cubicBezTo>
                <a:cubicBezTo>
                  <a:pt x="10352095" y="3965360"/>
                  <a:pt x="10495219" y="3927481"/>
                  <a:pt x="10582346" y="3824514"/>
                </a:cubicBezTo>
                <a:cubicBezTo>
                  <a:pt x="10691241" y="3695822"/>
                  <a:pt x="10637814" y="3763392"/>
                  <a:pt x="10742003" y="3621314"/>
                </a:cubicBezTo>
                <a:cubicBezTo>
                  <a:pt x="10737165" y="3507619"/>
                  <a:pt x="10733890" y="3393847"/>
                  <a:pt x="10727489" y="3280229"/>
                </a:cubicBezTo>
                <a:cubicBezTo>
                  <a:pt x="10724212" y="3222063"/>
                  <a:pt x="10726251" y="3162783"/>
                  <a:pt x="10712975" y="3106057"/>
                </a:cubicBezTo>
                <a:cubicBezTo>
                  <a:pt x="10699360" y="3047883"/>
                  <a:pt x="10669432" y="2994781"/>
                  <a:pt x="10647660" y="2939143"/>
                </a:cubicBezTo>
                <a:cubicBezTo>
                  <a:pt x="10638946" y="2860718"/>
                  <a:pt x="10607946" y="2508506"/>
                  <a:pt x="10567832" y="2431143"/>
                </a:cubicBezTo>
                <a:cubicBezTo>
                  <a:pt x="10326294" y="1965320"/>
                  <a:pt x="10450419" y="2137889"/>
                  <a:pt x="10161432" y="1792514"/>
                </a:cubicBezTo>
                <a:cubicBezTo>
                  <a:pt x="10116344" y="1738629"/>
                  <a:pt x="10017674" y="1620824"/>
                  <a:pt x="9958232" y="1582057"/>
                </a:cubicBezTo>
                <a:cubicBezTo>
                  <a:pt x="9887546" y="1535958"/>
                  <a:pt x="9801931" y="1514993"/>
                  <a:pt x="9733260" y="1465943"/>
                </a:cubicBezTo>
                <a:cubicBezTo>
                  <a:pt x="9699393" y="1441753"/>
                  <a:pt x="9668100" y="1413477"/>
                  <a:pt x="9631660" y="1393372"/>
                </a:cubicBezTo>
                <a:cubicBezTo>
                  <a:pt x="9597442" y="1374493"/>
                  <a:pt x="9558346" y="1366077"/>
                  <a:pt x="9522803" y="1349829"/>
                </a:cubicBezTo>
                <a:cubicBezTo>
                  <a:pt x="9473608" y="1327340"/>
                  <a:pt x="9426812" y="1299840"/>
                  <a:pt x="9377660" y="1277257"/>
                </a:cubicBezTo>
                <a:cubicBezTo>
                  <a:pt x="9337248" y="1258689"/>
                  <a:pt x="9293284" y="1247841"/>
                  <a:pt x="9254289" y="1226457"/>
                </a:cubicBezTo>
                <a:cubicBezTo>
                  <a:pt x="9217797" y="1206445"/>
                  <a:pt x="9189914" y="1172498"/>
                  <a:pt x="9152689" y="1153886"/>
                </a:cubicBezTo>
                <a:cubicBezTo>
                  <a:pt x="9116419" y="1135751"/>
                  <a:pt x="9073675" y="1133968"/>
                  <a:pt x="9036575" y="1117600"/>
                </a:cubicBezTo>
                <a:cubicBezTo>
                  <a:pt x="8880858" y="1048902"/>
                  <a:pt x="8920761" y="1027777"/>
                  <a:pt x="8746289" y="972457"/>
                </a:cubicBezTo>
                <a:cubicBezTo>
                  <a:pt x="8701934" y="958393"/>
                  <a:pt x="8654365" y="957943"/>
                  <a:pt x="8608403" y="950686"/>
                </a:cubicBezTo>
                <a:cubicBezTo>
                  <a:pt x="8564860" y="924076"/>
                  <a:pt x="8525375" y="889248"/>
                  <a:pt x="8477775" y="870857"/>
                </a:cubicBezTo>
                <a:cubicBezTo>
                  <a:pt x="8363505" y="826707"/>
                  <a:pt x="8254077" y="827752"/>
                  <a:pt x="8136689" y="805543"/>
                </a:cubicBezTo>
                <a:cubicBezTo>
                  <a:pt x="8097488" y="798127"/>
                  <a:pt x="8059468" y="785404"/>
                  <a:pt x="8020575" y="776514"/>
                </a:cubicBezTo>
                <a:cubicBezTo>
                  <a:pt x="7889973" y="746662"/>
                  <a:pt x="7888908" y="752597"/>
                  <a:pt x="7766575" y="718457"/>
                </a:cubicBezTo>
                <a:cubicBezTo>
                  <a:pt x="7700961" y="700146"/>
                  <a:pt x="7635498" y="681206"/>
                  <a:pt x="7570632" y="660400"/>
                </a:cubicBezTo>
                <a:cubicBezTo>
                  <a:pt x="7385670" y="601073"/>
                  <a:pt x="7271910" y="546535"/>
                  <a:pt x="7069889" y="500743"/>
                </a:cubicBezTo>
                <a:cubicBezTo>
                  <a:pt x="6993807" y="483498"/>
                  <a:pt x="6914611" y="484539"/>
                  <a:pt x="6837660" y="471714"/>
                </a:cubicBezTo>
                <a:cubicBezTo>
                  <a:pt x="6798307" y="465155"/>
                  <a:pt x="6760899" y="449245"/>
                  <a:pt x="6721546" y="442686"/>
                </a:cubicBezTo>
                <a:cubicBezTo>
                  <a:pt x="6688055" y="437104"/>
                  <a:pt x="6653788" y="438173"/>
                  <a:pt x="6619946" y="435429"/>
                </a:cubicBezTo>
                <a:cubicBezTo>
                  <a:pt x="6319472" y="411066"/>
                  <a:pt x="6561279" y="423374"/>
                  <a:pt x="6133718" y="413657"/>
                </a:cubicBezTo>
                <a:cubicBezTo>
                  <a:pt x="6032118" y="403981"/>
                  <a:pt x="5930267" y="396653"/>
                  <a:pt x="5828918" y="384629"/>
                </a:cubicBezTo>
                <a:cubicBezTo>
                  <a:pt x="5654075" y="363885"/>
                  <a:pt x="5757697" y="365379"/>
                  <a:pt x="5589432" y="333829"/>
                </a:cubicBezTo>
                <a:cubicBezTo>
                  <a:pt x="5512126" y="319334"/>
                  <a:pt x="5435405" y="316945"/>
                  <a:pt x="5357203" y="312057"/>
                </a:cubicBezTo>
                <a:lnTo>
                  <a:pt x="5262860" y="290286"/>
                </a:lnTo>
                <a:cubicBezTo>
                  <a:pt x="5226677" y="282532"/>
                  <a:pt x="5189584" y="278680"/>
                  <a:pt x="5154003" y="268514"/>
                </a:cubicBezTo>
                <a:cubicBezTo>
                  <a:pt x="4901202" y="196285"/>
                  <a:pt x="5191860" y="258670"/>
                  <a:pt x="4987089" y="217714"/>
                </a:cubicBezTo>
                <a:cubicBezTo>
                  <a:pt x="4960479" y="200781"/>
                  <a:pt x="4932926" y="185247"/>
                  <a:pt x="4907260" y="166914"/>
                </a:cubicBezTo>
                <a:cubicBezTo>
                  <a:pt x="4865650" y="137193"/>
                  <a:pt x="4902800" y="155197"/>
                  <a:pt x="4870975" y="123372"/>
                </a:cubicBezTo>
                <a:cubicBezTo>
                  <a:pt x="4864807" y="117204"/>
                  <a:pt x="4856460" y="113695"/>
                  <a:pt x="4849203" y="108857"/>
                </a:cubicBezTo>
                <a:cubicBezTo>
                  <a:pt x="4821489" y="67286"/>
                  <a:pt x="4850668" y="105821"/>
                  <a:pt x="4805660" y="65314"/>
                </a:cubicBezTo>
                <a:cubicBezTo>
                  <a:pt x="4790403" y="51583"/>
                  <a:pt x="4780477" y="30952"/>
                  <a:pt x="4762118" y="21772"/>
                </a:cubicBezTo>
                <a:lnTo>
                  <a:pt x="4762118" y="0"/>
                </a:lnTo>
                <a:close/>
              </a:path>
            </a:pathLst>
          </a:cu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3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C585-0B43-728E-A196-E9960EA1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B5EE-29FC-D564-EE2C-222AF67D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training times</a:t>
            </a:r>
          </a:p>
          <a:p>
            <a:r>
              <a:rPr lang="en-US" dirty="0"/>
              <a:t>mode collapse: when the generator overfits to the </a:t>
            </a:r>
            <a:r>
              <a:rPr lang="en-US" dirty="0" err="1"/>
              <a:t>descriminator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2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Model Design</vt:lpstr>
      <vt:lpstr>Model design</vt:lpstr>
      <vt:lpstr>CoAtNet</vt:lpstr>
      <vt:lpstr>CoAtNet</vt:lpstr>
      <vt:lpstr>CoAtNet</vt:lpstr>
      <vt:lpstr>SS-GAN</vt:lpstr>
      <vt:lpstr>Semi-Supervised GAN</vt:lpstr>
      <vt:lpstr>PowerPoint Presentation</vt:lpstr>
      <vt:lpstr>Possible threats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CoAtNet</dc:title>
  <dc:creator>Marais, G. Christopher</dc:creator>
  <cp:lastModifiedBy>Marais, G. Christopher</cp:lastModifiedBy>
  <cp:revision>8</cp:revision>
  <dcterms:created xsi:type="dcterms:W3CDTF">2023-02-20T16:41:50Z</dcterms:created>
  <dcterms:modified xsi:type="dcterms:W3CDTF">2023-02-20T18:45:42Z</dcterms:modified>
</cp:coreProperties>
</file>