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AAD-F376-4FC9-9DFC-0D5B17542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C1D2-91E7-42AA-9AAD-49AFF23D2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5261-F0E8-4DA4-BF71-890ADA0A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8349-CADA-4501-98F4-BD6FDF40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C79C-180E-47AD-9942-2D850900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3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DA6C-A6B1-4D48-8079-B6A8D413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8766C-1101-4503-BC37-D1D968DF5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FF56-C17A-435F-A9F3-63F23D57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F7B7A-FC93-4537-9B98-F20AB229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C860-FF07-45CE-BAAB-1315221D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9C366-0D4D-405E-AB31-3D2E6069B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A7955-3799-4682-B3D4-90658ECB7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59BB-B324-4692-A0F5-434CA0B4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F7D5-FA58-406D-BBA2-E3246832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3931-06DA-4FFE-86D9-FEA04107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047-93A8-4B64-A268-7B7ED29E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0E2-43C7-47DF-A566-4C94175E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9255-4B73-4104-B204-D7DDB44F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E58D-5C5D-473A-A6A0-7E12E309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F593-8599-4840-8A19-C88B310C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EE2-8EAF-4004-A927-069B79D4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8F73-30D3-4130-80C2-F90239C01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9682-44FC-42DE-8D89-55A1D46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AA15-4C32-400D-BE1F-2C5BC121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D8CA-14CD-405E-9790-7AC85B52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90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C905-F380-41B5-96BA-6B8E9274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CBB1-90F0-4C8E-91B3-36D742DD4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FEEC-04B0-40F2-9DE7-B5A83013A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32717-A99E-4BC0-8197-D6FC4D3B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1565-AAB1-4E0C-800D-D8CE972B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8CE86-E996-4FE5-9EC9-FCAFBE70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188-496B-4D4D-81EC-3CC14F88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5782-5CB6-4982-BC71-45A6DE67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1BF88-5026-4AD7-8040-595CFF34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832E0-FBBB-47EC-992F-67448D496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40635-843F-45DA-A0B8-639E0DAB8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8F72C-1CE0-4778-A6DA-C28968FF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460AE-1D8A-4FED-8EEB-82F07BC4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96D50-905E-46B2-9371-8A92F55A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7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6199-E7F0-46B0-A1B7-E147FD79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CF991-28F6-4733-8B37-D535A8EF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EBB2E-25A5-4248-B56A-EC81D52C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CDFF-A97A-46C8-9741-7B317D32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1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DC2E2-1787-45F4-9567-109E3391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1B2B1-AD20-429F-AD04-C4F45622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4625D-E13E-48A1-A346-0C0F1851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7847-F7AA-45E1-8DEF-BBBA84DB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A3CC-F074-4C23-901C-2BEA1BD2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124A0-8466-4F2E-ABB9-E86C4BC5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76BF-3B99-40ED-9D62-FB6AC91F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30476-410D-4FE3-A888-0F928DF1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BF6D5-BB41-40C9-9818-2C24E699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3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D1D-561C-48A4-9FA8-5F726B2D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D5069-4F68-4ADE-9A6B-7BD8DEAC9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060BC-4910-4402-8A5D-DB83EC4BD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C502B-4833-47C0-89FC-4515957E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FDEF-8A71-4B45-8A35-5E605283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503A4-84FD-4762-A385-F9BD52FD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7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1D0BA-803D-4664-AB51-25F9C0F0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152D-FE77-4A73-8CFF-149F9275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03D4-3F87-4D0A-A822-8877CC662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B4E7-FF73-4554-A341-84E18551EF44}" type="datetimeFigureOut">
              <a:rPr lang="en-GB" smtClean="0"/>
              <a:t>22/10/2018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3E91-A9E3-45BA-A441-1C66A9185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4962-7118-4EC3-8495-529406F97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2FCE-F907-419F-815F-B54EAB4FF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1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AC3-51A1-4324-977D-F656981A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94" y="1828800"/>
            <a:ext cx="8312944" cy="25122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R- Statistical Software mini – Course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By Christopher Maronga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28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FC03-7065-4ABB-9899-B950DE53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2" y="236538"/>
            <a:ext cx="2576512" cy="577850"/>
          </a:xfrm>
        </p:spPr>
        <p:txBody>
          <a:bodyPr>
            <a:normAutofit/>
          </a:bodyPr>
          <a:lstStyle/>
          <a:p>
            <a:r>
              <a:rPr lang="en-US" sz="2400" dirty="0"/>
              <a:t>What is R?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275D-84FD-4EA8-8696-61C651AA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82661"/>
            <a:ext cx="10515600" cy="4768058"/>
          </a:xfrm>
        </p:spPr>
        <p:txBody>
          <a:bodyPr>
            <a:normAutofit/>
          </a:bodyPr>
          <a:lstStyle/>
          <a:p>
            <a:r>
              <a:rPr lang="en-GB" sz="2400" dirty="0"/>
              <a:t>Software environment for data analysis, statistical computing, and graphics</a:t>
            </a:r>
          </a:p>
          <a:p>
            <a:r>
              <a:rPr lang="en-GB" sz="2400" dirty="0"/>
              <a:t>Statistical </a:t>
            </a:r>
            <a:r>
              <a:rPr lang="en-US" sz="2400" dirty="0"/>
              <a:t>P</a:t>
            </a:r>
            <a:r>
              <a:rPr lang="en-GB" sz="2400" dirty="0" err="1"/>
              <a:t>rogramming</a:t>
            </a:r>
            <a:r>
              <a:rPr lang="en-GB" sz="2400" dirty="0"/>
              <a:t> language with a natural ease of use. Permits creating simple and complex functions/programs to execute various tasks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sz="2400" dirty="0"/>
              <a:t>Beyond the scope, there is a lot more things you can do with R</a:t>
            </a:r>
          </a:p>
          <a:p>
            <a:pPr marL="0" indent="0">
              <a:buNone/>
            </a:pPr>
            <a:r>
              <a:rPr lang="en-US" sz="2400" dirty="0"/>
              <a:t>R originated from the statistical programming language S which was developed by John Chambers in the 1970’s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1</a:t>
            </a:r>
            <a:r>
              <a:rPr lang="en-US" sz="2400" baseline="30000" dirty="0"/>
              <a:t>st</a:t>
            </a:r>
            <a:r>
              <a:rPr lang="en-US" sz="2400" dirty="0"/>
              <a:t> ever R version was developed by Robert Gentlemen and Rose Ihaka at the university of Auckland in the 1990’s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6536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1305EC-C40B-4CC0-B2F8-621146FE4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1" y="121444"/>
            <a:ext cx="10890658" cy="66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3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What is 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Maronga</dc:creator>
  <cp:lastModifiedBy>Christopher Maronga</cp:lastModifiedBy>
  <cp:revision>3</cp:revision>
  <dcterms:created xsi:type="dcterms:W3CDTF">2018-10-22T12:27:07Z</dcterms:created>
  <dcterms:modified xsi:type="dcterms:W3CDTF">2018-10-22T13:02:50Z</dcterms:modified>
</cp:coreProperties>
</file>