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318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amau" initials="C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12" y="-1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D3A4-B3EF-4C06-8EE0-62CDB07D2AB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5A17A-003B-421C-8201-9CEE1E9FB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A7A0-0A8D-4C67-9D06-ECAC1737E9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A7A0-0A8D-4C67-9D06-ECAC1737E9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649E7861-AD67-4630-82C0-59C58D7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43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41B0A708-25BF-4882-A677-A9EC848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6DF7DD3-61BC-475A-BAF8-D288657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8664C1F-2C3B-473F-AECA-BFECBDC2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27595" y="492346"/>
            <a:ext cx="118872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A6B4740-C525-4B8C-8826-A52B59328D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30" y="0"/>
            <a:ext cx="2800370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217" y="5812214"/>
            <a:ext cx="3621308" cy="497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55639" cy="2399071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766430"/>
            <a:ext cx="255639" cy="2091569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99071"/>
            <a:ext cx="255639" cy="2367359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6200961" y="-1224611"/>
            <a:ext cx="45719" cy="11936361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5639" y="1012723"/>
            <a:ext cx="11695061" cy="186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5400" dirty="0"/>
              <a:t>Research Data </a:t>
            </a:r>
            <a:r>
              <a:rPr lang="en-US" sz="5400" dirty="0" smtClean="0"/>
              <a:t>Management (RDM): 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8000" dirty="0" smtClean="0"/>
              <a:t>Introduction</a:t>
            </a:r>
            <a:endParaRPr lang="en-US" sz="54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26353" y="3119522"/>
            <a:ext cx="10416852" cy="135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2400" dirty="0" smtClean="0"/>
              <a:t>Sammy Khagayi</a:t>
            </a:r>
            <a:endParaRPr lang="en-US" sz="2400" b="1" dirty="0">
              <a:solidFill>
                <a:srgbClr val="716AB0"/>
              </a:solidFill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32D5F9E-34AD-42C6-8A25-2C00B71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9" y="5150792"/>
            <a:ext cx="3024892" cy="1455012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="" xmlns:a16="http://schemas.microsoft.com/office/drawing/2014/main" id="{F3946476-0F9A-4607-9620-15262267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98" y="5215516"/>
            <a:ext cx="2476203" cy="1325563"/>
          </a:xfrm>
        </p:spPr>
      </p:pic>
    </p:spTree>
    <p:extLst>
      <p:ext uri="{BB962C8B-B14F-4D97-AF65-F5344CB8AC3E}">
        <p14:creationId xmlns:p14="http://schemas.microsoft.com/office/powerpoint/2010/main" val="2298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" y="1881853"/>
            <a:ext cx="46101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smtClean="0"/>
              <a:t>experience……………….(2 min!)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1392" y="1470024"/>
            <a:ext cx="7314031" cy="53879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Who? Where? What?..........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you manage research data?....if not what do you do in relation to data management</a:t>
            </a:r>
          </a:p>
          <a:p>
            <a:r>
              <a:rPr lang="en-US" dirty="0" smtClean="0"/>
              <a:t>What tools do you use in data management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Hardware</a:t>
            </a:r>
          </a:p>
          <a:p>
            <a:r>
              <a:rPr lang="en-US" dirty="0" smtClean="0"/>
              <a:t>Have </a:t>
            </a:r>
            <a:r>
              <a:rPr lang="en-US" dirty="0"/>
              <a:t>you ever used someone </a:t>
            </a:r>
            <a:r>
              <a:rPr lang="en-US" dirty="0" smtClean="0"/>
              <a:t>else’s data</a:t>
            </a:r>
            <a:r>
              <a:rPr lang="en-US" dirty="0"/>
              <a:t>?</a:t>
            </a:r>
          </a:p>
          <a:p>
            <a:r>
              <a:rPr lang="en-US" dirty="0" smtClean="0"/>
              <a:t>Have </a:t>
            </a:r>
            <a:r>
              <a:rPr lang="en-US" dirty="0"/>
              <a:t>you ever shared your data </a:t>
            </a:r>
            <a:r>
              <a:rPr lang="en-US" dirty="0" smtClean="0"/>
              <a:t>with someone </a:t>
            </a:r>
            <a:r>
              <a:rPr lang="en-US" dirty="0"/>
              <a:t>else?</a:t>
            </a:r>
          </a:p>
          <a:p>
            <a:r>
              <a:rPr lang="en-US" dirty="0" smtClean="0"/>
              <a:t>Where </a:t>
            </a:r>
            <a:r>
              <a:rPr lang="en-US" dirty="0"/>
              <a:t>(if anywhere) have </a:t>
            </a:r>
            <a:r>
              <a:rPr lang="en-US" dirty="0" smtClean="0"/>
              <a:t>you published </a:t>
            </a:r>
            <a:r>
              <a:rPr lang="en-US" dirty="0"/>
              <a:t>your data?</a:t>
            </a:r>
          </a:p>
          <a:p>
            <a:r>
              <a:rPr lang="en-US" dirty="0" smtClean="0"/>
              <a:t>What </a:t>
            </a:r>
            <a:r>
              <a:rPr lang="en-US" dirty="0"/>
              <a:t>do you consider to be </a:t>
            </a:r>
            <a:r>
              <a:rPr lang="en-US" dirty="0" smtClean="0"/>
              <a:t>the biggest </a:t>
            </a:r>
            <a:r>
              <a:rPr lang="en-US" dirty="0"/>
              <a:t>challenge in managing </a:t>
            </a:r>
            <a:r>
              <a:rPr lang="en-US" dirty="0" smtClean="0"/>
              <a:t>your data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33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the week……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2200" y="1470024"/>
            <a:ext cx="93980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Come up with a data management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Taking </a:t>
            </a:r>
            <a:r>
              <a:rPr lang="en-US" dirty="0" smtClean="0"/>
              <a:t>into consideration all the </a:t>
            </a:r>
            <a:r>
              <a:rPr lang="en-US" dirty="0" smtClean="0"/>
              <a:t>content </a:t>
            </a:r>
            <a:r>
              <a:rPr lang="en-US" dirty="0" smtClean="0"/>
              <a:t>of </a:t>
            </a:r>
            <a:r>
              <a:rPr lang="en-US" dirty="0" smtClean="0"/>
              <a:t>this training</a:t>
            </a:r>
          </a:p>
          <a:p>
            <a:r>
              <a:rPr lang="en-US" dirty="0" smtClean="0"/>
              <a:t>Roles and responsibilities</a:t>
            </a:r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Standards and metadata</a:t>
            </a:r>
          </a:p>
          <a:p>
            <a:r>
              <a:rPr lang="en-US" dirty="0" smtClean="0"/>
              <a:t>Access, sharing and privacy</a:t>
            </a:r>
          </a:p>
          <a:p>
            <a:r>
              <a:rPr lang="en-US" dirty="0" smtClean="0"/>
              <a:t>Policies and rules for provision, re-use and re-distribution</a:t>
            </a:r>
          </a:p>
          <a:p>
            <a:r>
              <a:rPr lang="en-US" dirty="0" smtClean="0"/>
              <a:t>Data storage and preservation</a:t>
            </a:r>
            <a:endParaRPr lang="en-US" dirty="0" smtClean="0"/>
          </a:p>
          <a:p>
            <a:r>
              <a:rPr lang="en-US" dirty="0" smtClean="0"/>
              <a:t>Plans </a:t>
            </a:r>
            <a:r>
              <a:rPr lang="en-US" dirty="0" smtClean="0"/>
              <a:t>at individual </a:t>
            </a:r>
            <a:r>
              <a:rPr lang="en-US" dirty="0" smtClean="0"/>
              <a:t>institutions</a:t>
            </a:r>
          </a:p>
          <a:p>
            <a:r>
              <a:rPr lang="en-US" dirty="0" smtClean="0"/>
              <a:t>Way </a:t>
            </a:r>
            <a:r>
              <a:rPr lang="en-US" dirty="0" smtClean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4448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148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Your experience……………….(2 min!)</vt:lpstr>
      <vt:lpstr>At the end of the week……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Charles Kamau</dc:creator>
  <cp:lastModifiedBy>Khagayi, Sammy</cp:lastModifiedBy>
  <cp:revision>75</cp:revision>
  <dcterms:created xsi:type="dcterms:W3CDTF">2016-11-17T09:09:54Z</dcterms:created>
  <dcterms:modified xsi:type="dcterms:W3CDTF">2019-06-24T00:15:21Z</dcterms:modified>
</cp:coreProperties>
</file>