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amau" initials="CK" lastIdx="1" clrIdx="0">
    <p:extLst>
      <p:ext uri="{19B8F6BF-5375-455C-9EA6-DF929625EA0E}">
        <p15:presenceInfo xmlns:p15="http://schemas.microsoft.com/office/powerpoint/2012/main" userId="Charles Kam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9E7861-AD67-4630-82C0-59C58D7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643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B0A708-25BF-4882-A677-A9EC848B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6DF7DD3-61BC-475A-BAF8-D2886570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664C1F-2C3B-473F-AECA-BFECBDC2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27595" y="492346"/>
            <a:ext cx="118872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6B4740-C525-4B8C-8826-A52B59328D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30" y="0"/>
            <a:ext cx="2800370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217" y="5812214"/>
            <a:ext cx="3621308" cy="4979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55639" cy="2399071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766430"/>
            <a:ext cx="255639" cy="2091569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99071"/>
            <a:ext cx="255639" cy="2367359"/>
          </a:xfrm>
          <a:prstGeom prst="rect">
            <a:avLst/>
          </a:prstGeom>
          <a:solidFill>
            <a:srgbClr val="71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6200961" y="-1224611"/>
            <a:ext cx="45719" cy="11936361"/>
          </a:xfrm>
          <a:prstGeom prst="rect">
            <a:avLst/>
          </a:prstGeom>
          <a:solidFill>
            <a:srgbClr val="71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6354" y="1012723"/>
            <a:ext cx="10416852" cy="186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/>
              <a:t>Statistical tools and Data Management</a:t>
            </a:r>
            <a:endParaRPr lang="en-US" sz="54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26353" y="3119522"/>
            <a:ext cx="10416852" cy="135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sz="2400" dirty="0"/>
              <a:t>Christopher Maronga</a:t>
            </a:r>
          </a:p>
          <a:p>
            <a:pPr marL="0" indent="0" algn="ctr">
              <a:lnSpc>
                <a:spcPct val="70000"/>
              </a:lnSpc>
              <a:buNone/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2D5F9E-34AD-42C6-8A25-2C00B71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9" y="5150792"/>
            <a:ext cx="3024892" cy="1455012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F3946476-0F9A-4607-9620-15262267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98" y="5215516"/>
            <a:ext cx="2476203" cy="1325563"/>
          </a:xfrm>
        </p:spPr>
      </p:pic>
    </p:spTree>
    <p:extLst>
      <p:ext uri="{BB962C8B-B14F-4D97-AF65-F5344CB8AC3E}">
        <p14:creationId xmlns:p14="http://schemas.microsoft.com/office/powerpoint/2010/main" val="22989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Charles Kamau</dc:creator>
  <cp:lastModifiedBy>Christopher Maronga</cp:lastModifiedBy>
  <cp:revision>25</cp:revision>
  <dcterms:created xsi:type="dcterms:W3CDTF">2016-11-17T09:09:54Z</dcterms:created>
  <dcterms:modified xsi:type="dcterms:W3CDTF">2019-06-20T08:12:56Z</dcterms:modified>
</cp:coreProperties>
</file>