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Kamau" initials="CK" lastIdx="1" clrIdx="0">
    <p:extLst>
      <p:ext uri="{19B8F6BF-5375-455C-9EA6-DF929625EA0E}">
        <p15:presenceInfo xmlns:p15="http://schemas.microsoft.com/office/powerpoint/2012/main" userId="Charles Kam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9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9E7861-AD67-4630-82C0-59C58D7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643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B0A708-25BF-4882-A677-A9EC848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6DF7DD3-61BC-475A-BAF8-D2886570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664C1F-2C3B-473F-AECA-BFECBDC2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9117-C594-4085-AB75-6B45C14F4544}" type="datetimeFigureOut">
              <a:rPr lang="en-US" smtClean="0"/>
              <a:t>20-Jun-19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CE00-A119-4D0B-919D-DFE96913C7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27595" y="492346"/>
            <a:ext cx="118872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6B4740-C525-4B8C-8826-A52B59328D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30" y="0"/>
            <a:ext cx="2800370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Acknowledgements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6" y="3429000"/>
            <a:ext cx="2476203" cy="13255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6"/>
          <a:stretch/>
        </p:blipFill>
        <p:spPr>
          <a:xfrm>
            <a:off x="8579877" y="2343750"/>
            <a:ext cx="3434069" cy="39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80D0AE-AC65-4CAF-9D82-9269F1211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4" y="2011242"/>
            <a:ext cx="3548669" cy="14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4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Charles Kamau</dc:creator>
  <cp:lastModifiedBy>Christopher Maronga</cp:lastModifiedBy>
  <cp:revision>25</cp:revision>
  <dcterms:created xsi:type="dcterms:W3CDTF">2016-11-17T09:09:54Z</dcterms:created>
  <dcterms:modified xsi:type="dcterms:W3CDTF">2019-06-20T08:14:12Z</dcterms:modified>
</cp:coreProperties>
</file>