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2207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5D21C-C46F-47D3-8FA6-15BB5A639374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</dgm:pt>
    <dgm:pt modelId="{C2AA59B0-4D10-4DA6-BB1D-25BC396CE293}">
      <dgm:prSet phldrT="[Text]" custT="1"/>
      <dgm:spPr/>
      <dgm:t>
        <a:bodyPr/>
        <a:lstStyle/>
        <a:p>
          <a:r>
            <a:rPr lang="en-US" sz="1200" b="1" dirty="0">
              <a:solidFill>
                <a:schemeClr val="bg1"/>
              </a:solidFill>
            </a:rPr>
            <a:t>User 1</a:t>
          </a:r>
        </a:p>
      </dgm:t>
    </dgm:pt>
    <dgm:pt modelId="{3E2B344A-BE33-4BB0-A365-DD7703B70891}" type="parTrans" cxnId="{77493862-BE79-423A-8108-47F2C5910201}">
      <dgm:prSet/>
      <dgm:spPr/>
      <dgm:t>
        <a:bodyPr/>
        <a:lstStyle/>
        <a:p>
          <a:endParaRPr lang="en-US"/>
        </a:p>
      </dgm:t>
    </dgm:pt>
    <dgm:pt modelId="{91D1A7E8-9FE0-49AF-834F-15EC006B2DC9}" type="sibTrans" cxnId="{77493862-BE79-423A-8108-47F2C5910201}">
      <dgm:prSet/>
      <dgm:spPr/>
      <dgm:t>
        <a:bodyPr/>
        <a:lstStyle/>
        <a:p>
          <a:endParaRPr lang="en-US"/>
        </a:p>
      </dgm:t>
    </dgm:pt>
    <dgm:pt modelId="{747BAD80-9689-4CEE-9135-D40CDDF32B7A}">
      <dgm:prSet phldrT="[Text]" custT="1"/>
      <dgm:spPr/>
      <dgm:t>
        <a:bodyPr/>
        <a:lstStyle/>
        <a:p>
          <a:r>
            <a:rPr lang="en-US" sz="1200" b="1" dirty="0">
              <a:solidFill>
                <a:schemeClr val="bg1"/>
              </a:solidFill>
            </a:rPr>
            <a:t>User 2</a:t>
          </a:r>
        </a:p>
      </dgm:t>
    </dgm:pt>
    <dgm:pt modelId="{E3FA69D1-3D06-4DDC-A311-F5AD819A0207}" type="parTrans" cxnId="{BFD21E00-E24F-48C1-86DE-6CD0228CFB7D}">
      <dgm:prSet/>
      <dgm:spPr/>
      <dgm:t>
        <a:bodyPr/>
        <a:lstStyle/>
        <a:p>
          <a:endParaRPr lang="en-US"/>
        </a:p>
      </dgm:t>
    </dgm:pt>
    <dgm:pt modelId="{D0DAC6D5-EC56-4085-826A-114672BECA32}" type="sibTrans" cxnId="{BFD21E00-E24F-48C1-86DE-6CD0228CFB7D}">
      <dgm:prSet/>
      <dgm:spPr/>
      <dgm:t>
        <a:bodyPr/>
        <a:lstStyle/>
        <a:p>
          <a:endParaRPr lang="en-US"/>
        </a:p>
      </dgm:t>
    </dgm:pt>
    <dgm:pt modelId="{09A54521-2B25-45A8-AFD9-BA0CC385BBF8}">
      <dgm:prSet phldrT="[Text]" custT="1"/>
      <dgm:spPr/>
      <dgm:t>
        <a:bodyPr/>
        <a:lstStyle/>
        <a:p>
          <a:r>
            <a:rPr lang="en-US" sz="1200" b="1" dirty="0">
              <a:solidFill>
                <a:schemeClr val="bg1"/>
              </a:solidFill>
            </a:rPr>
            <a:t>User 3</a:t>
          </a:r>
        </a:p>
      </dgm:t>
    </dgm:pt>
    <dgm:pt modelId="{02228F78-96CD-48EC-AA3C-71C37E9BCEA1}" type="parTrans" cxnId="{AFAB4049-A99C-4BD8-B3B8-693A5097C188}">
      <dgm:prSet/>
      <dgm:spPr/>
      <dgm:t>
        <a:bodyPr/>
        <a:lstStyle/>
        <a:p>
          <a:endParaRPr lang="en-US"/>
        </a:p>
      </dgm:t>
    </dgm:pt>
    <dgm:pt modelId="{C6D6966B-09DB-44AF-9B11-6D069F9B84A3}" type="sibTrans" cxnId="{AFAB4049-A99C-4BD8-B3B8-693A5097C188}">
      <dgm:prSet/>
      <dgm:spPr/>
      <dgm:t>
        <a:bodyPr/>
        <a:lstStyle/>
        <a:p>
          <a:endParaRPr lang="en-US"/>
        </a:p>
      </dgm:t>
    </dgm:pt>
    <dgm:pt modelId="{F6BAEC17-81F0-49C9-90D6-D3E026A64106}">
      <dgm:prSet phldrT="[Text]" custT="1"/>
      <dgm:spPr/>
      <dgm:t>
        <a:bodyPr/>
        <a:lstStyle/>
        <a:p>
          <a:r>
            <a:rPr lang="en-US" sz="1200" b="1" dirty="0">
              <a:solidFill>
                <a:schemeClr val="bg1"/>
              </a:solidFill>
            </a:rPr>
            <a:t>User 4</a:t>
          </a:r>
        </a:p>
      </dgm:t>
    </dgm:pt>
    <dgm:pt modelId="{C144730C-464A-40DE-AA84-AF1624EE6ADB}" type="parTrans" cxnId="{539361CC-F79F-498B-9EBE-2BB8F4B86F85}">
      <dgm:prSet/>
      <dgm:spPr/>
      <dgm:t>
        <a:bodyPr/>
        <a:lstStyle/>
        <a:p>
          <a:endParaRPr lang="en-US"/>
        </a:p>
      </dgm:t>
    </dgm:pt>
    <dgm:pt modelId="{201027DE-BCBE-4918-BD98-1EB32E40673E}" type="sibTrans" cxnId="{539361CC-F79F-498B-9EBE-2BB8F4B86F85}">
      <dgm:prSet/>
      <dgm:spPr/>
      <dgm:t>
        <a:bodyPr/>
        <a:lstStyle/>
        <a:p>
          <a:endParaRPr lang="en-US"/>
        </a:p>
      </dgm:t>
    </dgm:pt>
    <dgm:pt modelId="{531CB094-52F3-4834-9D8A-A98E631102A5}">
      <dgm:prSet phldrT="[Text]" custT="1"/>
      <dgm:spPr/>
      <dgm:t>
        <a:bodyPr/>
        <a:lstStyle/>
        <a:p>
          <a:r>
            <a:rPr lang="en-US" sz="1200" b="1" dirty="0">
              <a:solidFill>
                <a:schemeClr val="bg1"/>
              </a:solidFill>
            </a:rPr>
            <a:t>User...n</a:t>
          </a:r>
        </a:p>
      </dgm:t>
    </dgm:pt>
    <dgm:pt modelId="{07CC0050-DE41-4F2F-9AA5-FCC342DB23E3}" type="parTrans" cxnId="{194BD6D5-7213-4F14-A1F9-EC25285480B5}">
      <dgm:prSet/>
      <dgm:spPr/>
      <dgm:t>
        <a:bodyPr/>
        <a:lstStyle/>
        <a:p>
          <a:endParaRPr lang="en-US"/>
        </a:p>
      </dgm:t>
    </dgm:pt>
    <dgm:pt modelId="{DA6177FA-997F-4BF5-A498-9D1D980C6D90}" type="sibTrans" cxnId="{194BD6D5-7213-4F14-A1F9-EC25285480B5}">
      <dgm:prSet/>
      <dgm:spPr/>
      <dgm:t>
        <a:bodyPr/>
        <a:lstStyle/>
        <a:p>
          <a:endParaRPr lang="en-US"/>
        </a:p>
      </dgm:t>
    </dgm:pt>
    <dgm:pt modelId="{E43EBE36-669E-4A5E-9F70-0FB35FCCA2E6}" type="pres">
      <dgm:prSet presAssocID="{E065D21C-C46F-47D3-8FA6-15BB5A639374}" presName="diagram" presStyleCnt="0">
        <dgm:presLayoutVars>
          <dgm:dir/>
        </dgm:presLayoutVars>
      </dgm:prSet>
      <dgm:spPr/>
    </dgm:pt>
    <dgm:pt modelId="{1326F5B5-A6AC-4720-9D2A-91F2DFE0F8B2}" type="pres">
      <dgm:prSet presAssocID="{C2AA59B0-4D10-4DA6-BB1D-25BC396CE293}" presName="composite" presStyleCnt="0"/>
      <dgm:spPr/>
    </dgm:pt>
    <dgm:pt modelId="{F48B1D45-FEE8-4A75-83F6-430881C5803E}" type="pres">
      <dgm:prSet presAssocID="{C2AA59B0-4D10-4DA6-BB1D-25BC396CE293}" presName="Image" presStyleLbl="bgShp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CBDA4B1B-EBA5-4FE9-A544-0EA523EE6661}" type="pres">
      <dgm:prSet presAssocID="{C2AA59B0-4D10-4DA6-BB1D-25BC396CE293}" presName="Parent" presStyleLbl="node0" presStyleIdx="0" presStyleCnt="5">
        <dgm:presLayoutVars>
          <dgm:bulletEnabled val="1"/>
        </dgm:presLayoutVars>
      </dgm:prSet>
      <dgm:spPr/>
    </dgm:pt>
    <dgm:pt modelId="{C3CBED11-561D-44F7-945F-23E7A2ACDC0D}" type="pres">
      <dgm:prSet presAssocID="{91D1A7E8-9FE0-49AF-834F-15EC006B2DC9}" presName="sibTrans" presStyleCnt="0"/>
      <dgm:spPr/>
    </dgm:pt>
    <dgm:pt modelId="{013155B9-605E-43FC-B549-E1ECE58D2111}" type="pres">
      <dgm:prSet presAssocID="{747BAD80-9689-4CEE-9135-D40CDDF32B7A}" presName="composite" presStyleCnt="0"/>
      <dgm:spPr/>
    </dgm:pt>
    <dgm:pt modelId="{EE502F26-3BEC-4820-91C3-3C8179F427B7}" type="pres">
      <dgm:prSet presAssocID="{747BAD80-9689-4CEE-9135-D40CDDF32B7A}" presName="Image" presStyleLbl="bgShp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9A626C7B-0D71-47E0-85D2-57859A7CCC9E}" type="pres">
      <dgm:prSet presAssocID="{747BAD80-9689-4CEE-9135-D40CDDF32B7A}" presName="Parent" presStyleLbl="node0" presStyleIdx="1" presStyleCnt="5">
        <dgm:presLayoutVars>
          <dgm:bulletEnabled val="1"/>
        </dgm:presLayoutVars>
      </dgm:prSet>
      <dgm:spPr/>
    </dgm:pt>
    <dgm:pt modelId="{6EE86B01-5597-4EAE-8CEC-766D38D6D0F0}" type="pres">
      <dgm:prSet presAssocID="{D0DAC6D5-EC56-4085-826A-114672BECA32}" presName="sibTrans" presStyleCnt="0"/>
      <dgm:spPr/>
    </dgm:pt>
    <dgm:pt modelId="{1AB52F16-C5FD-4F93-8C7A-04F48877ABDD}" type="pres">
      <dgm:prSet presAssocID="{09A54521-2B25-45A8-AFD9-BA0CC385BBF8}" presName="composite" presStyleCnt="0"/>
      <dgm:spPr/>
    </dgm:pt>
    <dgm:pt modelId="{F8DBCD6B-61AF-4C94-A37B-3F9713BBC29F}" type="pres">
      <dgm:prSet presAssocID="{09A54521-2B25-45A8-AFD9-BA0CC385BBF8}" presName="Image" presStyleLbl="bgShp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60341B0D-E73C-4378-A389-AB1E4B63D090}" type="pres">
      <dgm:prSet presAssocID="{09A54521-2B25-45A8-AFD9-BA0CC385BBF8}" presName="Parent" presStyleLbl="node0" presStyleIdx="2" presStyleCnt="5">
        <dgm:presLayoutVars>
          <dgm:bulletEnabled val="1"/>
        </dgm:presLayoutVars>
      </dgm:prSet>
      <dgm:spPr/>
    </dgm:pt>
    <dgm:pt modelId="{BED025A8-B8E6-4AD8-B340-47755EBC0B88}" type="pres">
      <dgm:prSet presAssocID="{C6D6966B-09DB-44AF-9B11-6D069F9B84A3}" presName="sibTrans" presStyleCnt="0"/>
      <dgm:spPr/>
    </dgm:pt>
    <dgm:pt modelId="{772E2E52-CAEF-468C-9FEE-08296F9E22EF}" type="pres">
      <dgm:prSet presAssocID="{F6BAEC17-81F0-49C9-90D6-D3E026A64106}" presName="composite" presStyleCnt="0"/>
      <dgm:spPr/>
    </dgm:pt>
    <dgm:pt modelId="{A439025A-5822-4F2F-8A42-EC65F2312D32}" type="pres">
      <dgm:prSet presAssocID="{F6BAEC17-81F0-49C9-90D6-D3E026A64106}" presName="Image" presStyleLbl="bgShp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0103EDCF-62B0-461C-B213-37A91B19A262}" type="pres">
      <dgm:prSet presAssocID="{F6BAEC17-81F0-49C9-90D6-D3E026A64106}" presName="Parent" presStyleLbl="node0" presStyleIdx="3" presStyleCnt="5">
        <dgm:presLayoutVars>
          <dgm:bulletEnabled val="1"/>
        </dgm:presLayoutVars>
      </dgm:prSet>
      <dgm:spPr/>
    </dgm:pt>
    <dgm:pt modelId="{94CE760B-BA47-4D2A-8054-0876B6CEE7AF}" type="pres">
      <dgm:prSet presAssocID="{201027DE-BCBE-4918-BD98-1EB32E40673E}" presName="sibTrans" presStyleCnt="0"/>
      <dgm:spPr/>
    </dgm:pt>
    <dgm:pt modelId="{C4543222-8F3D-4176-85A5-F9136DC26E8F}" type="pres">
      <dgm:prSet presAssocID="{531CB094-52F3-4834-9D8A-A98E631102A5}" presName="composite" presStyleCnt="0"/>
      <dgm:spPr/>
    </dgm:pt>
    <dgm:pt modelId="{7B446795-A457-4D7E-9849-57EAE99AF28E}" type="pres">
      <dgm:prSet presAssocID="{531CB094-52F3-4834-9D8A-A98E631102A5}" presName="Image" presStyleLbl="bgShp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8E30250A-3049-428E-B193-54F261A297A1}" type="pres">
      <dgm:prSet presAssocID="{531CB094-52F3-4834-9D8A-A98E631102A5}" presName="Parent" presStyleLbl="node0" presStyleIdx="4" presStyleCnt="5" custLinFactNeighborX="2083">
        <dgm:presLayoutVars>
          <dgm:bulletEnabled val="1"/>
        </dgm:presLayoutVars>
      </dgm:prSet>
      <dgm:spPr/>
    </dgm:pt>
  </dgm:ptLst>
  <dgm:cxnLst>
    <dgm:cxn modelId="{BFD21E00-E24F-48C1-86DE-6CD0228CFB7D}" srcId="{E065D21C-C46F-47D3-8FA6-15BB5A639374}" destId="{747BAD80-9689-4CEE-9135-D40CDDF32B7A}" srcOrd="1" destOrd="0" parTransId="{E3FA69D1-3D06-4DDC-A311-F5AD819A0207}" sibTransId="{D0DAC6D5-EC56-4085-826A-114672BECA32}"/>
    <dgm:cxn modelId="{FF99D52A-103A-4E31-99A7-13EFA0424E83}" type="presOf" srcId="{747BAD80-9689-4CEE-9135-D40CDDF32B7A}" destId="{9A626C7B-0D71-47E0-85D2-57859A7CCC9E}" srcOrd="0" destOrd="0" presId="urn:microsoft.com/office/officeart/2008/layout/BendingPictureCaption"/>
    <dgm:cxn modelId="{FC644E40-C8C6-414E-8DAB-CAF881D571E5}" type="presOf" srcId="{531CB094-52F3-4834-9D8A-A98E631102A5}" destId="{8E30250A-3049-428E-B193-54F261A297A1}" srcOrd="0" destOrd="0" presId="urn:microsoft.com/office/officeart/2008/layout/BendingPictureCaption"/>
    <dgm:cxn modelId="{236A1F5E-BA3C-4B18-8C0B-FADE70D9CC43}" type="presOf" srcId="{C2AA59B0-4D10-4DA6-BB1D-25BC396CE293}" destId="{CBDA4B1B-EBA5-4FE9-A544-0EA523EE6661}" srcOrd="0" destOrd="0" presId="urn:microsoft.com/office/officeart/2008/layout/BendingPictureCaption"/>
    <dgm:cxn modelId="{77493862-BE79-423A-8108-47F2C5910201}" srcId="{E065D21C-C46F-47D3-8FA6-15BB5A639374}" destId="{C2AA59B0-4D10-4DA6-BB1D-25BC396CE293}" srcOrd="0" destOrd="0" parTransId="{3E2B344A-BE33-4BB0-A365-DD7703B70891}" sibTransId="{91D1A7E8-9FE0-49AF-834F-15EC006B2DC9}"/>
    <dgm:cxn modelId="{AFAB4049-A99C-4BD8-B3B8-693A5097C188}" srcId="{E065D21C-C46F-47D3-8FA6-15BB5A639374}" destId="{09A54521-2B25-45A8-AFD9-BA0CC385BBF8}" srcOrd="2" destOrd="0" parTransId="{02228F78-96CD-48EC-AA3C-71C37E9BCEA1}" sibTransId="{C6D6966B-09DB-44AF-9B11-6D069F9B84A3}"/>
    <dgm:cxn modelId="{422ED388-2B30-46CF-BE5B-D0C02E8C102D}" type="presOf" srcId="{F6BAEC17-81F0-49C9-90D6-D3E026A64106}" destId="{0103EDCF-62B0-461C-B213-37A91B19A262}" srcOrd="0" destOrd="0" presId="urn:microsoft.com/office/officeart/2008/layout/BendingPictureCaption"/>
    <dgm:cxn modelId="{539361CC-F79F-498B-9EBE-2BB8F4B86F85}" srcId="{E065D21C-C46F-47D3-8FA6-15BB5A639374}" destId="{F6BAEC17-81F0-49C9-90D6-D3E026A64106}" srcOrd="3" destOrd="0" parTransId="{C144730C-464A-40DE-AA84-AF1624EE6ADB}" sibTransId="{201027DE-BCBE-4918-BD98-1EB32E40673E}"/>
    <dgm:cxn modelId="{08DEB4D3-A0D6-4FF3-A4B6-065B3FB99A24}" type="presOf" srcId="{E065D21C-C46F-47D3-8FA6-15BB5A639374}" destId="{E43EBE36-669E-4A5E-9F70-0FB35FCCA2E6}" srcOrd="0" destOrd="0" presId="urn:microsoft.com/office/officeart/2008/layout/BendingPictureCaption"/>
    <dgm:cxn modelId="{194BD6D5-7213-4F14-A1F9-EC25285480B5}" srcId="{E065D21C-C46F-47D3-8FA6-15BB5A639374}" destId="{531CB094-52F3-4834-9D8A-A98E631102A5}" srcOrd="4" destOrd="0" parTransId="{07CC0050-DE41-4F2F-9AA5-FCC342DB23E3}" sibTransId="{DA6177FA-997F-4BF5-A498-9D1D980C6D90}"/>
    <dgm:cxn modelId="{01BC42DA-3729-464F-B9EA-198655B4B19A}" type="presOf" srcId="{09A54521-2B25-45A8-AFD9-BA0CC385BBF8}" destId="{60341B0D-E73C-4378-A389-AB1E4B63D090}" srcOrd="0" destOrd="0" presId="urn:microsoft.com/office/officeart/2008/layout/BendingPictureCaption"/>
    <dgm:cxn modelId="{6E5DF83A-272F-4ACC-80C0-D8B2B56B394D}" type="presParOf" srcId="{E43EBE36-669E-4A5E-9F70-0FB35FCCA2E6}" destId="{1326F5B5-A6AC-4720-9D2A-91F2DFE0F8B2}" srcOrd="0" destOrd="0" presId="urn:microsoft.com/office/officeart/2008/layout/BendingPictureCaption"/>
    <dgm:cxn modelId="{A56187A7-4761-4549-9748-1842A90FDC65}" type="presParOf" srcId="{1326F5B5-A6AC-4720-9D2A-91F2DFE0F8B2}" destId="{F48B1D45-FEE8-4A75-83F6-430881C5803E}" srcOrd="0" destOrd="0" presId="urn:microsoft.com/office/officeart/2008/layout/BendingPictureCaption"/>
    <dgm:cxn modelId="{1A3EE29D-EFFF-4828-ACEF-4392B615469A}" type="presParOf" srcId="{1326F5B5-A6AC-4720-9D2A-91F2DFE0F8B2}" destId="{CBDA4B1B-EBA5-4FE9-A544-0EA523EE6661}" srcOrd="1" destOrd="0" presId="urn:microsoft.com/office/officeart/2008/layout/BendingPictureCaption"/>
    <dgm:cxn modelId="{EED3C7B2-8CF8-4335-83B4-2C781E258341}" type="presParOf" srcId="{E43EBE36-669E-4A5E-9F70-0FB35FCCA2E6}" destId="{C3CBED11-561D-44F7-945F-23E7A2ACDC0D}" srcOrd="1" destOrd="0" presId="urn:microsoft.com/office/officeart/2008/layout/BendingPictureCaption"/>
    <dgm:cxn modelId="{61C98EB8-2FF8-4F2F-9771-8139B667D2B4}" type="presParOf" srcId="{E43EBE36-669E-4A5E-9F70-0FB35FCCA2E6}" destId="{013155B9-605E-43FC-B549-E1ECE58D2111}" srcOrd="2" destOrd="0" presId="urn:microsoft.com/office/officeart/2008/layout/BendingPictureCaption"/>
    <dgm:cxn modelId="{814AAF30-E1D4-4EE2-AEC2-247FD5AAD0A3}" type="presParOf" srcId="{013155B9-605E-43FC-B549-E1ECE58D2111}" destId="{EE502F26-3BEC-4820-91C3-3C8179F427B7}" srcOrd="0" destOrd="0" presId="urn:microsoft.com/office/officeart/2008/layout/BendingPictureCaption"/>
    <dgm:cxn modelId="{EBDBB56E-B77F-4B97-BBA3-AA549DD32614}" type="presParOf" srcId="{013155B9-605E-43FC-B549-E1ECE58D2111}" destId="{9A626C7B-0D71-47E0-85D2-57859A7CCC9E}" srcOrd="1" destOrd="0" presId="urn:microsoft.com/office/officeart/2008/layout/BendingPictureCaption"/>
    <dgm:cxn modelId="{543947D8-856E-487C-A2AF-2DB4A6AE408A}" type="presParOf" srcId="{E43EBE36-669E-4A5E-9F70-0FB35FCCA2E6}" destId="{6EE86B01-5597-4EAE-8CEC-766D38D6D0F0}" srcOrd="3" destOrd="0" presId="urn:microsoft.com/office/officeart/2008/layout/BendingPictureCaption"/>
    <dgm:cxn modelId="{8AB67F23-FE3B-4A33-9036-6FA709AB0259}" type="presParOf" srcId="{E43EBE36-669E-4A5E-9F70-0FB35FCCA2E6}" destId="{1AB52F16-C5FD-4F93-8C7A-04F48877ABDD}" srcOrd="4" destOrd="0" presId="urn:microsoft.com/office/officeart/2008/layout/BendingPictureCaption"/>
    <dgm:cxn modelId="{88706990-B5AC-40F7-BD14-02CD558CBF07}" type="presParOf" srcId="{1AB52F16-C5FD-4F93-8C7A-04F48877ABDD}" destId="{F8DBCD6B-61AF-4C94-A37B-3F9713BBC29F}" srcOrd="0" destOrd="0" presId="urn:microsoft.com/office/officeart/2008/layout/BendingPictureCaption"/>
    <dgm:cxn modelId="{67FA01AE-26B7-4DAC-A6F1-0C055DC09FD7}" type="presParOf" srcId="{1AB52F16-C5FD-4F93-8C7A-04F48877ABDD}" destId="{60341B0D-E73C-4378-A389-AB1E4B63D090}" srcOrd="1" destOrd="0" presId="urn:microsoft.com/office/officeart/2008/layout/BendingPictureCaption"/>
    <dgm:cxn modelId="{81A0AC19-709D-4194-B7CB-99B0CC3AD751}" type="presParOf" srcId="{E43EBE36-669E-4A5E-9F70-0FB35FCCA2E6}" destId="{BED025A8-B8E6-4AD8-B340-47755EBC0B88}" srcOrd="5" destOrd="0" presId="urn:microsoft.com/office/officeart/2008/layout/BendingPictureCaption"/>
    <dgm:cxn modelId="{647132A7-938B-4C80-9DEC-488BA32A6120}" type="presParOf" srcId="{E43EBE36-669E-4A5E-9F70-0FB35FCCA2E6}" destId="{772E2E52-CAEF-468C-9FEE-08296F9E22EF}" srcOrd="6" destOrd="0" presId="urn:microsoft.com/office/officeart/2008/layout/BendingPictureCaption"/>
    <dgm:cxn modelId="{29A0A58B-9FA4-444B-B52C-387C77CB3206}" type="presParOf" srcId="{772E2E52-CAEF-468C-9FEE-08296F9E22EF}" destId="{A439025A-5822-4F2F-8A42-EC65F2312D32}" srcOrd="0" destOrd="0" presId="urn:microsoft.com/office/officeart/2008/layout/BendingPictureCaption"/>
    <dgm:cxn modelId="{E0EEC726-14C8-46CF-955D-427EAC73E723}" type="presParOf" srcId="{772E2E52-CAEF-468C-9FEE-08296F9E22EF}" destId="{0103EDCF-62B0-461C-B213-37A91B19A262}" srcOrd="1" destOrd="0" presId="urn:microsoft.com/office/officeart/2008/layout/BendingPictureCaption"/>
    <dgm:cxn modelId="{95F95251-A8F1-45EA-9C44-890F09D4FA7F}" type="presParOf" srcId="{E43EBE36-669E-4A5E-9F70-0FB35FCCA2E6}" destId="{94CE760B-BA47-4D2A-8054-0876B6CEE7AF}" srcOrd="7" destOrd="0" presId="urn:microsoft.com/office/officeart/2008/layout/BendingPictureCaption"/>
    <dgm:cxn modelId="{ACB1DAAD-CFAB-4662-BE2E-65DDDB5447A4}" type="presParOf" srcId="{E43EBE36-669E-4A5E-9F70-0FB35FCCA2E6}" destId="{C4543222-8F3D-4176-85A5-F9136DC26E8F}" srcOrd="8" destOrd="0" presId="urn:microsoft.com/office/officeart/2008/layout/BendingPictureCaption"/>
    <dgm:cxn modelId="{10BB2EC3-9A75-4429-8987-D864DE15B133}" type="presParOf" srcId="{C4543222-8F3D-4176-85A5-F9136DC26E8F}" destId="{7B446795-A457-4D7E-9849-57EAE99AF28E}" srcOrd="0" destOrd="0" presId="urn:microsoft.com/office/officeart/2008/layout/BendingPictureCaption"/>
    <dgm:cxn modelId="{4812C257-6A1A-419D-AAD6-2AD851A5ACB8}" type="presParOf" srcId="{C4543222-8F3D-4176-85A5-F9136DC26E8F}" destId="{8E30250A-3049-428E-B193-54F261A297A1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B1D45-FEE8-4A75-83F6-430881C5803E}">
      <dsp:nvSpPr>
        <dsp:cNvPr id="0" name=""/>
        <dsp:cNvSpPr/>
      </dsp:nvSpPr>
      <dsp:spPr>
        <a:xfrm>
          <a:off x="2922" y="35414"/>
          <a:ext cx="755353" cy="5582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A4B1B-EBA5-4FE9-A544-0EA523EE6661}">
      <dsp:nvSpPr>
        <dsp:cNvPr id="0" name=""/>
        <dsp:cNvSpPr/>
      </dsp:nvSpPr>
      <dsp:spPr>
        <a:xfrm>
          <a:off x="155600" y="492405"/>
          <a:ext cx="650889" cy="156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User 1</a:t>
          </a:r>
        </a:p>
      </dsp:txBody>
      <dsp:txXfrm>
        <a:off x="155600" y="492405"/>
        <a:ext cx="650889" cy="156419"/>
      </dsp:txXfrm>
    </dsp:sp>
    <dsp:sp modelId="{EE502F26-3BEC-4820-91C3-3C8179F427B7}">
      <dsp:nvSpPr>
        <dsp:cNvPr id="0" name=""/>
        <dsp:cNvSpPr/>
      </dsp:nvSpPr>
      <dsp:spPr>
        <a:xfrm>
          <a:off x="1368874" y="35414"/>
          <a:ext cx="755353" cy="5582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26C7B-0D71-47E0-85D2-57859A7CCC9E}">
      <dsp:nvSpPr>
        <dsp:cNvPr id="0" name=""/>
        <dsp:cNvSpPr/>
      </dsp:nvSpPr>
      <dsp:spPr>
        <a:xfrm>
          <a:off x="1521552" y="492405"/>
          <a:ext cx="650889" cy="156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User 2</a:t>
          </a:r>
        </a:p>
      </dsp:txBody>
      <dsp:txXfrm>
        <a:off x="1521552" y="492405"/>
        <a:ext cx="650889" cy="156419"/>
      </dsp:txXfrm>
    </dsp:sp>
    <dsp:sp modelId="{F8DBCD6B-61AF-4C94-A37B-3F9713BBC29F}">
      <dsp:nvSpPr>
        <dsp:cNvPr id="0" name=""/>
        <dsp:cNvSpPr/>
      </dsp:nvSpPr>
      <dsp:spPr>
        <a:xfrm>
          <a:off x="2734826" y="35414"/>
          <a:ext cx="755353" cy="5582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41B0D-E73C-4378-A389-AB1E4B63D090}">
      <dsp:nvSpPr>
        <dsp:cNvPr id="0" name=""/>
        <dsp:cNvSpPr/>
      </dsp:nvSpPr>
      <dsp:spPr>
        <a:xfrm>
          <a:off x="2887504" y="492405"/>
          <a:ext cx="650889" cy="156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User 3</a:t>
          </a:r>
        </a:p>
      </dsp:txBody>
      <dsp:txXfrm>
        <a:off x="2887504" y="492405"/>
        <a:ext cx="650889" cy="156419"/>
      </dsp:txXfrm>
    </dsp:sp>
    <dsp:sp modelId="{A439025A-5822-4F2F-8A42-EC65F2312D32}">
      <dsp:nvSpPr>
        <dsp:cNvPr id="0" name=""/>
        <dsp:cNvSpPr/>
      </dsp:nvSpPr>
      <dsp:spPr>
        <a:xfrm>
          <a:off x="4100778" y="35414"/>
          <a:ext cx="755353" cy="5582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3EDCF-62B0-461C-B213-37A91B19A262}">
      <dsp:nvSpPr>
        <dsp:cNvPr id="0" name=""/>
        <dsp:cNvSpPr/>
      </dsp:nvSpPr>
      <dsp:spPr>
        <a:xfrm>
          <a:off x="4253456" y="492405"/>
          <a:ext cx="650889" cy="156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User 4</a:t>
          </a:r>
        </a:p>
      </dsp:txBody>
      <dsp:txXfrm>
        <a:off x="4253456" y="492405"/>
        <a:ext cx="650889" cy="156419"/>
      </dsp:txXfrm>
    </dsp:sp>
    <dsp:sp modelId="{7B446795-A457-4D7E-9849-57EAE99AF28E}">
      <dsp:nvSpPr>
        <dsp:cNvPr id="0" name=""/>
        <dsp:cNvSpPr/>
      </dsp:nvSpPr>
      <dsp:spPr>
        <a:xfrm>
          <a:off x="5466730" y="35414"/>
          <a:ext cx="755353" cy="5582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0250A-3049-428E-B193-54F261A297A1}">
      <dsp:nvSpPr>
        <dsp:cNvPr id="0" name=""/>
        <dsp:cNvSpPr/>
      </dsp:nvSpPr>
      <dsp:spPr>
        <a:xfrm>
          <a:off x="5622331" y="492405"/>
          <a:ext cx="650889" cy="156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User...n</a:t>
          </a:r>
        </a:p>
      </dsp:txBody>
      <dsp:txXfrm>
        <a:off x="5622331" y="492405"/>
        <a:ext cx="650889" cy="156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2E93-6825-4547-A387-1B1F7DD0E7C3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68D4-4D3F-48A0-8715-E1D3656C2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34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2E93-6825-4547-A387-1B1F7DD0E7C3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68D4-4D3F-48A0-8715-E1D3656C2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13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2E93-6825-4547-A387-1B1F7DD0E7C3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68D4-4D3F-48A0-8715-E1D3656C2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71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2E93-6825-4547-A387-1B1F7DD0E7C3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68D4-4D3F-48A0-8715-E1D3656C2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1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2E93-6825-4547-A387-1B1F7DD0E7C3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68D4-4D3F-48A0-8715-E1D3656C2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38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2E93-6825-4547-A387-1B1F7DD0E7C3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68D4-4D3F-48A0-8715-E1D3656C2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13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2E93-6825-4547-A387-1B1F7DD0E7C3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68D4-4D3F-48A0-8715-E1D3656C2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9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2E93-6825-4547-A387-1B1F7DD0E7C3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68D4-4D3F-48A0-8715-E1D3656C2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5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2E93-6825-4547-A387-1B1F7DD0E7C3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68D4-4D3F-48A0-8715-E1D3656C2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68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2E93-6825-4547-A387-1B1F7DD0E7C3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68D4-4D3F-48A0-8715-E1D3656C2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8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2E93-6825-4547-A387-1B1F7DD0E7C3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68D4-4D3F-48A0-8715-E1D3656C2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62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F2E93-6825-4547-A387-1B1F7DD0E7C3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68D4-4D3F-48A0-8715-E1D3656C2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8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jp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4FACB0B-53A2-41E9-9829-84EC901A2254}"/>
              </a:ext>
            </a:extLst>
          </p:cNvPr>
          <p:cNvSpPr txBox="1"/>
          <p:nvPr/>
        </p:nvSpPr>
        <p:spPr>
          <a:xfrm>
            <a:off x="1480185" y="2310134"/>
            <a:ext cx="3554730" cy="4178595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A77288-4EB5-42CA-B784-B91A7D0C8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38" y="7079041"/>
            <a:ext cx="1960494" cy="10044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FD36BB51-E14A-43B2-82A7-7A9FF88021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5244747"/>
              </p:ext>
            </p:extLst>
          </p:nvPr>
        </p:nvGraphicFramePr>
        <p:xfrm>
          <a:off x="354330" y="8990142"/>
          <a:ext cx="6273221" cy="684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CE88944C-2DED-40AB-B5A2-315D8A8D116A}"/>
              </a:ext>
            </a:extLst>
          </p:cNvPr>
          <p:cNvGrpSpPr/>
          <p:nvPr/>
        </p:nvGrpSpPr>
        <p:grpSpPr>
          <a:xfrm>
            <a:off x="1087978" y="8187070"/>
            <a:ext cx="4976036" cy="803072"/>
            <a:chOff x="733648" y="8187070"/>
            <a:chExt cx="4976036" cy="80307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41886AE-6E32-471D-BD66-19ADEE5EF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648" y="8187070"/>
              <a:ext cx="2264733" cy="803072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B32FDED-6319-47A1-A075-4AE7B9EEBDC1}"/>
                </a:ext>
              </a:extLst>
            </p:cNvPr>
            <p:cNvCxnSpPr/>
            <p:nvPr/>
          </p:nvCxnSpPr>
          <p:spPr>
            <a:xfrm flipH="1">
              <a:off x="2147777" y="8187070"/>
              <a:ext cx="850604" cy="803072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1413F88-28ED-4527-B0D0-0E640D52A830}"/>
                </a:ext>
              </a:extLst>
            </p:cNvPr>
            <p:cNvCxnSpPr/>
            <p:nvPr/>
          </p:nvCxnSpPr>
          <p:spPr>
            <a:xfrm>
              <a:off x="2998381" y="8187070"/>
              <a:ext cx="2711303" cy="803072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27384AF-DB94-463C-B396-8E3A9A6A491E}"/>
                </a:ext>
              </a:extLst>
            </p:cNvPr>
            <p:cNvCxnSpPr>
              <a:cxnSpLocks/>
            </p:cNvCxnSpPr>
            <p:nvPr/>
          </p:nvCxnSpPr>
          <p:spPr>
            <a:xfrm>
              <a:off x="3006475" y="8187070"/>
              <a:ext cx="1501735" cy="803072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5144A4C-9CBA-4575-ABFE-1816DCAC7C49}"/>
                </a:ext>
              </a:extLst>
            </p:cNvPr>
            <p:cNvCxnSpPr>
              <a:cxnSpLocks/>
            </p:cNvCxnSpPr>
            <p:nvPr/>
          </p:nvCxnSpPr>
          <p:spPr>
            <a:xfrm>
              <a:off x="2983587" y="8187070"/>
              <a:ext cx="29587" cy="803072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293DB78-D02B-4C82-9E5D-C72EC9C635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2548890"/>
            <a:ext cx="3143250" cy="10744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9C35C0-8717-4806-8CD7-08C753D173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4777739"/>
            <a:ext cx="3143250" cy="13031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 Box 5">
            <a:extLst>
              <a:ext uri="{FF2B5EF4-FFF2-40B4-BE49-F238E27FC236}">
                <a16:creationId xmlns:a16="http://schemas.microsoft.com/office/drawing/2014/main" id="{5759522D-A422-48A0-9D93-22046740A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791680"/>
            <a:ext cx="17716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1400" b="1" dirty="0">
                <a:ea typeface="標楷體" pitchFamily="65" charset="-128"/>
              </a:rPr>
              <a:t>Server environment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F7CC24CC-3AEE-4673-823F-C0D9D17FD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0609" y="180419"/>
            <a:ext cx="17716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1400" b="1" dirty="0">
                <a:ea typeface="標楷體" pitchFamily="65" charset="-128"/>
              </a:rPr>
              <a:t>Central database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91F057-1779-4A5F-8F49-E138FDCF0B90}"/>
              </a:ext>
            </a:extLst>
          </p:cNvPr>
          <p:cNvGrpSpPr/>
          <p:nvPr/>
        </p:nvGrpSpPr>
        <p:grpSpPr>
          <a:xfrm>
            <a:off x="3703677" y="3533001"/>
            <a:ext cx="1444434" cy="2784781"/>
            <a:chOff x="3703677" y="3533001"/>
            <a:chExt cx="1444434" cy="2784781"/>
          </a:xfrm>
        </p:grpSpPr>
        <p:sp>
          <p:nvSpPr>
            <p:cNvPr id="22" name="Text Box 5">
              <a:extLst>
                <a:ext uri="{FF2B5EF4-FFF2-40B4-BE49-F238E27FC236}">
                  <a16:creationId xmlns:a16="http://schemas.microsoft.com/office/drawing/2014/main" id="{D6F09852-AE59-4C06-AC0A-828C376EF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3677" y="3533001"/>
              <a:ext cx="127980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TW" sz="1400" b="1" dirty="0">
                  <a:solidFill>
                    <a:srgbClr val="002060"/>
                  </a:solidFill>
                  <a:ea typeface="標楷體" pitchFamily="65" charset="-128"/>
                </a:rPr>
                <a:t>RStudio server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3C2C6495-8705-4C93-8EF2-FA6C0DC97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308" y="6010005"/>
              <a:ext cx="127980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TW" sz="1400" b="1" dirty="0">
                  <a:solidFill>
                    <a:srgbClr val="002060"/>
                  </a:solidFill>
                  <a:ea typeface="標楷體" pitchFamily="65" charset="-128"/>
                </a:rPr>
                <a:t>Shiny server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D358AF-A780-4C02-8860-B05EA450D184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3308985" y="1233450"/>
            <a:ext cx="0" cy="1315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3D4999-7786-42F0-BEE9-4D8AE3943458}"/>
              </a:ext>
            </a:extLst>
          </p:cNvPr>
          <p:cNvCxnSpPr>
            <a:endCxn id="7" idx="0"/>
          </p:cNvCxnSpPr>
          <p:nvPr/>
        </p:nvCxnSpPr>
        <p:spPr>
          <a:xfrm>
            <a:off x="3308985" y="3623309"/>
            <a:ext cx="0" cy="1154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8AE9EE-422E-4F7A-B82B-9B6B40097E4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308985" y="6080928"/>
            <a:ext cx="0" cy="902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5">
            <a:extLst>
              <a:ext uri="{FF2B5EF4-FFF2-40B4-BE49-F238E27FC236}">
                <a16:creationId xmlns:a16="http://schemas.microsoft.com/office/drawing/2014/main" id="{594AC2CD-8B84-430B-B537-693522078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984" y="1589518"/>
            <a:ext cx="22002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1400" b="1" dirty="0">
                <a:ea typeface="標楷體" pitchFamily="65" charset="-128"/>
              </a:rPr>
              <a:t>Automated data extraction</a:t>
            </a:r>
          </a:p>
          <a:p>
            <a:r>
              <a:rPr lang="en-US" altLang="zh-TW" sz="1400" b="1" dirty="0">
                <a:ea typeface="標楷體" pitchFamily="65" charset="-128"/>
              </a:rPr>
              <a:t>             (redcapAPI)</a:t>
            </a: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06705649-E161-46CE-84D5-4AE68AA73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39" y="2217570"/>
            <a:ext cx="13258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chemeClr val="accent1"/>
                </a:solidFill>
                <a:ea typeface="標楷體" pitchFamily="65" charset="-128"/>
              </a:rPr>
              <a:t>Data extraction and processing</a:t>
            </a:r>
          </a:p>
        </p:txBody>
      </p:sp>
      <p:sp>
        <p:nvSpPr>
          <p:cNvPr id="35" name="Text Box 5">
            <a:extLst>
              <a:ext uri="{FF2B5EF4-FFF2-40B4-BE49-F238E27FC236}">
                <a16:creationId xmlns:a16="http://schemas.microsoft.com/office/drawing/2014/main" id="{25A8E668-2C9A-4C52-897E-C7A02B01B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70" y="5958446"/>
            <a:ext cx="15316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chemeClr val="accent1"/>
                </a:solidFill>
                <a:ea typeface="標楷體" pitchFamily="65" charset="-128"/>
              </a:rPr>
              <a:t>Apps run within Shiny server</a:t>
            </a:r>
          </a:p>
        </p:txBody>
      </p:sp>
      <p:sp>
        <p:nvSpPr>
          <p:cNvPr id="36" name="Text Box 5">
            <a:extLst>
              <a:ext uri="{FF2B5EF4-FFF2-40B4-BE49-F238E27FC236}">
                <a16:creationId xmlns:a16="http://schemas.microsoft.com/office/drawing/2014/main" id="{196381ED-9D0F-487B-8B7E-0452F1984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370" y="7303563"/>
            <a:ext cx="15558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chemeClr val="accent1"/>
                </a:solidFill>
                <a:ea typeface="標楷體" pitchFamily="65" charset="-128"/>
              </a:rPr>
              <a:t>Web Dashboard</a:t>
            </a:r>
          </a:p>
          <a:p>
            <a:r>
              <a:rPr lang="en-US" altLang="zh-TW" sz="1600" b="1" dirty="0">
                <a:solidFill>
                  <a:schemeClr val="accent1"/>
                </a:solidFill>
                <a:ea typeface="標楷體" pitchFamily="65" charset="-128"/>
              </a:rPr>
              <a:t>       (output)</a:t>
            </a:r>
          </a:p>
        </p:txBody>
      </p:sp>
      <p:sp>
        <p:nvSpPr>
          <p:cNvPr id="38" name="Text Box 5">
            <a:extLst>
              <a:ext uri="{FF2B5EF4-FFF2-40B4-BE49-F238E27FC236}">
                <a16:creationId xmlns:a16="http://schemas.microsoft.com/office/drawing/2014/main" id="{A729CA8C-7EBB-44BA-AF0B-84DB12FEB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924" y="3589960"/>
            <a:ext cx="201775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zh-TW" sz="1400" b="1" dirty="0">
                <a:solidFill>
                  <a:srgbClr val="002060"/>
                </a:solidFill>
                <a:ea typeface="標楷體" pitchFamily="65" charset="-128"/>
              </a:rPr>
              <a:t>Processing.R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zh-TW" sz="1400" b="1" dirty="0">
                <a:solidFill>
                  <a:srgbClr val="002060"/>
                </a:solidFill>
                <a:ea typeface="標楷體" pitchFamily="65" charset="-128"/>
              </a:rPr>
              <a:t>cronR Package</a:t>
            </a:r>
          </a:p>
          <a:p>
            <a:r>
              <a:rPr lang="en-US" altLang="zh-TW" sz="1400" b="1" dirty="0">
                <a:solidFill>
                  <a:srgbClr val="002060"/>
                </a:solidFill>
                <a:ea typeface="標楷體" pitchFamily="65" charset="-128"/>
              </a:rPr>
              <a:t>       (task scheduler)</a:t>
            </a:r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5C4AFA5E-7C7A-4E96-9DFD-C9CE41C5E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9" y="4314598"/>
            <a:ext cx="141125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b="1" dirty="0">
                <a:solidFill>
                  <a:schemeClr val="accent2"/>
                </a:solidFill>
                <a:ea typeface="標楷體" pitchFamily="65" charset="-128"/>
              </a:rPr>
              <a:t>Data export to Shiny app folders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2BEFEE-3936-4093-830D-3B72DCB89D62}"/>
              </a:ext>
            </a:extLst>
          </p:cNvPr>
          <p:cNvCxnSpPr>
            <a:cxnSpLocks/>
          </p:cNvCxnSpPr>
          <p:nvPr/>
        </p:nvCxnSpPr>
        <p:spPr>
          <a:xfrm>
            <a:off x="1197864" y="4536287"/>
            <a:ext cx="212026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B9A3A38-BC4C-4405-9A2A-66FF15FDC207}"/>
              </a:ext>
            </a:extLst>
          </p:cNvPr>
          <p:cNvGrpSpPr/>
          <p:nvPr/>
        </p:nvGrpSpPr>
        <p:grpSpPr>
          <a:xfrm>
            <a:off x="1737360" y="278957"/>
            <a:ext cx="4234815" cy="1024073"/>
            <a:chOff x="1737360" y="278957"/>
            <a:chExt cx="4234815" cy="102407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5A2DD2-1E00-4AC8-A371-682CBC9CE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7360" y="278957"/>
              <a:ext cx="3143249" cy="95449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E285049-9AEB-4519-99AC-5D4EA3478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3314" y="599842"/>
              <a:ext cx="1058861" cy="703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919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57</Words>
  <Application>Microsoft Office PowerPoint</Application>
  <PresentationFormat>A4 Paper (210x297 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標楷體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Quality</dc:title>
  <dc:creator>Narshion Ngao</dc:creator>
  <cp:lastModifiedBy>Christopher Maronga</cp:lastModifiedBy>
  <cp:revision>36</cp:revision>
  <dcterms:created xsi:type="dcterms:W3CDTF">2018-07-10T03:24:04Z</dcterms:created>
  <dcterms:modified xsi:type="dcterms:W3CDTF">2019-06-24T09:43:07Z</dcterms:modified>
</cp:coreProperties>
</file>