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embeddedFontLst>
    <p:embeddedFont>
      <p:font typeface="Calibri" panose="020F0502020204030204" pitchFamily="34" charset="0"/>
      <p:regular r:id="rId9"/>
      <p:bold r:id="rId10"/>
      <p:italic r:id="rId11"/>
      <p:boldItalic r:id="rId12"/>
    </p:embeddedFont>
    <p:embeddedFont>
      <p:font typeface="Calibri Light" panose="020F0302020204030204" pitchFamily="34" charset="0"/>
      <p:regular r:id="rId13"/>
      <p:italic r:id="rId1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878"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ata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DAC9D1-EAD7-4E49-B0E7-816A45985ED0}"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02EB08C1-E4A5-4D9D-BB9F-837E03D58077}">
      <dgm:prSet/>
      <dgm:spPr/>
      <dgm:t>
        <a:bodyPr/>
        <a:lstStyle/>
        <a:p>
          <a:pPr>
            <a:lnSpc>
              <a:spcPct val="100000"/>
            </a:lnSpc>
          </a:pPr>
          <a:r>
            <a:rPr lang="en-US"/>
            <a:t>Computer Performance Issues Over Time</a:t>
          </a:r>
        </a:p>
      </dgm:t>
    </dgm:pt>
    <dgm:pt modelId="{27113E46-E631-45A3-B779-8A25D55F086E}" type="parTrans" cxnId="{74D8DF9F-0BD0-40E9-AF29-D371BEFA2326}">
      <dgm:prSet/>
      <dgm:spPr/>
      <dgm:t>
        <a:bodyPr/>
        <a:lstStyle/>
        <a:p>
          <a:endParaRPr lang="en-US"/>
        </a:p>
      </dgm:t>
    </dgm:pt>
    <dgm:pt modelId="{B5E58DEB-D933-4C3D-AAA0-3A6E0292CB15}" type="sibTrans" cxnId="{74D8DF9F-0BD0-40E9-AF29-D371BEFA2326}">
      <dgm:prSet/>
      <dgm:spPr/>
      <dgm:t>
        <a:bodyPr/>
        <a:lstStyle/>
        <a:p>
          <a:endParaRPr lang="en-US"/>
        </a:p>
      </dgm:t>
    </dgm:pt>
    <dgm:pt modelId="{3E455034-624A-4FCD-8EBA-5FF3B7B045D2}">
      <dgm:prSet/>
      <dgm:spPr/>
      <dgm:t>
        <a:bodyPr/>
        <a:lstStyle/>
        <a:p>
          <a:pPr>
            <a:lnSpc>
              <a:spcPct val="100000"/>
            </a:lnSpc>
          </a:pPr>
          <a:r>
            <a:rPr lang="en-US"/>
            <a:t>Systems freezing or Crashing Randomly</a:t>
          </a:r>
        </a:p>
      </dgm:t>
    </dgm:pt>
    <dgm:pt modelId="{BA5B80FD-B264-4A13-B987-B31F85E9B25F}" type="parTrans" cxnId="{CC2E4ADE-12F5-4264-BC39-CCFAF346EA68}">
      <dgm:prSet/>
      <dgm:spPr/>
      <dgm:t>
        <a:bodyPr/>
        <a:lstStyle/>
        <a:p>
          <a:endParaRPr lang="en-US"/>
        </a:p>
      </dgm:t>
    </dgm:pt>
    <dgm:pt modelId="{C1918154-CDF9-427E-92E5-5C8DA221C4A4}" type="sibTrans" cxnId="{CC2E4ADE-12F5-4264-BC39-CCFAF346EA68}">
      <dgm:prSet/>
      <dgm:spPr/>
      <dgm:t>
        <a:bodyPr/>
        <a:lstStyle/>
        <a:p>
          <a:endParaRPr lang="en-US"/>
        </a:p>
      </dgm:t>
    </dgm:pt>
    <dgm:pt modelId="{C9721169-3F49-4870-AF6F-7D30A29D33EF}">
      <dgm:prSet/>
      <dgm:spPr/>
      <dgm:t>
        <a:bodyPr/>
        <a:lstStyle/>
        <a:p>
          <a:pPr>
            <a:lnSpc>
              <a:spcPct val="100000"/>
            </a:lnSpc>
          </a:pPr>
          <a:r>
            <a:rPr lang="en-US"/>
            <a:t>Unusual System Behavior</a:t>
          </a:r>
        </a:p>
      </dgm:t>
    </dgm:pt>
    <dgm:pt modelId="{C9AD5438-B4CA-4DAB-B1B5-C0D5F965C598}" type="parTrans" cxnId="{09459916-C81B-4A78-B188-D6E1B4BD8928}">
      <dgm:prSet/>
      <dgm:spPr/>
      <dgm:t>
        <a:bodyPr/>
        <a:lstStyle/>
        <a:p>
          <a:endParaRPr lang="en-US"/>
        </a:p>
      </dgm:t>
    </dgm:pt>
    <dgm:pt modelId="{2B66259F-72C2-45E1-AB48-D4A2F51469A2}" type="sibTrans" cxnId="{09459916-C81B-4A78-B188-D6E1B4BD8928}">
      <dgm:prSet/>
      <dgm:spPr/>
      <dgm:t>
        <a:bodyPr/>
        <a:lstStyle/>
        <a:p>
          <a:endParaRPr lang="en-US"/>
        </a:p>
      </dgm:t>
    </dgm:pt>
    <dgm:pt modelId="{90F399BD-93AB-487F-80BF-69DA3A28A284}">
      <dgm:prSet/>
      <dgm:spPr/>
      <dgm:t>
        <a:bodyPr/>
        <a:lstStyle/>
        <a:p>
          <a:pPr>
            <a:lnSpc>
              <a:spcPct val="100000"/>
            </a:lnSpc>
          </a:pPr>
          <a:r>
            <a:rPr lang="en-US"/>
            <a:t>Weird Sounds, Images, and Messages</a:t>
          </a:r>
        </a:p>
      </dgm:t>
    </dgm:pt>
    <dgm:pt modelId="{A28C6D2B-638D-4670-BA70-B948E07A4BCC}" type="parTrans" cxnId="{F7BBD238-C732-4540-AC7C-25BA9C5D9AC8}">
      <dgm:prSet/>
      <dgm:spPr/>
      <dgm:t>
        <a:bodyPr/>
        <a:lstStyle/>
        <a:p>
          <a:endParaRPr lang="en-US"/>
        </a:p>
      </dgm:t>
    </dgm:pt>
    <dgm:pt modelId="{6D21A081-DA24-4513-ACA0-788E0C7B3B6C}" type="sibTrans" cxnId="{F7BBD238-C732-4540-AC7C-25BA9C5D9AC8}">
      <dgm:prSet/>
      <dgm:spPr/>
      <dgm:t>
        <a:bodyPr/>
        <a:lstStyle/>
        <a:p>
          <a:endParaRPr lang="en-US"/>
        </a:p>
      </dgm:t>
    </dgm:pt>
    <dgm:pt modelId="{DCB7CDE0-D045-4262-B22B-A9F2C4CCB597}">
      <dgm:prSet/>
      <dgm:spPr/>
      <dgm:t>
        <a:bodyPr/>
        <a:lstStyle/>
        <a:p>
          <a:pPr>
            <a:lnSpc>
              <a:spcPct val="100000"/>
            </a:lnSpc>
          </a:pPr>
          <a:r>
            <a:rPr lang="en-US"/>
            <a:t>The Sudden Appearance/Disappearance of files or icons</a:t>
          </a:r>
        </a:p>
      </dgm:t>
    </dgm:pt>
    <dgm:pt modelId="{98BE489C-F85C-4411-947D-DCD3461C9106}" type="parTrans" cxnId="{0107E686-5BA0-4F4F-ABC6-1AFE1C2C7E52}">
      <dgm:prSet/>
      <dgm:spPr/>
      <dgm:t>
        <a:bodyPr/>
        <a:lstStyle/>
        <a:p>
          <a:endParaRPr lang="en-US"/>
        </a:p>
      </dgm:t>
    </dgm:pt>
    <dgm:pt modelId="{9AFB7D7A-334C-4820-A968-E29DF013E4FC}" type="sibTrans" cxnId="{0107E686-5BA0-4F4F-ABC6-1AFE1C2C7E52}">
      <dgm:prSet/>
      <dgm:spPr/>
      <dgm:t>
        <a:bodyPr/>
        <a:lstStyle/>
        <a:p>
          <a:endParaRPr lang="en-US"/>
        </a:p>
      </dgm:t>
    </dgm:pt>
    <dgm:pt modelId="{E7E0B085-04C1-4DCB-9CD4-A78CE714666F}">
      <dgm:prSet/>
      <dgm:spPr/>
      <dgm:t>
        <a:bodyPr/>
        <a:lstStyle/>
        <a:p>
          <a:pPr>
            <a:lnSpc>
              <a:spcPct val="100000"/>
            </a:lnSpc>
          </a:pPr>
          <a:r>
            <a:rPr lang="en-US"/>
            <a:t>Warning Messages from the OS system or Antivirus Software </a:t>
          </a:r>
        </a:p>
      </dgm:t>
    </dgm:pt>
    <dgm:pt modelId="{BD404E73-3D27-4297-9960-7CB74E427EB2}" type="parTrans" cxnId="{D629B13E-4D85-4CB6-96CE-37E4E4EAFF35}">
      <dgm:prSet/>
      <dgm:spPr/>
      <dgm:t>
        <a:bodyPr/>
        <a:lstStyle/>
        <a:p>
          <a:endParaRPr lang="en-US"/>
        </a:p>
      </dgm:t>
    </dgm:pt>
    <dgm:pt modelId="{C85B15C8-7B5C-41D7-80B5-680C70847C06}" type="sibTrans" cxnId="{D629B13E-4D85-4CB6-96CE-37E4E4EAFF35}">
      <dgm:prSet/>
      <dgm:spPr/>
      <dgm:t>
        <a:bodyPr/>
        <a:lstStyle/>
        <a:p>
          <a:endParaRPr lang="en-US"/>
        </a:p>
      </dgm:t>
    </dgm:pt>
    <dgm:pt modelId="{062FCCAE-B703-4F7F-B2B1-BD751D08B2CC}">
      <dgm:prSet/>
      <dgm:spPr/>
      <dgm:t>
        <a:bodyPr/>
        <a:lstStyle/>
        <a:p>
          <a:pPr>
            <a:lnSpc>
              <a:spcPct val="100000"/>
            </a:lnSpc>
          </a:pPr>
          <a:r>
            <a:rPr lang="en-US"/>
            <a:t>Emails that the user didn’t send.</a:t>
          </a:r>
        </a:p>
      </dgm:t>
    </dgm:pt>
    <dgm:pt modelId="{E29907D4-5F19-4AED-94A3-20747DA0823C}" type="parTrans" cxnId="{6D1D858C-D37C-45C9-9112-92308451200C}">
      <dgm:prSet/>
      <dgm:spPr/>
      <dgm:t>
        <a:bodyPr/>
        <a:lstStyle/>
        <a:p>
          <a:endParaRPr lang="en-US"/>
        </a:p>
      </dgm:t>
    </dgm:pt>
    <dgm:pt modelId="{E513ADFC-56B8-4E06-8FCD-B47FF5D60479}" type="sibTrans" cxnId="{6D1D858C-D37C-45C9-9112-92308451200C}">
      <dgm:prSet/>
      <dgm:spPr/>
      <dgm:t>
        <a:bodyPr/>
        <a:lstStyle/>
        <a:p>
          <a:endParaRPr lang="en-US"/>
        </a:p>
      </dgm:t>
    </dgm:pt>
    <dgm:pt modelId="{4312CA6D-AA9D-4973-9322-EEF18AD7CFB5}" type="pres">
      <dgm:prSet presAssocID="{55DAC9D1-EAD7-4E49-B0E7-816A45985ED0}" presName="root" presStyleCnt="0">
        <dgm:presLayoutVars>
          <dgm:dir/>
          <dgm:resizeHandles val="exact"/>
        </dgm:presLayoutVars>
      </dgm:prSet>
      <dgm:spPr/>
    </dgm:pt>
    <dgm:pt modelId="{8A1FE2A7-95A7-4F04-BB91-49CA65E68928}" type="pres">
      <dgm:prSet presAssocID="{02EB08C1-E4A5-4D9D-BB9F-837E03D58077}" presName="compNode" presStyleCnt="0"/>
      <dgm:spPr/>
    </dgm:pt>
    <dgm:pt modelId="{2EF250C4-94CE-425E-A6E3-46F857A278FE}" type="pres">
      <dgm:prSet presAssocID="{02EB08C1-E4A5-4D9D-BB9F-837E03D58077}" presName="bgRect" presStyleLbl="bgShp" presStyleIdx="0" presStyleCnt="7"/>
      <dgm:spPr/>
    </dgm:pt>
    <dgm:pt modelId="{61E0377D-763A-4F6D-9AE2-35E213F392BE}" type="pres">
      <dgm:prSet presAssocID="{02EB08C1-E4A5-4D9D-BB9F-837E03D58077}"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24339925-6153-4DB2-A46E-865CF6F2B852}" type="pres">
      <dgm:prSet presAssocID="{02EB08C1-E4A5-4D9D-BB9F-837E03D58077}" presName="spaceRect" presStyleCnt="0"/>
      <dgm:spPr/>
    </dgm:pt>
    <dgm:pt modelId="{4524A854-D66D-4681-8C58-771E06B0A3F3}" type="pres">
      <dgm:prSet presAssocID="{02EB08C1-E4A5-4D9D-BB9F-837E03D58077}" presName="parTx" presStyleLbl="revTx" presStyleIdx="0" presStyleCnt="7">
        <dgm:presLayoutVars>
          <dgm:chMax val="0"/>
          <dgm:chPref val="0"/>
        </dgm:presLayoutVars>
      </dgm:prSet>
      <dgm:spPr/>
    </dgm:pt>
    <dgm:pt modelId="{99F77613-B9EF-4B51-ABA5-1F019A0A506D}" type="pres">
      <dgm:prSet presAssocID="{B5E58DEB-D933-4C3D-AAA0-3A6E0292CB15}" presName="sibTrans" presStyleCnt="0"/>
      <dgm:spPr/>
    </dgm:pt>
    <dgm:pt modelId="{7925C592-3579-4985-8983-E0C448837A5C}" type="pres">
      <dgm:prSet presAssocID="{3E455034-624A-4FCD-8EBA-5FF3B7B045D2}" presName="compNode" presStyleCnt="0"/>
      <dgm:spPr/>
    </dgm:pt>
    <dgm:pt modelId="{DC56398B-4FE9-44B5-B42F-5C1862FAB845}" type="pres">
      <dgm:prSet presAssocID="{3E455034-624A-4FCD-8EBA-5FF3B7B045D2}" presName="bgRect" presStyleLbl="bgShp" presStyleIdx="1" presStyleCnt="7"/>
      <dgm:spPr/>
    </dgm:pt>
    <dgm:pt modelId="{9BA295E5-88A6-45D0-9CC5-41E397196694}" type="pres">
      <dgm:prSet presAssocID="{3E455034-624A-4FCD-8EBA-5FF3B7B045D2}"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nowflake"/>
        </a:ext>
      </dgm:extLst>
    </dgm:pt>
    <dgm:pt modelId="{777A2E13-9B77-4E3C-90D5-370C0424B9FB}" type="pres">
      <dgm:prSet presAssocID="{3E455034-624A-4FCD-8EBA-5FF3B7B045D2}" presName="spaceRect" presStyleCnt="0"/>
      <dgm:spPr/>
    </dgm:pt>
    <dgm:pt modelId="{FD3DB4FD-8015-4741-90E8-E2FF7431BE3C}" type="pres">
      <dgm:prSet presAssocID="{3E455034-624A-4FCD-8EBA-5FF3B7B045D2}" presName="parTx" presStyleLbl="revTx" presStyleIdx="1" presStyleCnt="7">
        <dgm:presLayoutVars>
          <dgm:chMax val="0"/>
          <dgm:chPref val="0"/>
        </dgm:presLayoutVars>
      </dgm:prSet>
      <dgm:spPr/>
    </dgm:pt>
    <dgm:pt modelId="{BCCDEA73-7E9F-4816-A854-FDFD1F6F33CF}" type="pres">
      <dgm:prSet presAssocID="{C1918154-CDF9-427E-92E5-5C8DA221C4A4}" presName="sibTrans" presStyleCnt="0"/>
      <dgm:spPr/>
    </dgm:pt>
    <dgm:pt modelId="{2F71804F-215F-4BB4-B5CB-C131277B6CC2}" type="pres">
      <dgm:prSet presAssocID="{C9721169-3F49-4870-AF6F-7D30A29D33EF}" presName="compNode" presStyleCnt="0"/>
      <dgm:spPr/>
    </dgm:pt>
    <dgm:pt modelId="{098808DA-32D0-4D98-BD48-07851F08B31A}" type="pres">
      <dgm:prSet presAssocID="{C9721169-3F49-4870-AF6F-7D30A29D33EF}" presName="bgRect" presStyleLbl="bgShp" presStyleIdx="2" presStyleCnt="7"/>
      <dgm:spPr/>
    </dgm:pt>
    <dgm:pt modelId="{80A5C765-5CB0-4C30-81DB-22367E9A40EB}" type="pres">
      <dgm:prSet presAssocID="{C9721169-3F49-4870-AF6F-7D30A29D33E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65ED2725-9CFD-4C3B-92A9-C5857582CCF8}" type="pres">
      <dgm:prSet presAssocID="{C9721169-3F49-4870-AF6F-7D30A29D33EF}" presName="spaceRect" presStyleCnt="0"/>
      <dgm:spPr/>
    </dgm:pt>
    <dgm:pt modelId="{9FB952F4-B699-442B-BCEC-018617BB3ACD}" type="pres">
      <dgm:prSet presAssocID="{C9721169-3F49-4870-AF6F-7D30A29D33EF}" presName="parTx" presStyleLbl="revTx" presStyleIdx="2" presStyleCnt="7">
        <dgm:presLayoutVars>
          <dgm:chMax val="0"/>
          <dgm:chPref val="0"/>
        </dgm:presLayoutVars>
      </dgm:prSet>
      <dgm:spPr/>
    </dgm:pt>
    <dgm:pt modelId="{8DADE169-DC55-4C4D-975E-4706DAB06846}" type="pres">
      <dgm:prSet presAssocID="{2B66259F-72C2-45E1-AB48-D4A2F51469A2}" presName="sibTrans" presStyleCnt="0"/>
      <dgm:spPr/>
    </dgm:pt>
    <dgm:pt modelId="{541B85FB-DC97-468B-AA64-096A87D085BC}" type="pres">
      <dgm:prSet presAssocID="{90F399BD-93AB-487F-80BF-69DA3A28A284}" presName="compNode" presStyleCnt="0"/>
      <dgm:spPr/>
    </dgm:pt>
    <dgm:pt modelId="{9BB5CEF9-43B4-4606-BD7E-9CD4F446E589}" type="pres">
      <dgm:prSet presAssocID="{90F399BD-93AB-487F-80BF-69DA3A28A284}" presName="bgRect" presStyleLbl="bgShp" presStyleIdx="3" presStyleCnt="7"/>
      <dgm:spPr/>
    </dgm:pt>
    <dgm:pt modelId="{C41E89E5-AD0C-43BD-B4D8-C13411F380F0}" type="pres">
      <dgm:prSet presAssocID="{90F399BD-93AB-487F-80BF-69DA3A28A284}"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unny Face Outline"/>
        </a:ext>
      </dgm:extLst>
    </dgm:pt>
    <dgm:pt modelId="{42AA1B1C-54D6-45DC-AB4B-935DA275C657}" type="pres">
      <dgm:prSet presAssocID="{90F399BD-93AB-487F-80BF-69DA3A28A284}" presName="spaceRect" presStyleCnt="0"/>
      <dgm:spPr/>
    </dgm:pt>
    <dgm:pt modelId="{BE811920-0AC4-437A-B796-76CA29C62146}" type="pres">
      <dgm:prSet presAssocID="{90F399BD-93AB-487F-80BF-69DA3A28A284}" presName="parTx" presStyleLbl="revTx" presStyleIdx="3" presStyleCnt="7">
        <dgm:presLayoutVars>
          <dgm:chMax val="0"/>
          <dgm:chPref val="0"/>
        </dgm:presLayoutVars>
      </dgm:prSet>
      <dgm:spPr/>
    </dgm:pt>
    <dgm:pt modelId="{0BE5B8AD-FE38-4C46-8FCB-7E7B1D2BFFBE}" type="pres">
      <dgm:prSet presAssocID="{6D21A081-DA24-4513-ACA0-788E0C7B3B6C}" presName="sibTrans" presStyleCnt="0"/>
      <dgm:spPr/>
    </dgm:pt>
    <dgm:pt modelId="{076DC0E8-6DA5-47D7-97BB-AF37B5CEF1D6}" type="pres">
      <dgm:prSet presAssocID="{DCB7CDE0-D045-4262-B22B-A9F2C4CCB597}" presName="compNode" presStyleCnt="0"/>
      <dgm:spPr/>
    </dgm:pt>
    <dgm:pt modelId="{25661D17-380C-4878-8332-DA222DF86F9D}" type="pres">
      <dgm:prSet presAssocID="{DCB7CDE0-D045-4262-B22B-A9F2C4CCB597}" presName="bgRect" presStyleLbl="bgShp" presStyleIdx="4" presStyleCnt="7"/>
      <dgm:spPr/>
    </dgm:pt>
    <dgm:pt modelId="{0BCD0F38-7780-4BFB-91B6-7F1CFC036054}" type="pres">
      <dgm:prSet presAssocID="{DCB7CDE0-D045-4262-B22B-A9F2C4CCB597}"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4BB97265-0F29-4581-9DD5-CDA8AF72F205}" type="pres">
      <dgm:prSet presAssocID="{DCB7CDE0-D045-4262-B22B-A9F2C4CCB597}" presName="spaceRect" presStyleCnt="0"/>
      <dgm:spPr/>
    </dgm:pt>
    <dgm:pt modelId="{A683549B-060D-49D8-B487-AAF2663ABFDE}" type="pres">
      <dgm:prSet presAssocID="{DCB7CDE0-D045-4262-B22B-A9F2C4CCB597}" presName="parTx" presStyleLbl="revTx" presStyleIdx="4" presStyleCnt="7">
        <dgm:presLayoutVars>
          <dgm:chMax val="0"/>
          <dgm:chPref val="0"/>
        </dgm:presLayoutVars>
      </dgm:prSet>
      <dgm:spPr/>
    </dgm:pt>
    <dgm:pt modelId="{5512BE11-F254-4175-83CD-8A9B4EEAB693}" type="pres">
      <dgm:prSet presAssocID="{9AFB7D7A-334C-4820-A968-E29DF013E4FC}" presName="sibTrans" presStyleCnt="0"/>
      <dgm:spPr/>
    </dgm:pt>
    <dgm:pt modelId="{903B8A69-3022-45BA-9DFB-4AB6275857A4}" type="pres">
      <dgm:prSet presAssocID="{E7E0B085-04C1-4DCB-9CD4-A78CE714666F}" presName="compNode" presStyleCnt="0"/>
      <dgm:spPr/>
    </dgm:pt>
    <dgm:pt modelId="{90108ACB-13BB-484A-91E9-A4ECB8790D7F}" type="pres">
      <dgm:prSet presAssocID="{E7E0B085-04C1-4DCB-9CD4-A78CE714666F}" presName="bgRect" presStyleLbl="bgShp" presStyleIdx="5" presStyleCnt="7"/>
      <dgm:spPr/>
    </dgm:pt>
    <dgm:pt modelId="{D01AF7FE-A347-48C0-AB60-FF61B2768C32}" type="pres">
      <dgm:prSet presAssocID="{E7E0B085-04C1-4DCB-9CD4-A78CE714666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arning"/>
        </a:ext>
      </dgm:extLst>
    </dgm:pt>
    <dgm:pt modelId="{12CD9039-764F-47E6-94BA-9E082F625D04}" type="pres">
      <dgm:prSet presAssocID="{E7E0B085-04C1-4DCB-9CD4-A78CE714666F}" presName="spaceRect" presStyleCnt="0"/>
      <dgm:spPr/>
    </dgm:pt>
    <dgm:pt modelId="{E34B2EF8-04D7-442E-8E4D-B8DBAF6DCD0C}" type="pres">
      <dgm:prSet presAssocID="{E7E0B085-04C1-4DCB-9CD4-A78CE714666F}" presName="parTx" presStyleLbl="revTx" presStyleIdx="5" presStyleCnt="7">
        <dgm:presLayoutVars>
          <dgm:chMax val="0"/>
          <dgm:chPref val="0"/>
        </dgm:presLayoutVars>
      </dgm:prSet>
      <dgm:spPr/>
    </dgm:pt>
    <dgm:pt modelId="{3A37CAD1-06DC-4129-BB6A-2895631379FB}" type="pres">
      <dgm:prSet presAssocID="{C85B15C8-7B5C-41D7-80B5-680C70847C06}" presName="sibTrans" presStyleCnt="0"/>
      <dgm:spPr/>
    </dgm:pt>
    <dgm:pt modelId="{F681E51F-75AB-4B9D-BF0A-30C60ED87FCF}" type="pres">
      <dgm:prSet presAssocID="{062FCCAE-B703-4F7F-B2B1-BD751D08B2CC}" presName="compNode" presStyleCnt="0"/>
      <dgm:spPr/>
    </dgm:pt>
    <dgm:pt modelId="{55603755-B33D-4309-AE28-284C9AE70D07}" type="pres">
      <dgm:prSet presAssocID="{062FCCAE-B703-4F7F-B2B1-BD751D08B2CC}" presName="bgRect" presStyleLbl="bgShp" presStyleIdx="6" presStyleCnt="7"/>
      <dgm:spPr/>
    </dgm:pt>
    <dgm:pt modelId="{090D1791-ADF6-412F-91FD-52C47124F2E1}" type="pres">
      <dgm:prSet presAssocID="{062FCCAE-B703-4F7F-B2B1-BD751D08B2CC}"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end"/>
        </a:ext>
      </dgm:extLst>
    </dgm:pt>
    <dgm:pt modelId="{89D5E18C-6FF3-4672-9B18-F8054C5B5DE1}" type="pres">
      <dgm:prSet presAssocID="{062FCCAE-B703-4F7F-B2B1-BD751D08B2CC}" presName="spaceRect" presStyleCnt="0"/>
      <dgm:spPr/>
    </dgm:pt>
    <dgm:pt modelId="{BFA56A3E-152E-44CB-BDB8-B15F7BB0B69F}" type="pres">
      <dgm:prSet presAssocID="{062FCCAE-B703-4F7F-B2B1-BD751D08B2CC}" presName="parTx" presStyleLbl="revTx" presStyleIdx="6" presStyleCnt="7">
        <dgm:presLayoutVars>
          <dgm:chMax val="0"/>
          <dgm:chPref val="0"/>
        </dgm:presLayoutVars>
      </dgm:prSet>
      <dgm:spPr/>
    </dgm:pt>
  </dgm:ptLst>
  <dgm:cxnLst>
    <dgm:cxn modelId="{09459916-C81B-4A78-B188-D6E1B4BD8928}" srcId="{55DAC9D1-EAD7-4E49-B0E7-816A45985ED0}" destId="{C9721169-3F49-4870-AF6F-7D30A29D33EF}" srcOrd="2" destOrd="0" parTransId="{C9AD5438-B4CA-4DAB-B1B5-C0D5F965C598}" sibTransId="{2B66259F-72C2-45E1-AB48-D4A2F51469A2}"/>
    <dgm:cxn modelId="{DB3F2018-E18B-4A60-ACFC-5DB7164CD91F}" type="presOf" srcId="{55DAC9D1-EAD7-4E49-B0E7-816A45985ED0}" destId="{4312CA6D-AA9D-4973-9322-EEF18AD7CFB5}" srcOrd="0" destOrd="0" presId="urn:microsoft.com/office/officeart/2018/2/layout/IconVerticalSolidList"/>
    <dgm:cxn modelId="{F7BBD238-C732-4540-AC7C-25BA9C5D9AC8}" srcId="{55DAC9D1-EAD7-4E49-B0E7-816A45985ED0}" destId="{90F399BD-93AB-487F-80BF-69DA3A28A284}" srcOrd="3" destOrd="0" parTransId="{A28C6D2B-638D-4670-BA70-B948E07A4BCC}" sibTransId="{6D21A081-DA24-4513-ACA0-788E0C7B3B6C}"/>
    <dgm:cxn modelId="{D629B13E-4D85-4CB6-96CE-37E4E4EAFF35}" srcId="{55DAC9D1-EAD7-4E49-B0E7-816A45985ED0}" destId="{E7E0B085-04C1-4DCB-9CD4-A78CE714666F}" srcOrd="5" destOrd="0" parTransId="{BD404E73-3D27-4297-9960-7CB74E427EB2}" sibTransId="{C85B15C8-7B5C-41D7-80B5-680C70847C06}"/>
    <dgm:cxn modelId="{A40DEF5C-9EAB-4FEB-BB3D-1468B0118FC7}" type="presOf" srcId="{E7E0B085-04C1-4DCB-9CD4-A78CE714666F}" destId="{E34B2EF8-04D7-442E-8E4D-B8DBAF6DCD0C}" srcOrd="0" destOrd="0" presId="urn:microsoft.com/office/officeart/2018/2/layout/IconVerticalSolidList"/>
    <dgm:cxn modelId="{9F551F7A-74C8-4AA6-A9D6-F27F9C731831}" type="presOf" srcId="{C9721169-3F49-4870-AF6F-7D30A29D33EF}" destId="{9FB952F4-B699-442B-BCEC-018617BB3ACD}" srcOrd="0" destOrd="0" presId="urn:microsoft.com/office/officeart/2018/2/layout/IconVerticalSolidList"/>
    <dgm:cxn modelId="{0107E686-5BA0-4F4F-ABC6-1AFE1C2C7E52}" srcId="{55DAC9D1-EAD7-4E49-B0E7-816A45985ED0}" destId="{DCB7CDE0-D045-4262-B22B-A9F2C4CCB597}" srcOrd="4" destOrd="0" parTransId="{98BE489C-F85C-4411-947D-DCD3461C9106}" sibTransId="{9AFB7D7A-334C-4820-A968-E29DF013E4FC}"/>
    <dgm:cxn modelId="{6D1D858C-D37C-45C9-9112-92308451200C}" srcId="{55DAC9D1-EAD7-4E49-B0E7-816A45985ED0}" destId="{062FCCAE-B703-4F7F-B2B1-BD751D08B2CC}" srcOrd="6" destOrd="0" parTransId="{E29907D4-5F19-4AED-94A3-20747DA0823C}" sibTransId="{E513ADFC-56B8-4E06-8FCD-B47FF5D60479}"/>
    <dgm:cxn modelId="{05B9E693-EC91-43AC-8F27-1507AFDCBA14}" type="presOf" srcId="{90F399BD-93AB-487F-80BF-69DA3A28A284}" destId="{BE811920-0AC4-437A-B796-76CA29C62146}" srcOrd="0" destOrd="0" presId="urn:microsoft.com/office/officeart/2018/2/layout/IconVerticalSolidList"/>
    <dgm:cxn modelId="{A882D49B-6C02-47F8-8772-F7C91F4CFC53}" type="presOf" srcId="{02EB08C1-E4A5-4D9D-BB9F-837E03D58077}" destId="{4524A854-D66D-4681-8C58-771E06B0A3F3}" srcOrd="0" destOrd="0" presId="urn:microsoft.com/office/officeart/2018/2/layout/IconVerticalSolidList"/>
    <dgm:cxn modelId="{74D8DF9F-0BD0-40E9-AF29-D371BEFA2326}" srcId="{55DAC9D1-EAD7-4E49-B0E7-816A45985ED0}" destId="{02EB08C1-E4A5-4D9D-BB9F-837E03D58077}" srcOrd="0" destOrd="0" parTransId="{27113E46-E631-45A3-B779-8A25D55F086E}" sibTransId="{B5E58DEB-D933-4C3D-AAA0-3A6E0292CB15}"/>
    <dgm:cxn modelId="{A88CFFB5-4336-4E95-AA2A-4475D0F3935D}" type="presOf" srcId="{3E455034-624A-4FCD-8EBA-5FF3B7B045D2}" destId="{FD3DB4FD-8015-4741-90E8-E2FF7431BE3C}" srcOrd="0" destOrd="0" presId="urn:microsoft.com/office/officeart/2018/2/layout/IconVerticalSolidList"/>
    <dgm:cxn modelId="{E32D1DDB-423C-4D32-9E33-C300247683FC}" type="presOf" srcId="{DCB7CDE0-D045-4262-B22B-A9F2C4CCB597}" destId="{A683549B-060D-49D8-B487-AAF2663ABFDE}" srcOrd="0" destOrd="0" presId="urn:microsoft.com/office/officeart/2018/2/layout/IconVerticalSolidList"/>
    <dgm:cxn modelId="{A5F27FDC-69E5-480D-A24C-0B81637150E3}" type="presOf" srcId="{062FCCAE-B703-4F7F-B2B1-BD751D08B2CC}" destId="{BFA56A3E-152E-44CB-BDB8-B15F7BB0B69F}" srcOrd="0" destOrd="0" presId="urn:microsoft.com/office/officeart/2018/2/layout/IconVerticalSolidList"/>
    <dgm:cxn modelId="{CC2E4ADE-12F5-4264-BC39-CCFAF346EA68}" srcId="{55DAC9D1-EAD7-4E49-B0E7-816A45985ED0}" destId="{3E455034-624A-4FCD-8EBA-5FF3B7B045D2}" srcOrd="1" destOrd="0" parTransId="{BA5B80FD-B264-4A13-B987-B31F85E9B25F}" sibTransId="{C1918154-CDF9-427E-92E5-5C8DA221C4A4}"/>
    <dgm:cxn modelId="{4862798B-F6B8-42D8-AF8F-2E0981C36C0E}" type="presParOf" srcId="{4312CA6D-AA9D-4973-9322-EEF18AD7CFB5}" destId="{8A1FE2A7-95A7-4F04-BB91-49CA65E68928}" srcOrd="0" destOrd="0" presId="urn:microsoft.com/office/officeart/2018/2/layout/IconVerticalSolidList"/>
    <dgm:cxn modelId="{E28D494E-9A91-4DA3-9CF8-F803B3E7FAD8}" type="presParOf" srcId="{8A1FE2A7-95A7-4F04-BB91-49CA65E68928}" destId="{2EF250C4-94CE-425E-A6E3-46F857A278FE}" srcOrd="0" destOrd="0" presId="urn:microsoft.com/office/officeart/2018/2/layout/IconVerticalSolidList"/>
    <dgm:cxn modelId="{13D282B9-8F40-40A9-9A1A-D1901992AF4C}" type="presParOf" srcId="{8A1FE2A7-95A7-4F04-BB91-49CA65E68928}" destId="{61E0377D-763A-4F6D-9AE2-35E213F392BE}" srcOrd="1" destOrd="0" presId="urn:microsoft.com/office/officeart/2018/2/layout/IconVerticalSolidList"/>
    <dgm:cxn modelId="{994E7BF8-7FD0-4529-981C-B88EDA912BB8}" type="presParOf" srcId="{8A1FE2A7-95A7-4F04-BB91-49CA65E68928}" destId="{24339925-6153-4DB2-A46E-865CF6F2B852}" srcOrd="2" destOrd="0" presId="urn:microsoft.com/office/officeart/2018/2/layout/IconVerticalSolidList"/>
    <dgm:cxn modelId="{BB38805A-6DC2-4939-995A-93F6B3F239F5}" type="presParOf" srcId="{8A1FE2A7-95A7-4F04-BB91-49CA65E68928}" destId="{4524A854-D66D-4681-8C58-771E06B0A3F3}" srcOrd="3" destOrd="0" presId="urn:microsoft.com/office/officeart/2018/2/layout/IconVerticalSolidList"/>
    <dgm:cxn modelId="{9DCFE0C6-CDA0-4823-9B42-A3E18106F8D6}" type="presParOf" srcId="{4312CA6D-AA9D-4973-9322-EEF18AD7CFB5}" destId="{99F77613-B9EF-4B51-ABA5-1F019A0A506D}" srcOrd="1" destOrd="0" presId="urn:microsoft.com/office/officeart/2018/2/layout/IconVerticalSolidList"/>
    <dgm:cxn modelId="{7ED34E49-F085-41EF-9B95-ECBADAEAD00B}" type="presParOf" srcId="{4312CA6D-AA9D-4973-9322-EEF18AD7CFB5}" destId="{7925C592-3579-4985-8983-E0C448837A5C}" srcOrd="2" destOrd="0" presId="urn:microsoft.com/office/officeart/2018/2/layout/IconVerticalSolidList"/>
    <dgm:cxn modelId="{08E4CEC7-C529-456B-B6B0-B4EC0F689D06}" type="presParOf" srcId="{7925C592-3579-4985-8983-E0C448837A5C}" destId="{DC56398B-4FE9-44B5-B42F-5C1862FAB845}" srcOrd="0" destOrd="0" presId="urn:microsoft.com/office/officeart/2018/2/layout/IconVerticalSolidList"/>
    <dgm:cxn modelId="{3913E08A-9224-4E02-BF94-5BF08F336A01}" type="presParOf" srcId="{7925C592-3579-4985-8983-E0C448837A5C}" destId="{9BA295E5-88A6-45D0-9CC5-41E397196694}" srcOrd="1" destOrd="0" presId="urn:microsoft.com/office/officeart/2018/2/layout/IconVerticalSolidList"/>
    <dgm:cxn modelId="{36AB000C-21D0-4660-8FD0-3B3582D70BBF}" type="presParOf" srcId="{7925C592-3579-4985-8983-E0C448837A5C}" destId="{777A2E13-9B77-4E3C-90D5-370C0424B9FB}" srcOrd="2" destOrd="0" presId="urn:microsoft.com/office/officeart/2018/2/layout/IconVerticalSolidList"/>
    <dgm:cxn modelId="{BA348389-AAE8-4B8F-A518-2D4E75FD6712}" type="presParOf" srcId="{7925C592-3579-4985-8983-E0C448837A5C}" destId="{FD3DB4FD-8015-4741-90E8-E2FF7431BE3C}" srcOrd="3" destOrd="0" presId="urn:microsoft.com/office/officeart/2018/2/layout/IconVerticalSolidList"/>
    <dgm:cxn modelId="{181133C0-18BD-4298-BD6B-CE311FF21B58}" type="presParOf" srcId="{4312CA6D-AA9D-4973-9322-EEF18AD7CFB5}" destId="{BCCDEA73-7E9F-4816-A854-FDFD1F6F33CF}" srcOrd="3" destOrd="0" presId="urn:microsoft.com/office/officeart/2018/2/layout/IconVerticalSolidList"/>
    <dgm:cxn modelId="{F4F77D11-517D-49DA-938D-483FD07BC22D}" type="presParOf" srcId="{4312CA6D-AA9D-4973-9322-EEF18AD7CFB5}" destId="{2F71804F-215F-4BB4-B5CB-C131277B6CC2}" srcOrd="4" destOrd="0" presId="urn:microsoft.com/office/officeart/2018/2/layout/IconVerticalSolidList"/>
    <dgm:cxn modelId="{8214554A-9189-48D8-830A-E3ABF4DC1479}" type="presParOf" srcId="{2F71804F-215F-4BB4-B5CB-C131277B6CC2}" destId="{098808DA-32D0-4D98-BD48-07851F08B31A}" srcOrd="0" destOrd="0" presId="urn:microsoft.com/office/officeart/2018/2/layout/IconVerticalSolidList"/>
    <dgm:cxn modelId="{8AD55EFF-7B59-4FD1-89C9-D9937A0CF998}" type="presParOf" srcId="{2F71804F-215F-4BB4-B5CB-C131277B6CC2}" destId="{80A5C765-5CB0-4C30-81DB-22367E9A40EB}" srcOrd="1" destOrd="0" presId="urn:microsoft.com/office/officeart/2018/2/layout/IconVerticalSolidList"/>
    <dgm:cxn modelId="{D164EEDB-3301-43EB-918A-87107C417EBA}" type="presParOf" srcId="{2F71804F-215F-4BB4-B5CB-C131277B6CC2}" destId="{65ED2725-9CFD-4C3B-92A9-C5857582CCF8}" srcOrd="2" destOrd="0" presId="urn:microsoft.com/office/officeart/2018/2/layout/IconVerticalSolidList"/>
    <dgm:cxn modelId="{CDB71520-323E-4DE0-A81F-E94CE3E6AFC4}" type="presParOf" srcId="{2F71804F-215F-4BB4-B5CB-C131277B6CC2}" destId="{9FB952F4-B699-442B-BCEC-018617BB3ACD}" srcOrd="3" destOrd="0" presId="urn:microsoft.com/office/officeart/2018/2/layout/IconVerticalSolidList"/>
    <dgm:cxn modelId="{AF2C3319-794C-4A77-9224-F38D66F38679}" type="presParOf" srcId="{4312CA6D-AA9D-4973-9322-EEF18AD7CFB5}" destId="{8DADE169-DC55-4C4D-975E-4706DAB06846}" srcOrd="5" destOrd="0" presId="urn:microsoft.com/office/officeart/2018/2/layout/IconVerticalSolidList"/>
    <dgm:cxn modelId="{B900B83C-BC6F-4B81-9014-B5DA595DA037}" type="presParOf" srcId="{4312CA6D-AA9D-4973-9322-EEF18AD7CFB5}" destId="{541B85FB-DC97-468B-AA64-096A87D085BC}" srcOrd="6" destOrd="0" presId="urn:microsoft.com/office/officeart/2018/2/layout/IconVerticalSolidList"/>
    <dgm:cxn modelId="{92A341A5-D09C-4D52-A7D0-07820EA8FEF4}" type="presParOf" srcId="{541B85FB-DC97-468B-AA64-096A87D085BC}" destId="{9BB5CEF9-43B4-4606-BD7E-9CD4F446E589}" srcOrd="0" destOrd="0" presId="urn:microsoft.com/office/officeart/2018/2/layout/IconVerticalSolidList"/>
    <dgm:cxn modelId="{57B20248-864A-4721-9A80-BE0786898D86}" type="presParOf" srcId="{541B85FB-DC97-468B-AA64-096A87D085BC}" destId="{C41E89E5-AD0C-43BD-B4D8-C13411F380F0}" srcOrd="1" destOrd="0" presId="urn:microsoft.com/office/officeart/2018/2/layout/IconVerticalSolidList"/>
    <dgm:cxn modelId="{44A7FDD7-9F1E-4F35-B9B9-F6409A164106}" type="presParOf" srcId="{541B85FB-DC97-468B-AA64-096A87D085BC}" destId="{42AA1B1C-54D6-45DC-AB4B-935DA275C657}" srcOrd="2" destOrd="0" presId="urn:microsoft.com/office/officeart/2018/2/layout/IconVerticalSolidList"/>
    <dgm:cxn modelId="{3227DAC5-5592-4DF4-B7A9-E4054636A56D}" type="presParOf" srcId="{541B85FB-DC97-468B-AA64-096A87D085BC}" destId="{BE811920-0AC4-437A-B796-76CA29C62146}" srcOrd="3" destOrd="0" presId="urn:microsoft.com/office/officeart/2018/2/layout/IconVerticalSolidList"/>
    <dgm:cxn modelId="{03822698-1491-42E6-A6B8-272FF96C7A19}" type="presParOf" srcId="{4312CA6D-AA9D-4973-9322-EEF18AD7CFB5}" destId="{0BE5B8AD-FE38-4C46-8FCB-7E7B1D2BFFBE}" srcOrd="7" destOrd="0" presId="urn:microsoft.com/office/officeart/2018/2/layout/IconVerticalSolidList"/>
    <dgm:cxn modelId="{8A12FD6B-B4AD-4585-8794-C4D6C92DECD1}" type="presParOf" srcId="{4312CA6D-AA9D-4973-9322-EEF18AD7CFB5}" destId="{076DC0E8-6DA5-47D7-97BB-AF37B5CEF1D6}" srcOrd="8" destOrd="0" presId="urn:microsoft.com/office/officeart/2018/2/layout/IconVerticalSolidList"/>
    <dgm:cxn modelId="{7B034C4F-DDCB-45A4-B136-1ACBE4D0A46A}" type="presParOf" srcId="{076DC0E8-6DA5-47D7-97BB-AF37B5CEF1D6}" destId="{25661D17-380C-4878-8332-DA222DF86F9D}" srcOrd="0" destOrd="0" presId="urn:microsoft.com/office/officeart/2018/2/layout/IconVerticalSolidList"/>
    <dgm:cxn modelId="{A13E9549-DFB1-4337-AD14-826FEDEE435F}" type="presParOf" srcId="{076DC0E8-6DA5-47D7-97BB-AF37B5CEF1D6}" destId="{0BCD0F38-7780-4BFB-91B6-7F1CFC036054}" srcOrd="1" destOrd="0" presId="urn:microsoft.com/office/officeart/2018/2/layout/IconVerticalSolidList"/>
    <dgm:cxn modelId="{B29B33EE-0E1D-4BB0-8917-8A3149213A66}" type="presParOf" srcId="{076DC0E8-6DA5-47D7-97BB-AF37B5CEF1D6}" destId="{4BB97265-0F29-4581-9DD5-CDA8AF72F205}" srcOrd="2" destOrd="0" presId="urn:microsoft.com/office/officeart/2018/2/layout/IconVerticalSolidList"/>
    <dgm:cxn modelId="{CFA374A7-7AFD-4223-ACF8-DD0C1EABE26F}" type="presParOf" srcId="{076DC0E8-6DA5-47D7-97BB-AF37B5CEF1D6}" destId="{A683549B-060D-49D8-B487-AAF2663ABFDE}" srcOrd="3" destOrd="0" presId="urn:microsoft.com/office/officeart/2018/2/layout/IconVerticalSolidList"/>
    <dgm:cxn modelId="{408C9A30-C37B-4E03-9B41-37FE847AAC03}" type="presParOf" srcId="{4312CA6D-AA9D-4973-9322-EEF18AD7CFB5}" destId="{5512BE11-F254-4175-83CD-8A9B4EEAB693}" srcOrd="9" destOrd="0" presId="urn:microsoft.com/office/officeart/2018/2/layout/IconVerticalSolidList"/>
    <dgm:cxn modelId="{68C848B6-6669-4E0A-84DB-E09D12A3BEDF}" type="presParOf" srcId="{4312CA6D-AA9D-4973-9322-EEF18AD7CFB5}" destId="{903B8A69-3022-45BA-9DFB-4AB6275857A4}" srcOrd="10" destOrd="0" presId="urn:microsoft.com/office/officeart/2018/2/layout/IconVerticalSolidList"/>
    <dgm:cxn modelId="{E337CCE8-1504-4589-A624-F2E3AACE267A}" type="presParOf" srcId="{903B8A69-3022-45BA-9DFB-4AB6275857A4}" destId="{90108ACB-13BB-484A-91E9-A4ECB8790D7F}" srcOrd="0" destOrd="0" presId="urn:microsoft.com/office/officeart/2018/2/layout/IconVerticalSolidList"/>
    <dgm:cxn modelId="{57760D9F-148C-4B2F-9B0C-3F7CB4D6B817}" type="presParOf" srcId="{903B8A69-3022-45BA-9DFB-4AB6275857A4}" destId="{D01AF7FE-A347-48C0-AB60-FF61B2768C32}" srcOrd="1" destOrd="0" presId="urn:microsoft.com/office/officeart/2018/2/layout/IconVerticalSolidList"/>
    <dgm:cxn modelId="{93173AB9-8358-423F-BD73-8462B4420104}" type="presParOf" srcId="{903B8A69-3022-45BA-9DFB-4AB6275857A4}" destId="{12CD9039-764F-47E6-94BA-9E082F625D04}" srcOrd="2" destOrd="0" presId="urn:microsoft.com/office/officeart/2018/2/layout/IconVerticalSolidList"/>
    <dgm:cxn modelId="{21144466-C3DA-4171-A9CE-0C0873B8EE5B}" type="presParOf" srcId="{903B8A69-3022-45BA-9DFB-4AB6275857A4}" destId="{E34B2EF8-04D7-442E-8E4D-B8DBAF6DCD0C}" srcOrd="3" destOrd="0" presId="urn:microsoft.com/office/officeart/2018/2/layout/IconVerticalSolidList"/>
    <dgm:cxn modelId="{182A2AD9-2784-44B4-A6D3-52FD10987FC1}" type="presParOf" srcId="{4312CA6D-AA9D-4973-9322-EEF18AD7CFB5}" destId="{3A37CAD1-06DC-4129-BB6A-2895631379FB}" srcOrd="11" destOrd="0" presId="urn:microsoft.com/office/officeart/2018/2/layout/IconVerticalSolidList"/>
    <dgm:cxn modelId="{C0A9BAE0-2366-495C-BABD-884D31EC3210}" type="presParOf" srcId="{4312CA6D-AA9D-4973-9322-EEF18AD7CFB5}" destId="{F681E51F-75AB-4B9D-BF0A-30C60ED87FCF}" srcOrd="12" destOrd="0" presId="urn:microsoft.com/office/officeart/2018/2/layout/IconVerticalSolidList"/>
    <dgm:cxn modelId="{54D7FD66-3BAB-48A0-95D4-09339FB6E20B}" type="presParOf" srcId="{F681E51F-75AB-4B9D-BF0A-30C60ED87FCF}" destId="{55603755-B33D-4309-AE28-284C9AE70D07}" srcOrd="0" destOrd="0" presId="urn:microsoft.com/office/officeart/2018/2/layout/IconVerticalSolidList"/>
    <dgm:cxn modelId="{399E3238-5B2D-4DC1-BC72-DC69FB762AC2}" type="presParOf" srcId="{F681E51F-75AB-4B9D-BF0A-30C60ED87FCF}" destId="{090D1791-ADF6-412F-91FD-52C47124F2E1}" srcOrd="1" destOrd="0" presId="urn:microsoft.com/office/officeart/2018/2/layout/IconVerticalSolidList"/>
    <dgm:cxn modelId="{E387A751-AF84-4CF4-BC2B-480CD6771997}" type="presParOf" srcId="{F681E51F-75AB-4B9D-BF0A-30C60ED87FCF}" destId="{89D5E18C-6FF3-4672-9B18-F8054C5B5DE1}" srcOrd="2" destOrd="0" presId="urn:microsoft.com/office/officeart/2018/2/layout/IconVerticalSolidList"/>
    <dgm:cxn modelId="{F7ACC0E5-104C-4E3F-BA61-84691BB8BF98}" type="presParOf" srcId="{F681E51F-75AB-4B9D-BF0A-30C60ED87FCF}" destId="{BFA56A3E-152E-44CB-BDB8-B15F7BB0B69F}"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47EE56-819C-4188-856B-C1286582933E}"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31306A-4C2A-433A-B06E-2B5034D0EA7F}">
      <dgm:prSet/>
      <dgm:spPr/>
      <dgm:t>
        <a:bodyPr/>
        <a:lstStyle/>
        <a:p>
          <a:pPr>
            <a:defRPr cap="all"/>
          </a:pPr>
          <a:r>
            <a:rPr lang="en-US"/>
            <a:t>When hiring people start Security Training</a:t>
          </a:r>
        </a:p>
      </dgm:t>
    </dgm:pt>
    <dgm:pt modelId="{DD0C1E1B-8465-4095-9AC3-4E77E7C7C963}" type="parTrans" cxnId="{93625350-0EF6-45A8-A8C2-71B2180E3452}">
      <dgm:prSet/>
      <dgm:spPr/>
      <dgm:t>
        <a:bodyPr/>
        <a:lstStyle/>
        <a:p>
          <a:endParaRPr lang="en-US"/>
        </a:p>
      </dgm:t>
    </dgm:pt>
    <dgm:pt modelId="{D450C2A6-EE17-4A03-8723-73586C1F3EB8}" type="sibTrans" cxnId="{93625350-0EF6-45A8-A8C2-71B2180E3452}">
      <dgm:prSet/>
      <dgm:spPr/>
      <dgm:t>
        <a:bodyPr/>
        <a:lstStyle/>
        <a:p>
          <a:endParaRPr lang="en-US"/>
        </a:p>
      </dgm:t>
    </dgm:pt>
    <dgm:pt modelId="{B580C108-C346-46CC-988C-2957716504DA}">
      <dgm:prSet/>
      <dgm:spPr/>
      <dgm:t>
        <a:bodyPr/>
        <a:lstStyle/>
        <a:p>
          <a:pPr>
            <a:defRPr cap="all"/>
          </a:pPr>
          <a:r>
            <a:rPr lang="en-US"/>
            <a:t>Keeping Employees Informed with current information or recent attacks.</a:t>
          </a:r>
        </a:p>
      </dgm:t>
    </dgm:pt>
    <dgm:pt modelId="{53207C86-D695-463A-95F6-9D7EE2229B03}" type="parTrans" cxnId="{7483A820-C0E9-44D0-9FF6-3C5A9AC9A755}">
      <dgm:prSet/>
      <dgm:spPr/>
      <dgm:t>
        <a:bodyPr/>
        <a:lstStyle/>
        <a:p>
          <a:endParaRPr lang="en-US"/>
        </a:p>
      </dgm:t>
    </dgm:pt>
    <dgm:pt modelId="{EE15A924-312F-4E8A-8DB3-8153A634E83C}" type="sibTrans" cxnId="{7483A820-C0E9-44D0-9FF6-3C5A9AC9A755}">
      <dgm:prSet/>
      <dgm:spPr/>
      <dgm:t>
        <a:bodyPr/>
        <a:lstStyle/>
        <a:p>
          <a:endParaRPr lang="en-US"/>
        </a:p>
      </dgm:t>
    </dgm:pt>
    <dgm:pt modelId="{34180768-62D7-40C3-88AA-A49DA476822C}">
      <dgm:prSet/>
      <dgm:spPr/>
      <dgm:t>
        <a:bodyPr/>
        <a:lstStyle/>
        <a:p>
          <a:pPr>
            <a:defRPr cap="all"/>
          </a:pPr>
          <a:r>
            <a:rPr lang="en-US"/>
            <a:t>Using the right Security Tools, Data Protection Tools, Network Monitoring/Web Scanning Tools, Antivirus Software, and Encrypting Tools. </a:t>
          </a:r>
        </a:p>
      </dgm:t>
    </dgm:pt>
    <dgm:pt modelId="{85D92AC6-52B4-4BF4-A94E-A60FD483B903}" type="parTrans" cxnId="{15C86A77-EA49-480C-B311-7D2E00D3DF59}">
      <dgm:prSet/>
      <dgm:spPr/>
      <dgm:t>
        <a:bodyPr/>
        <a:lstStyle/>
        <a:p>
          <a:endParaRPr lang="en-US"/>
        </a:p>
      </dgm:t>
    </dgm:pt>
    <dgm:pt modelId="{E5673542-2F88-416A-8562-9B11C4D52322}" type="sibTrans" cxnId="{15C86A77-EA49-480C-B311-7D2E00D3DF59}">
      <dgm:prSet/>
      <dgm:spPr/>
      <dgm:t>
        <a:bodyPr/>
        <a:lstStyle/>
        <a:p>
          <a:endParaRPr lang="en-US"/>
        </a:p>
      </dgm:t>
    </dgm:pt>
    <dgm:pt modelId="{5C2CBFC4-73BC-4611-A92F-6BDC910A961A}">
      <dgm:prSet/>
      <dgm:spPr/>
      <dgm:t>
        <a:bodyPr/>
        <a:lstStyle/>
        <a:p>
          <a:pPr>
            <a:defRPr cap="all"/>
          </a:pPr>
          <a:r>
            <a:rPr lang="en-US"/>
            <a:t>Conducting Phishing Test or hiring companies like ours to help train employees.</a:t>
          </a:r>
        </a:p>
      </dgm:t>
    </dgm:pt>
    <dgm:pt modelId="{789A64DA-33B4-4ACB-A905-BF7661D79CA4}" type="parTrans" cxnId="{E5C74FF1-D627-499A-B6DE-CA19D930DBC2}">
      <dgm:prSet/>
      <dgm:spPr/>
      <dgm:t>
        <a:bodyPr/>
        <a:lstStyle/>
        <a:p>
          <a:endParaRPr lang="en-US"/>
        </a:p>
      </dgm:t>
    </dgm:pt>
    <dgm:pt modelId="{AA2756CC-7AD9-49E5-9C63-59F61A565B42}" type="sibTrans" cxnId="{E5C74FF1-D627-499A-B6DE-CA19D930DBC2}">
      <dgm:prSet/>
      <dgm:spPr/>
      <dgm:t>
        <a:bodyPr/>
        <a:lstStyle/>
        <a:p>
          <a:endParaRPr lang="en-US"/>
        </a:p>
      </dgm:t>
    </dgm:pt>
    <dgm:pt modelId="{A2FAB1DB-89E8-4F71-9A6B-7FA3B9051BB7}">
      <dgm:prSet/>
      <dgm:spPr/>
      <dgm:t>
        <a:bodyPr/>
        <a:lstStyle/>
        <a:p>
          <a:pPr>
            <a:defRPr cap="all"/>
          </a:pPr>
          <a:r>
            <a:rPr lang="en-US"/>
            <a:t>Having a Strong Cybersecurity Culture by giving rewards, appreciation, and incentivizing employees. </a:t>
          </a:r>
        </a:p>
      </dgm:t>
    </dgm:pt>
    <dgm:pt modelId="{A24BAA24-8670-4F50-8B20-47DDC3D5B469}" type="parTrans" cxnId="{E9458788-0159-43DB-9F8D-36B0662EE8F7}">
      <dgm:prSet/>
      <dgm:spPr/>
      <dgm:t>
        <a:bodyPr/>
        <a:lstStyle/>
        <a:p>
          <a:endParaRPr lang="en-US"/>
        </a:p>
      </dgm:t>
    </dgm:pt>
    <dgm:pt modelId="{F3D14217-4401-4248-A3A4-606F3A00A3C0}" type="sibTrans" cxnId="{E9458788-0159-43DB-9F8D-36B0662EE8F7}">
      <dgm:prSet/>
      <dgm:spPr/>
      <dgm:t>
        <a:bodyPr/>
        <a:lstStyle/>
        <a:p>
          <a:endParaRPr lang="en-US"/>
        </a:p>
      </dgm:t>
    </dgm:pt>
    <dgm:pt modelId="{EB873B4E-0CB3-4E55-BB58-C6B6AC99BC69}" type="pres">
      <dgm:prSet presAssocID="{E747EE56-819C-4188-856B-C1286582933E}" presName="root" presStyleCnt="0">
        <dgm:presLayoutVars>
          <dgm:dir/>
          <dgm:resizeHandles val="exact"/>
        </dgm:presLayoutVars>
      </dgm:prSet>
      <dgm:spPr/>
    </dgm:pt>
    <dgm:pt modelId="{2E2B8AB3-A242-4502-8AF6-E79BA3B9FA76}" type="pres">
      <dgm:prSet presAssocID="{4031306A-4C2A-433A-B06E-2B5034D0EA7F}" presName="compNode" presStyleCnt="0"/>
      <dgm:spPr/>
    </dgm:pt>
    <dgm:pt modelId="{FB7D6B97-7775-4FA2-B183-7C5FEAB982CB}" type="pres">
      <dgm:prSet presAssocID="{4031306A-4C2A-433A-B06E-2B5034D0EA7F}" presName="iconBgRect" presStyleLbl="bgShp" presStyleIdx="0" presStyleCnt="5"/>
      <dgm:spPr>
        <a:prstGeom prst="round2DiagRect">
          <a:avLst>
            <a:gd name="adj1" fmla="val 29727"/>
            <a:gd name="adj2" fmla="val 0"/>
          </a:avLst>
        </a:prstGeom>
      </dgm:spPr>
    </dgm:pt>
    <dgm:pt modelId="{E7B1A422-BBFD-44AB-8478-200FFDA15E39}" type="pres">
      <dgm:prSet presAssocID="{4031306A-4C2A-433A-B06E-2B5034D0EA7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97AA3681-B55D-423C-BE08-5A41176287DF}" type="pres">
      <dgm:prSet presAssocID="{4031306A-4C2A-433A-B06E-2B5034D0EA7F}" presName="spaceRect" presStyleCnt="0"/>
      <dgm:spPr/>
    </dgm:pt>
    <dgm:pt modelId="{91F1DC33-DB7A-473D-BED6-56B90E3D7B8D}" type="pres">
      <dgm:prSet presAssocID="{4031306A-4C2A-433A-B06E-2B5034D0EA7F}" presName="textRect" presStyleLbl="revTx" presStyleIdx="0" presStyleCnt="5">
        <dgm:presLayoutVars>
          <dgm:chMax val="1"/>
          <dgm:chPref val="1"/>
        </dgm:presLayoutVars>
      </dgm:prSet>
      <dgm:spPr/>
    </dgm:pt>
    <dgm:pt modelId="{54C85684-2263-4A44-B6F8-64BCBF2EC0E4}" type="pres">
      <dgm:prSet presAssocID="{D450C2A6-EE17-4A03-8723-73586C1F3EB8}" presName="sibTrans" presStyleCnt="0"/>
      <dgm:spPr/>
    </dgm:pt>
    <dgm:pt modelId="{2B435C9A-BD21-4282-BFCD-8F04C01B3D41}" type="pres">
      <dgm:prSet presAssocID="{B580C108-C346-46CC-988C-2957716504DA}" presName="compNode" presStyleCnt="0"/>
      <dgm:spPr/>
    </dgm:pt>
    <dgm:pt modelId="{8FD2EA45-BC95-4F6B-BF27-5A3EA8FC9086}" type="pres">
      <dgm:prSet presAssocID="{B580C108-C346-46CC-988C-2957716504DA}" presName="iconBgRect" presStyleLbl="bgShp" presStyleIdx="1" presStyleCnt="5"/>
      <dgm:spPr>
        <a:prstGeom prst="round2DiagRect">
          <a:avLst>
            <a:gd name="adj1" fmla="val 29727"/>
            <a:gd name="adj2" fmla="val 0"/>
          </a:avLst>
        </a:prstGeom>
      </dgm:spPr>
    </dgm:pt>
    <dgm:pt modelId="{AEFE5AE9-BC2B-4AF5-9A11-57E466D7BFC6}" type="pres">
      <dgm:prSet presAssocID="{B580C108-C346-46CC-988C-2957716504D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308854F6-7D99-4EBA-9275-2A3A9E364FE6}" type="pres">
      <dgm:prSet presAssocID="{B580C108-C346-46CC-988C-2957716504DA}" presName="spaceRect" presStyleCnt="0"/>
      <dgm:spPr/>
    </dgm:pt>
    <dgm:pt modelId="{A5000BC4-A78C-4B53-A0FD-708394DA321F}" type="pres">
      <dgm:prSet presAssocID="{B580C108-C346-46CC-988C-2957716504DA}" presName="textRect" presStyleLbl="revTx" presStyleIdx="1" presStyleCnt="5">
        <dgm:presLayoutVars>
          <dgm:chMax val="1"/>
          <dgm:chPref val="1"/>
        </dgm:presLayoutVars>
      </dgm:prSet>
      <dgm:spPr/>
    </dgm:pt>
    <dgm:pt modelId="{787E6FB3-7882-413B-AA17-DCD0A8650670}" type="pres">
      <dgm:prSet presAssocID="{EE15A924-312F-4E8A-8DB3-8153A634E83C}" presName="sibTrans" presStyleCnt="0"/>
      <dgm:spPr/>
    </dgm:pt>
    <dgm:pt modelId="{BDA532FB-163D-400F-81F8-74C8092226D5}" type="pres">
      <dgm:prSet presAssocID="{34180768-62D7-40C3-88AA-A49DA476822C}" presName="compNode" presStyleCnt="0"/>
      <dgm:spPr/>
    </dgm:pt>
    <dgm:pt modelId="{8828235C-BE65-41EC-82C6-D689294CDD32}" type="pres">
      <dgm:prSet presAssocID="{34180768-62D7-40C3-88AA-A49DA476822C}" presName="iconBgRect" presStyleLbl="bgShp" presStyleIdx="2" presStyleCnt="5"/>
      <dgm:spPr>
        <a:prstGeom prst="round2DiagRect">
          <a:avLst>
            <a:gd name="adj1" fmla="val 29727"/>
            <a:gd name="adj2" fmla="val 0"/>
          </a:avLst>
        </a:prstGeom>
      </dgm:spPr>
    </dgm:pt>
    <dgm:pt modelId="{253969DD-E1D2-4140-92A6-5BD61B2994A7}" type="pres">
      <dgm:prSet presAssocID="{34180768-62D7-40C3-88AA-A49DA476822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8259A6DA-D016-4DEB-A12E-83A940EC39BC}" type="pres">
      <dgm:prSet presAssocID="{34180768-62D7-40C3-88AA-A49DA476822C}" presName="spaceRect" presStyleCnt="0"/>
      <dgm:spPr/>
    </dgm:pt>
    <dgm:pt modelId="{E2745E7B-061D-4C6D-B9B7-C310ECCD4629}" type="pres">
      <dgm:prSet presAssocID="{34180768-62D7-40C3-88AA-A49DA476822C}" presName="textRect" presStyleLbl="revTx" presStyleIdx="2" presStyleCnt="5">
        <dgm:presLayoutVars>
          <dgm:chMax val="1"/>
          <dgm:chPref val="1"/>
        </dgm:presLayoutVars>
      </dgm:prSet>
      <dgm:spPr/>
    </dgm:pt>
    <dgm:pt modelId="{09F94A6D-0F1A-49A0-80EF-FD114ADBBACB}" type="pres">
      <dgm:prSet presAssocID="{E5673542-2F88-416A-8562-9B11C4D52322}" presName="sibTrans" presStyleCnt="0"/>
      <dgm:spPr/>
    </dgm:pt>
    <dgm:pt modelId="{D5BD9D53-1D16-4C2F-A5A0-D289A5D75F1D}" type="pres">
      <dgm:prSet presAssocID="{5C2CBFC4-73BC-4611-A92F-6BDC910A961A}" presName="compNode" presStyleCnt="0"/>
      <dgm:spPr/>
    </dgm:pt>
    <dgm:pt modelId="{35B9CF33-AAF9-4D92-8448-C09600288346}" type="pres">
      <dgm:prSet presAssocID="{5C2CBFC4-73BC-4611-A92F-6BDC910A961A}" presName="iconBgRect" presStyleLbl="bgShp" presStyleIdx="3" presStyleCnt="5"/>
      <dgm:spPr>
        <a:prstGeom prst="round2DiagRect">
          <a:avLst>
            <a:gd name="adj1" fmla="val 29727"/>
            <a:gd name="adj2" fmla="val 0"/>
          </a:avLst>
        </a:prstGeom>
      </dgm:spPr>
    </dgm:pt>
    <dgm:pt modelId="{5D1D7AF7-2611-4BB6-A841-6878918B0C8E}" type="pres">
      <dgm:prSet presAssocID="{5C2CBFC4-73BC-4611-A92F-6BDC910A961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mployee Badge"/>
        </a:ext>
      </dgm:extLst>
    </dgm:pt>
    <dgm:pt modelId="{5FA6BB62-DEFE-4514-8EE5-4D2FB234B8FC}" type="pres">
      <dgm:prSet presAssocID="{5C2CBFC4-73BC-4611-A92F-6BDC910A961A}" presName="spaceRect" presStyleCnt="0"/>
      <dgm:spPr/>
    </dgm:pt>
    <dgm:pt modelId="{7FB1F881-6F3B-4561-B2DB-8FDFF83CB0F7}" type="pres">
      <dgm:prSet presAssocID="{5C2CBFC4-73BC-4611-A92F-6BDC910A961A}" presName="textRect" presStyleLbl="revTx" presStyleIdx="3" presStyleCnt="5">
        <dgm:presLayoutVars>
          <dgm:chMax val="1"/>
          <dgm:chPref val="1"/>
        </dgm:presLayoutVars>
      </dgm:prSet>
      <dgm:spPr/>
    </dgm:pt>
    <dgm:pt modelId="{4615B11A-CB7D-459E-826E-B94289175071}" type="pres">
      <dgm:prSet presAssocID="{AA2756CC-7AD9-49E5-9C63-59F61A565B42}" presName="sibTrans" presStyleCnt="0"/>
      <dgm:spPr/>
    </dgm:pt>
    <dgm:pt modelId="{1AD97F74-871D-477C-B27F-E2C6656B8AF2}" type="pres">
      <dgm:prSet presAssocID="{A2FAB1DB-89E8-4F71-9A6B-7FA3B9051BB7}" presName="compNode" presStyleCnt="0"/>
      <dgm:spPr/>
    </dgm:pt>
    <dgm:pt modelId="{35C8112A-F1E9-40B5-82C8-0B7C7F40384B}" type="pres">
      <dgm:prSet presAssocID="{A2FAB1DB-89E8-4F71-9A6B-7FA3B9051BB7}" presName="iconBgRect" presStyleLbl="bgShp" presStyleIdx="4" presStyleCnt="5"/>
      <dgm:spPr>
        <a:prstGeom prst="round2DiagRect">
          <a:avLst>
            <a:gd name="adj1" fmla="val 29727"/>
            <a:gd name="adj2" fmla="val 0"/>
          </a:avLst>
        </a:prstGeom>
      </dgm:spPr>
    </dgm:pt>
    <dgm:pt modelId="{53DEC9B2-EF9D-49BE-BE62-3BD2D709CB48}" type="pres">
      <dgm:prSet presAssocID="{A2FAB1DB-89E8-4F71-9A6B-7FA3B9051BB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ploma Roll"/>
        </a:ext>
      </dgm:extLst>
    </dgm:pt>
    <dgm:pt modelId="{8BAF677E-A4E0-46C5-9397-B4EB59E6B234}" type="pres">
      <dgm:prSet presAssocID="{A2FAB1DB-89E8-4F71-9A6B-7FA3B9051BB7}" presName="spaceRect" presStyleCnt="0"/>
      <dgm:spPr/>
    </dgm:pt>
    <dgm:pt modelId="{3C3B60B1-2038-4100-8A04-09F0E3955E81}" type="pres">
      <dgm:prSet presAssocID="{A2FAB1DB-89E8-4F71-9A6B-7FA3B9051BB7}" presName="textRect" presStyleLbl="revTx" presStyleIdx="4" presStyleCnt="5">
        <dgm:presLayoutVars>
          <dgm:chMax val="1"/>
          <dgm:chPref val="1"/>
        </dgm:presLayoutVars>
      </dgm:prSet>
      <dgm:spPr/>
    </dgm:pt>
  </dgm:ptLst>
  <dgm:cxnLst>
    <dgm:cxn modelId="{7483A820-C0E9-44D0-9FF6-3C5A9AC9A755}" srcId="{E747EE56-819C-4188-856B-C1286582933E}" destId="{B580C108-C346-46CC-988C-2957716504DA}" srcOrd="1" destOrd="0" parTransId="{53207C86-D695-463A-95F6-9D7EE2229B03}" sibTransId="{EE15A924-312F-4E8A-8DB3-8153A634E83C}"/>
    <dgm:cxn modelId="{C1FD402E-1330-4DDB-8530-6D3EEDBA0B75}" type="presOf" srcId="{B580C108-C346-46CC-988C-2957716504DA}" destId="{A5000BC4-A78C-4B53-A0FD-708394DA321F}" srcOrd="0" destOrd="0" presId="urn:microsoft.com/office/officeart/2018/5/layout/IconLeafLabelList"/>
    <dgm:cxn modelId="{5016483A-11A7-474A-BC08-742BD870751A}" type="presOf" srcId="{34180768-62D7-40C3-88AA-A49DA476822C}" destId="{E2745E7B-061D-4C6D-B9B7-C310ECCD4629}" srcOrd="0" destOrd="0" presId="urn:microsoft.com/office/officeart/2018/5/layout/IconLeafLabelList"/>
    <dgm:cxn modelId="{93625350-0EF6-45A8-A8C2-71B2180E3452}" srcId="{E747EE56-819C-4188-856B-C1286582933E}" destId="{4031306A-4C2A-433A-B06E-2B5034D0EA7F}" srcOrd="0" destOrd="0" parTransId="{DD0C1E1B-8465-4095-9AC3-4E77E7C7C963}" sibTransId="{D450C2A6-EE17-4A03-8723-73586C1F3EB8}"/>
    <dgm:cxn modelId="{15C86A77-EA49-480C-B311-7D2E00D3DF59}" srcId="{E747EE56-819C-4188-856B-C1286582933E}" destId="{34180768-62D7-40C3-88AA-A49DA476822C}" srcOrd="2" destOrd="0" parTransId="{85D92AC6-52B4-4BF4-A94E-A60FD483B903}" sibTransId="{E5673542-2F88-416A-8562-9B11C4D52322}"/>
    <dgm:cxn modelId="{E9458788-0159-43DB-9F8D-36B0662EE8F7}" srcId="{E747EE56-819C-4188-856B-C1286582933E}" destId="{A2FAB1DB-89E8-4F71-9A6B-7FA3B9051BB7}" srcOrd="4" destOrd="0" parTransId="{A24BAA24-8670-4F50-8B20-47DDC3D5B469}" sibTransId="{F3D14217-4401-4248-A3A4-606F3A00A3C0}"/>
    <dgm:cxn modelId="{2DC8A88B-A536-454B-8F56-C03043DA8867}" type="presOf" srcId="{E747EE56-819C-4188-856B-C1286582933E}" destId="{EB873B4E-0CB3-4E55-BB58-C6B6AC99BC69}" srcOrd="0" destOrd="0" presId="urn:microsoft.com/office/officeart/2018/5/layout/IconLeafLabelList"/>
    <dgm:cxn modelId="{CC6ABEA8-17B9-49DD-9D32-87B1DB1153D7}" type="presOf" srcId="{A2FAB1DB-89E8-4F71-9A6B-7FA3B9051BB7}" destId="{3C3B60B1-2038-4100-8A04-09F0E3955E81}" srcOrd="0" destOrd="0" presId="urn:microsoft.com/office/officeart/2018/5/layout/IconLeafLabelList"/>
    <dgm:cxn modelId="{D574A6BB-0AE5-4369-A2BF-53C35D47F9E8}" type="presOf" srcId="{5C2CBFC4-73BC-4611-A92F-6BDC910A961A}" destId="{7FB1F881-6F3B-4561-B2DB-8FDFF83CB0F7}" srcOrd="0" destOrd="0" presId="urn:microsoft.com/office/officeart/2018/5/layout/IconLeafLabelList"/>
    <dgm:cxn modelId="{26058BD5-0C18-4146-BA6E-03AFAFC4F7D8}" type="presOf" srcId="{4031306A-4C2A-433A-B06E-2B5034D0EA7F}" destId="{91F1DC33-DB7A-473D-BED6-56B90E3D7B8D}" srcOrd="0" destOrd="0" presId="urn:microsoft.com/office/officeart/2018/5/layout/IconLeafLabelList"/>
    <dgm:cxn modelId="{E5C74FF1-D627-499A-B6DE-CA19D930DBC2}" srcId="{E747EE56-819C-4188-856B-C1286582933E}" destId="{5C2CBFC4-73BC-4611-A92F-6BDC910A961A}" srcOrd="3" destOrd="0" parTransId="{789A64DA-33B4-4ACB-A905-BF7661D79CA4}" sibTransId="{AA2756CC-7AD9-49E5-9C63-59F61A565B42}"/>
    <dgm:cxn modelId="{E4EC28C6-E57C-4E0E-BBF5-2C87C196F0C3}" type="presParOf" srcId="{EB873B4E-0CB3-4E55-BB58-C6B6AC99BC69}" destId="{2E2B8AB3-A242-4502-8AF6-E79BA3B9FA76}" srcOrd="0" destOrd="0" presId="urn:microsoft.com/office/officeart/2018/5/layout/IconLeafLabelList"/>
    <dgm:cxn modelId="{DC6B0EFD-405D-412C-96BC-02580EB09D43}" type="presParOf" srcId="{2E2B8AB3-A242-4502-8AF6-E79BA3B9FA76}" destId="{FB7D6B97-7775-4FA2-B183-7C5FEAB982CB}" srcOrd="0" destOrd="0" presId="urn:microsoft.com/office/officeart/2018/5/layout/IconLeafLabelList"/>
    <dgm:cxn modelId="{2A78E833-7EB9-498F-9CD4-5158B1C31919}" type="presParOf" srcId="{2E2B8AB3-A242-4502-8AF6-E79BA3B9FA76}" destId="{E7B1A422-BBFD-44AB-8478-200FFDA15E39}" srcOrd="1" destOrd="0" presId="urn:microsoft.com/office/officeart/2018/5/layout/IconLeafLabelList"/>
    <dgm:cxn modelId="{BF697F0C-BA48-41DC-8F05-5761FA7E54B8}" type="presParOf" srcId="{2E2B8AB3-A242-4502-8AF6-E79BA3B9FA76}" destId="{97AA3681-B55D-423C-BE08-5A41176287DF}" srcOrd="2" destOrd="0" presId="urn:microsoft.com/office/officeart/2018/5/layout/IconLeafLabelList"/>
    <dgm:cxn modelId="{B5EC036F-39BE-4961-B8F1-53422D8C30EE}" type="presParOf" srcId="{2E2B8AB3-A242-4502-8AF6-E79BA3B9FA76}" destId="{91F1DC33-DB7A-473D-BED6-56B90E3D7B8D}" srcOrd="3" destOrd="0" presId="urn:microsoft.com/office/officeart/2018/5/layout/IconLeafLabelList"/>
    <dgm:cxn modelId="{238CE9A6-3501-4917-A58E-489349C37C15}" type="presParOf" srcId="{EB873B4E-0CB3-4E55-BB58-C6B6AC99BC69}" destId="{54C85684-2263-4A44-B6F8-64BCBF2EC0E4}" srcOrd="1" destOrd="0" presId="urn:microsoft.com/office/officeart/2018/5/layout/IconLeafLabelList"/>
    <dgm:cxn modelId="{0458A1C0-E8F2-486F-904D-47452D0F784B}" type="presParOf" srcId="{EB873B4E-0CB3-4E55-BB58-C6B6AC99BC69}" destId="{2B435C9A-BD21-4282-BFCD-8F04C01B3D41}" srcOrd="2" destOrd="0" presId="urn:microsoft.com/office/officeart/2018/5/layout/IconLeafLabelList"/>
    <dgm:cxn modelId="{9E6072E0-5864-4FAC-BDF2-0107E9E267F0}" type="presParOf" srcId="{2B435C9A-BD21-4282-BFCD-8F04C01B3D41}" destId="{8FD2EA45-BC95-4F6B-BF27-5A3EA8FC9086}" srcOrd="0" destOrd="0" presId="urn:microsoft.com/office/officeart/2018/5/layout/IconLeafLabelList"/>
    <dgm:cxn modelId="{F4666410-A1C8-42AA-8E9E-95B31A81462F}" type="presParOf" srcId="{2B435C9A-BD21-4282-BFCD-8F04C01B3D41}" destId="{AEFE5AE9-BC2B-4AF5-9A11-57E466D7BFC6}" srcOrd="1" destOrd="0" presId="urn:microsoft.com/office/officeart/2018/5/layout/IconLeafLabelList"/>
    <dgm:cxn modelId="{F0541C25-3685-412B-9F81-F2F17D93009D}" type="presParOf" srcId="{2B435C9A-BD21-4282-BFCD-8F04C01B3D41}" destId="{308854F6-7D99-4EBA-9275-2A3A9E364FE6}" srcOrd="2" destOrd="0" presId="urn:microsoft.com/office/officeart/2018/5/layout/IconLeafLabelList"/>
    <dgm:cxn modelId="{5DE8A8FC-53BB-41A4-B96C-95357BFC05A1}" type="presParOf" srcId="{2B435C9A-BD21-4282-BFCD-8F04C01B3D41}" destId="{A5000BC4-A78C-4B53-A0FD-708394DA321F}" srcOrd="3" destOrd="0" presId="urn:microsoft.com/office/officeart/2018/5/layout/IconLeafLabelList"/>
    <dgm:cxn modelId="{A9CC3BEE-7F17-45F5-8C0B-C2FFC02CE860}" type="presParOf" srcId="{EB873B4E-0CB3-4E55-BB58-C6B6AC99BC69}" destId="{787E6FB3-7882-413B-AA17-DCD0A8650670}" srcOrd="3" destOrd="0" presId="urn:microsoft.com/office/officeart/2018/5/layout/IconLeafLabelList"/>
    <dgm:cxn modelId="{51643761-8BA1-46FE-8999-67A7F4CDAD76}" type="presParOf" srcId="{EB873B4E-0CB3-4E55-BB58-C6B6AC99BC69}" destId="{BDA532FB-163D-400F-81F8-74C8092226D5}" srcOrd="4" destOrd="0" presId="urn:microsoft.com/office/officeart/2018/5/layout/IconLeafLabelList"/>
    <dgm:cxn modelId="{04F9A5FB-30D2-4FA9-9938-7AC01F79CB3A}" type="presParOf" srcId="{BDA532FB-163D-400F-81F8-74C8092226D5}" destId="{8828235C-BE65-41EC-82C6-D689294CDD32}" srcOrd="0" destOrd="0" presId="urn:microsoft.com/office/officeart/2018/5/layout/IconLeafLabelList"/>
    <dgm:cxn modelId="{704D1DFD-9EE2-4038-B875-B1BB0019B2BE}" type="presParOf" srcId="{BDA532FB-163D-400F-81F8-74C8092226D5}" destId="{253969DD-E1D2-4140-92A6-5BD61B2994A7}" srcOrd="1" destOrd="0" presId="urn:microsoft.com/office/officeart/2018/5/layout/IconLeafLabelList"/>
    <dgm:cxn modelId="{D7D84054-A938-49D6-B0A5-159DAF2DA16A}" type="presParOf" srcId="{BDA532FB-163D-400F-81F8-74C8092226D5}" destId="{8259A6DA-D016-4DEB-A12E-83A940EC39BC}" srcOrd="2" destOrd="0" presId="urn:microsoft.com/office/officeart/2018/5/layout/IconLeafLabelList"/>
    <dgm:cxn modelId="{B5354DF0-8B86-4A68-9B82-9F4F8E65F903}" type="presParOf" srcId="{BDA532FB-163D-400F-81F8-74C8092226D5}" destId="{E2745E7B-061D-4C6D-B9B7-C310ECCD4629}" srcOrd="3" destOrd="0" presId="urn:microsoft.com/office/officeart/2018/5/layout/IconLeafLabelList"/>
    <dgm:cxn modelId="{D3F79B03-4B7D-4CEB-B637-ED136CD07E55}" type="presParOf" srcId="{EB873B4E-0CB3-4E55-BB58-C6B6AC99BC69}" destId="{09F94A6D-0F1A-49A0-80EF-FD114ADBBACB}" srcOrd="5" destOrd="0" presId="urn:microsoft.com/office/officeart/2018/5/layout/IconLeafLabelList"/>
    <dgm:cxn modelId="{70718D8F-EF88-42DA-92A1-6E851B5EBB11}" type="presParOf" srcId="{EB873B4E-0CB3-4E55-BB58-C6B6AC99BC69}" destId="{D5BD9D53-1D16-4C2F-A5A0-D289A5D75F1D}" srcOrd="6" destOrd="0" presId="urn:microsoft.com/office/officeart/2018/5/layout/IconLeafLabelList"/>
    <dgm:cxn modelId="{C47FC726-1830-41A1-80BB-A5A0F39BC727}" type="presParOf" srcId="{D5BD9D53-1D16-4C2F-A5A0-D289A5D75F1D}" destId="{35B9CF33-AAF9-4D92-8448-C09600288346}" srcOrd="0" destOrd="0" presId="urn:microsoft.com/office/officeart/2018/5/layout/IconLeafLabelList"/>
    <dgm:cxn modelId="{3270FFA4-7798-4E36-8BBF-BF6DA6B6DFD5}" type="presParOf" srcId="{D5BD9D53-1D16-4C2F-A5A0-D289A5D75F1D}" destId="{5D1D7AF7-2611-4BB6-A841-6878918B0C8E}" srcOrd="1" destOrd="0" presId="urn:microsoft.com/office/officeart/2018/5/layout/IconLeafLabelList"/>
    <dgm:cxn modelId="{F4901E7C-1614-4E9E-987A-64265F43ED6F}" type="presParOf" srcId="{D5BD9D53-1D16-4C2F-A5A0-D289A5D75F1D}" destId="{5FA6BB62-DEFE-4514-8EE5-4D2FB234B8FC}" srcOrd="2" destOrd="0" presId="urn:microsoft.com/office/officeart/2018/5/layout/IconLeafLabelList"/>
    <dgm:cxn modelId="{CAB15DF3-508A-4D00-A79A-71D6FD46AE14}" type="presParOf" srcId="{D5BD9D53-1D16-4C2F-A5A0-D289A5D75F1D}" destId="{7FB1F881-6F3B-4561-B2DB-8FDFF83CB0F7}" srcOrd="3" destOrd="0" presId="urn:microsoft.com/office/officeart/2018/5/layout/IconLeafLabelList"/>
    <dgm:cxn modelId="{2AD53C01-1A0A-403B-B071-FEE4EC0D33E2}" type="presParOf" srcId="{EB873B4E-0CB3-4E55-BB58-C6B6AC99BC69}" destId="{4615B11A-CB7D-459E-826E-B94289175071}" srcOrd="7" destOrd="0" presId="urn:microsoft.com/office/officeart/2018/5/layout/IconLeafLabelList"/>
    <dgm:cxn modelId="{621C8BDB-977D-43B4-94C9-DD5AF1073B3F}" type="presParOf" srcId="{EB873B4E-0CB3-4E55-BB58-C6B6AC99BC69}" destId="{1AD97F74-871D-477C-B27F-E2C6656B8AF2}" srcOrd="8" destOrd="0" presId="urn:microsoft.com/office/officeart/2018/5/layout/IconLeafLabelList"/>
    <dgm:cxn modelId="{28006640-82FF-4419-967A-EEF886867C88}" type="presParOf" srcId="{1AD97F74-871D-477C-B27F-E2C6656B8AF2}" destId="{35C8112A-F1E9-40B5-82C8-0B7C7F40384B}" srcOrd="0" destOrd="0" presId="urn:microsoft.com/office/officeart/2018/5/layout/IconLeafLabelList"/>
    <dgm:cxn modelId="{F729BF08-26B1-4FDF-93B0-4DF68D69C7BD}" type="presParOf" srcId="{1AD97F74-871D-477C-B27F-E2C6656B8AF2}" destId="{53DEC9B2-EF9D-49BE-BE62-3BD2D709CB48}" srcOrd="1" destOrd="0" presId="urn:microsoft.com/office/officeart/2018/5/layout/IconLeafLabelList"/>
    <dgm:cxn modelId="{D04E8C27-7298-44E3-B0F3-0D893B4FF2A2}" type="presParOf" srcId="{1AD97F74-871D-477C-B27F-E2C6656B8AF2}" destId="{8BAF677E-A4E0-46C5-9397-B4EB59E6B234}" srcOrd="2" destOrd="0" presId="urn:microsoft.com/office/officeart/2018/5/layout/IconLeafLabelList"/>
    <dgm:cxn modelId="{D8BBE02D-DA32-40EF-8B6A-BB0A3B4AA554}" type="presParOf" srcId="{1AD97F74-871D-477C-B27F-E2C6656B8AF2}" destId="{3C3B60B1-2038-4100-8A04-09F0E3955E81}"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250C4-94CE-425E-A6E3-46F857A278FE}">
      <dsp:nvSpPr>
        <dsp:cNvPr id="0" name=""/>
        <dsp:cNvSpPr/>
      </dsp:nvSpPr>
      <dsp:spPr>
        <a:xfrm>
          <a:off x="0" y="289"/>
          <a:ext cx="10131425" cy="3981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E0377D-763A-4F6D-9AE2-35E213F392BE}">
      <dsp:nvSpPr>
        <dsp:cNvPr id="0" name=""/>
        <dsp:cNvSpPr/>
      </dsp:nvSpPr>
      <dsp:spPr>
        <a:xfrm>
          <a:off x="120438" y="89871"/>
          <a:ext cx="218978" cy="2189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24A854-D66D-4681-8C58-771E06B0A3F3}">
      <dsp:nvSpPr>
        <dsp:cNvPr id="0" name=""/>
        <dsp:cNvSpPr/>
      </dsp:nvSpPr>
      <dsp:spPr>
        <a:xfrm>
          <a:off x="459855" y="289"/>
          <a:ext cx="9671569" cy="398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137" tIns="42137" rIns="42137" bIns="42137" numCol="1" spcCol="1270" anchor="ctr" anchorCtr="0">
          <a:noAutofit/>
        </a:bodyPr>
        <a:lstStyle/>
        <a:p>
          <a:pPr marL="0" lvl="0" indent="0" algn="l" defTabSz="711200">
            <a:lnSpc>
              <a:spcPct val="100000"/>
            </a:lnSpc>
            <a:spcBef>
              <a:spcPct val="0"/>
            </a:spcBef>
            <a:spcAft>
              <a:spcPct val="35000"/>
            </a:spcAft>
            <a:buNone/>
          </a:pPr>
          <a:r>
            <a:rPr lang="en-US" sz="1600" kern="1200"/>
            <a:t>Computer Performance Issues Over Time</a:t>
          </a:r>
        </a:p>
      </dsp:txBody>
      <dsp:txXfrm>
        <a:off x="459855" y="289"/>
        <a:ext cx="9671569" cy="398143"/>
      </dsp:txXfrm>
    </dsp:sp>
    <dsp:sp modelId="{DC56398B-4FE9-44B5-B42F-5C1862FAB845}">
      <dsp:nvSpPr>
        <dsp:cNvPr id="0" name=""/>
        <dsp:cNvSpPr/>
      </dsp:nvSpPr>
      <dsp:spPr>
        <a:xfrm>
          <a:off x="0" y="497968"/>
          <a:ext cx="10131425" cy="3981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A295E5-88A6-45D0-9CC5-41E397196694}">
      <dsp:nvSpPr>
        <dsp:cNvPr id="0" name=""/>
        <dsp:cNvSpPr/>
      </dsp:nvSpPr>
      <dsp:spPr>
        <a:xfrm>
          <a:off x="120438" y="587551"/>
          <a:ext cx="218978" cy="2189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D3DB4FD-8015-4741-90E8-E2FF7431BE3C}">
      <dsp:nvSpPr>
        <dsp:cNvPr id="0" name=""/>
        <dsp:cNvSpPr/>
      </dsp:nvSpPr>
      <dsp:spPr>
        <a:xfrm>
          <a:off x="459855" y="497968"/>
          <a:ext cx="9671569" cy="398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137" tIns="42137" rIns="42137" bIns="42137" numCol="1" spcCol="1270" anchor="ctr" anchorCtr="0">
          <a:noAutofit/>
        </a:bodyPr>
        <a:lstStyle/>
        <a:p>
          <a:pPr marL="0" lvl="0" indent="0" algn="l" defTabSz="711200">
            <a:lnSpc>
              <a:spcPct val="100000"/>
            </a:lnSpc>
            <a:spcBef>
              <a:spcPct val="0"/>
            </a:spcBef>
            <a:spcAft>
              <a:spcPct val="35000"/>
            </a:spcAft>
            <a:buNone/>
          </a:pPr>
          <a:r>
            <a:rPr lang="en-US" sz="1600" kern="1200"/>
            <a:t>Systems freezing or Crashing Randomly</a:t>
          </a:r>
        </a:p>
      </dsp:txBody>
      <dsp:txXfrm>
        <a:off x="459855" y="497968"/>
        <a:ext cx="9671569" cy="398143"/>
      </dsp:txXfrm>
    </dsp:sp>
    <dsp:sp modelId="{098808DA-32D0-4D98-BD48-07851F08B31A}">
      <dsp:nvSpPr>
        <dsp:cNvPr id="0" name=""/>
        <dsp:cNvSpPr/>
      </dsp:nvSpPr>
      <dsp:spPr>
        <a:xfrm>
          <a:off x="0" y="995648"/>
          <a:ext cx="10131425" cy="3981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A5C765-5CB0-4C30-81DB-22367E9A40EB}">
      <dsp:nvSpPr>
        <dsp:cNvPr id="0" name=""/>
        <dsp:cNvSpPr/>
      </dsp:nvSpPr>
      <dsp:spPr>
        <a:xfrm>
          <a:off x="120438" y="1085230"/>
          <a:ext cx="218978" cy="2189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FB952F4-B699-442B-BCEC-018617BB3ACD}">
      <dsp:nvSpPr>
        <dsp:cNvPr id="0" name=""/>
        <dsp:cNvSpPr/>
      </dsp:nvSpPr>
      <dsp:spPr>
        <a:xfrm>
          <a:off x="459855" y="995648"/>
          <a:ext cx="9671569" cy="398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137" tIns="42137" rIns="42137" bIns="42137" numCol="1" spcCol="1270" anchor="ctr" anchorCtr="0">
          <a:noAutofit/>
        </a:bodyPr>
        <a:lstStyle/>
        <a:p>
          <a:pPr marL="0" lvl="0" indent="0" algn="l" defTabSz="711200">
            <a:lnSpc>
              <a:spcPct val="100000"/>
            </a:lnSpc>
            <a:spcBef>
              <a:spcPct val="0"/>
            </a:spcBef>
            <a:spcAft>
              <a:spcPct val="35000"/>
            </a:spcAft>
            <a:buNone/>
          </a:pPr>
          <a:r>
            <a:rPr lang="en-US" sz="1600" kern="1200"/>
            <a:t>Unusual System Behavior</a:t>
          </a:r>
        </a:p>
      </dsp:txBody>
      <dsp:txXfrm>
        <a:off x="459855" y="995648"/>
        <a:ext cx="9671569" cy="398143"/>
      </dsp:txXfrm>
    </dsp:sp>
    <dsp:sp modelId="{9BB5CEF9-43B4-4606-BD7E-9CD4F446E589}">
      <dsp:nvSpPr>
        <dsp:cNvPr id="0" name=""/>
        <dsp:cNvSpPr/>
      </dsp:nvSpPr>
      <dsp:spPr>
        <a:xfrm>
          <a:off x="0" y="1493327"/>
          <a:ext cx="10131425" cy="3981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1E89E5-AD0C-43BD-B4D8-C13411F380F0}">
      <dsp:nvSpPr>
        <dsp:cNvPr id="0" name=""/>
        <dsp:cNvSpPr/>
      </dsp:nvSpPr>
      <dsp:spPr>
        <a:xfrm>
          <a:off x="120438" y="1582910"/>
          <a:ext cx="218978" cy="2189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811920-0AC4-437A-B796-76CA29C62146}">
      <dsp:nvSpPr>
        <dsp:cNvPr id="0" name=""/>
        <dsp:cNvSpPr/>
      </dsp:nvSpPr>
      <dsp:spPr>
        <a:xfrm>
          <a:off x="459855" y="1493327"/>
          <a:ext cx="9671569" cy="398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137" tIns="42137" rIns="42137" bIns="42137" numCol="1" spcCol="1270" anchor="ctr" anchorCtr="0">
          <a:noAutofit/>
        </a:bodyPr>
        <a:lstStyle/>
        <a:p>
          <a:pPr marL="0" lvl="0" indent="0" algn="l" defTabSz="711200">
            <a:lnSpc>
              <a:spcPct val="100000"/>
            </a:lnSpc>
            <a:spcBef>
              <a:spcPct val="0"/>
            </a:spcBef>
            <a:spcAft>
              <a:spcPct val="35000"/>
            </a:spcAft>
            <a:buNone/>
          </a:pPr>
          <a:r>
            <a:rPr lang="en-US" sz="1600" kern="1200"/>
            <a:t>Weird Sounds, Images, and Messages</a:t>
          </a:r>
        </a:p>
      </dsp:txBody>
      <dsp:txXfrm>
        <a:off x="459855" y="1493327"/>
        <a:ext cx="9671569" cy="398143"/>
      </dsp:txXfrm>
    </dsp:sp>
    <dsp:sp modelId="{25661D17-380C-4878-8332-DA222DF86F9D}">
      <dsp:nvSpPr>
        <dsp:cNvPr id="0" name=""/>
        <dsp:cNvSpPr/>
      </dsp:nvSpPr>
      <dsp:spPr>
        <a:xfrm>
          <a:off x="0" y="1991007"/>
          <a:ext cx="10131425" cy="3981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CD0F38-7780-4BFB-91B6-7F1CFC036054}">
      <dsp:nvSpPr>
        <dsp:cNvPr id="0" name=""/>
        <dsp:cNvSpPr/>
      </dsp:nvSpPr>
      <dsp:spPr>
        <a:xfrm>
          <a:off x="120438" y="2080589"/>
          <a:ext cx="218978" cy="21897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683549B-060D-49D8-B487-AAF2663ABFDE}">
      <dsp:nvSpPr>
        <dsp:cNvPr id="0" name=""/>
        <dsp:cNvSpPr/>
      </dsp:nvSpPr>
      <dsp:spPr>
        <a:xfrm>
          <a:off x="459855" y="1991007"/>
          <a:ext cx="9671569" cy="398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137" tIns="42137" rIns="42137" bIns="42137" numCol="1" spcCol="1270" anchor="ctr" anchorCtr="0">
          <a:noAutofit/>
        </a:bodyPr>
        <a:lstStyle/>
        <a:p>
          <a:pPr marL="0" lvl="0" indent="0" algn="l" defTabSz="711200">
            <a:lnSpc>
              <a:spcPct val="100000"/>
            </a:lnSpc>
            <a:spcBef>
              <a:spcPct val="0"/>
            </a:spcBef>
            <a:spcAft>
              <a:spcPct val="35000"/>
            </a:spcAft>
            <a:buNone/>
          </a:pPr>
          <a:r>
            <a:rPr lang="en-US" sz="1600" kern="1200"/>
            <a:t>The Sudden Appearance/Disappearance of files or icons</a:t>
          </a:r>
        </a:p>
      </dsp:txBody>
      <dsp:txXfrm>
        <a:off x="459855" y="1991007"/>
        <a:ext cx="9671569" cy="398143"/>
      </dsp:txXfrm>
    </dsp:sp>
    <dsp:sp modelId="{90108ACB-13BB-484A-91E9-A4ECB8790D7F}">
      <dsp:nvSpPr>
        <dsp:cNvPr id="0" name=""/>
        <dsp:cNvSpPr/>
      </dsp:nvSpPr>
      <dsp:spPr>
        <a:xfrm>
          <a:off x="0" y="2488686"/>
          <a:ext cx="10131425" cy="3981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1AF7FE-A347-48C0-AB60-FF61B2768C32}">
      <dsp:nvSpPr>
        <dsp:cNvPr id="0" name=""/>
        <dsp:cNvSpPr/>
      </dsp:nvSpPr>
      <dsp:spPr>
        <a:xfrm>
          <a:off x="120438" y="2578268"/>
          <a:ext cx="218978" cy="21897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34B2EF8-04D7-442E-8E4D-B8DBAF6DCD0C}">
      <dsp:nvSpPr>
        <dsp:cNvPr id="0" name=""/>
        <dsp:cNvSpPr/>
      </dsp:nvSpPr>
      <dsp:spPr>
        <a:xfrm>
          <a:off x="459855" y="2488686"/>
          <a:ext cx="9671569" cy="398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137" tIns="42137" rIns="42137" bIns="42137" numCol="1" spcCol="1270" anchor="ctr" anchorCtr="0">
          <a:noAutofit/>
        </a:bodyPr>
        <a:lstStyle/>
        <a:p>
          <a:pPr marL="0" lvl="0" indent="0" algn="l" defTabSz="711200">
            <a:lnSpc>
              <a:spcPct val="100000"/>
            </a:lnSpc>
            <a:spcBef>
              <a:spcPct val="0"/>
            </a:spcBef>
            <a:spcAft>
              <a:spcPct val="35000"/>
            </a:spcAft>
            <a:buNone/>
          </a:pPr>
          <a:r>
            <a:rPr lang="en-US" sz="1600" kern="1200"/>
            <a:t>Warning Messages from the OS system or Antivirus Software </a:t>
          </a:r>
        </a:p>
      </dsp:txBody>
      <dsp:txXfrm>
        <a:off x="459855" y="2488686"/>
        <a:ext cx="9671569" cy="398143"/>
      </dsp:txXfrm>
    </dsp:sp>
    <dsp:sp modelId="{55603755-B33D-4309-AE28-284C9AE70D07}">
      <dsp:nvSpPr>
        <dsp:cNvPr id="0" name=""/>
        <dsp:cNvSpPr/>
      </dsp:nvSpPr>
      <dsp:spPr>
        <a:xfrm>
          <a:off x="0" y="2986366"/>
          <a:ext cx="10131425" cy="3981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0D1791-ADF6-412F-91FD-52C47124F2E1}">
      <dsp:nvSpPr>
        <dsp:cNvPr id="0" name=""/>
        <dsp:cNvSpPr/>
      </dsp:nvSpPr>
      <dsp:spPr>
        <a:xfrm>
          <a:off x="120438" y="3075948"/>
          <a:ext cx="218978" cy="21897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FA56A3E-152E-44CB-BDB8-B15F7BB0B69F}">
      <dsp:nvSpPr>
        <dsp:cNvPr id="0" name=""/>
        <dsp:cNvSpPr/>
      </dsp:nvSpPr>
      <dsp:spPr>
        <a:xfrm>
          <a:off x="459855" y="2986366"/>
          <a:ext cx="9671569" cy="398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137" tIns="42137" rIns="42137" bIns="42137" numCol="1" spcCol="1270" anchor="ctr" anchorCtr="0">
          <a:noAutofit/>
        </a:bodyPr>
        <a:lstStyle/>
        <a:p>
          <a:pPr marL="0" lvl="0" indent="0" algn="l" defTabSz="711200">
            <a:lnSpc>
              <a:spcPct val="100000"/>
            </a:lnSpc>
            <a:spcBef>
              <a:spcPct val="0"/>
            </a:spcBef>
            <a:spcAft>
              <a:spcPct val="35000"/>
            </a:spcAft>
            <a:buNone/>
          </a:pPr>
          <a:r>
            <a:rPr lang="en-US" sz="1600" kern="1200"/>
            <a:t>Emails that the user didn’t send.</a:t>
          </a:r>
        </a:p>
      </dsp:txBody>
      <dsp:txXfrm>
        <a:off x="459855" y="2986366"/>
        <a:ext cx="9671569" cy="3981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7D6B97-7775-4FA2-B183-7C5FEAB982CB}">
      <dsp:nvSpPr>
        <dsp:cNvPr id="0" name=""/>
        <dsp:cNvSpPr/>
      </dsp:nvSpPr>
      <dsp:spPr>
        <a:xfrm>
          <a:off x="347383" y="526145"/>
          <a:ext cx="1084060" cy="108406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B1A422-BBFD-44AB-8478-200FFDA15E39}">
      <dsp:nvSpPr>
        <dsp:cNvPr id="0" name=""/>
        <dsp:cNvSpPr/>
      </dsp:nvSpPr>
      <dsp:spPr>
        <a:xfrm>
          <a:off x="578412" y="757175"/>
          <a:ext cx="622001" cy="6220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1F1DC33-DB7A-473D-BED6-56B90E3D7B8D}">
      <dsp:nvSpPr>
        <dsp:cNvPr id="0" name=""/>
        <dsp:cNvSpPr/>
      </dsp:nvSpPr>
      <dsp:spPr>
        <a:xfrm>
          <a:off x="839" y="1947864"/>
          <a:ext cx="1777148" cy="910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When hiring people start Security Training</a:t>
          </a:r>
        </a:p>
      </dsp:txBody>
      <dsp:txXfrm>
        <a:off x="839" y="1947864"/>
        <a:ext cx="1777148" cy="910788"/>
      </dsp:txXfrm>
    </dsp:sp>
    <dsp:sp modelId="{8FD2EA45-BC95-4F6B-BF27-5A3EA8FC9086}">
      <dsp:nvSpPr>
        <dsp:cNvPr id="0" name=""/>
        <dsp:cNvSpPr/>
      </dsp:nvSpPr>
      <dsp:spPr>
        <a:xfrm>
          <a:off x="2435532" y="526145"/>
          <a:ext cx="1084060" cy="108406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FE5AE9-BC2B-4AF5-9A11-57E466D7BFC6}">
      <dsp:nvSpPr>
        <dsp:cNvPr id="0" name=""/>
        <dsp:cNvSpPr/>
      </dsp:nvSpPr>
      <dsp:spPr>
        <a:xfrm>
          <a:off x="2666562" y="757175"/>
          <a:ext cx="622001" cy="6220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5000BC4-A78C-4B53-A0FD-708394DA321F}">
      <dsp:nvSpPr>
        <dsp:cNvPr id="0" name=""/>
        <dsp:cNvSpPr/>
      </dsp:nvSpPr>
      <dsp:spPr>
        <a:xfrm>
          <a:off x="2088988" y="1947864"/>
          <a:ext cx="1777148" cy="910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Keeping Employees Informed with current information or recent attacks.</a:t>
          </a:r>
        </a:p>
      </dsp:txBody>
      <dsp:txXfrm>
        <a:off x="2088988" y="1947864"/>
        <a:ext cx="1777148" cy="910788"/>
      </dsp:txXfrm>
    </dsp:sp>
    <dsp:sp modelId="{8828235C-BE65-41EC-82C6-D689294CDD32}">
      <dsp:nvSpPr>
        <dsp:cNvPr id="0" name=""/>
        <dsp:cNvSpPr/>
      </dsp:nvSpPr>
      <dsp:spPr>
        <a:xfrm>
          <a:off x="4523682" y="526145"/>
          <a:ext cx="1084060" cy="108406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3969DD-E1D2-4140-92A6-5BD61B2994A7}">
      <dsp:nvSpPr>
        <dsp:cNvPr id="0" name=""/>
        <dsp:cNvSpPr/>
      </dsp:nvSpPr>
      <dsp:spPr>
        <a:xfrm>
          <a:off x="4754711" y="757175"/>
          <a:ext cx="622001" cy="6220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2745E7B-061D-4C6D-B9B7-C310ECCD4629}">
      <dsp:nvSpPr>
        <dsp:cNvPr id="0" name=""/>
        <dsp:cNvSpPr/>
      </dsp:nvSpPr>
      <dsp:spPr>
        <a:xfrm>
          <a:off x="4177138" y="1947864"/>
          <a:ext cx="1777148" cy="910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Using the right Security Tools, Data Protection Tools, Network Monitoring/Web Scanning Tools, Antivirus Software, and Encrypting Tools. </a:t>
          </a:r>
        </a:p>
      </dsp:txBody>
      <dsp:txXfrm>
        <a:off x="4177138" y="1947864"/>
        <a:ext cx="1777148" cy="910788"/>
      </dsp:txXfrm>
    </dsp:sp>
    <dsp:sp modelId="{35B9CF33-AAF9-4D92-8448-C09600288346}">
      <dsp:nvSpPr>
        <dsp:cNvPr id="0" name=""/>
        <dsp:cNvSpPr/>
      </dsp:nvSpPr>
      <dsp:spPr>
        <a:xfrm>
          <a:off x="6611831" y="526145"/>
          <a:ext cx="1084060" cy="108406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D7AF7-2611-4BB6-A841-6878918B0C8E}">
      <dsp:nvSpPr>
        <dsp:cNvPr id="0" name=""/>
        <dsp:cNvSpPr/>
      </dsp:nvSpPr>
      <dsp:spPr>
        <a:xfrm>
          <a:off x="6842860" y="757175"/>
          <a:ext cx="622001" cy="6220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FB1F881-6F3B-4561-B2DB-8FDFF83CB0F7}">
      <dsp:nvSpPr>
        <dsp:cNvPr id="0" name=""/>
        <dsp:cNvSpPr/>
      </dsp:nvSpPr>
      <dsp:spPr>
        <a:xfrm>
          <a:off x="6265287" y="1947864"/>
          <a:ext cx="1777148" cy="910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Conducting Phishing Test or hiring companies like ours to help train employees.</a:t>
          </a:r>
        </a:p>
      </dsp:txBody>
      <dsp:txXfrm>
        <a:off x="6265287" y="1947864"/>
        <a:ext cx="1777148" cy="910788"/>
      </dsp:txXfrm>
    </dsp:sp>
    <dsp:sp modelId="{35C8112A-F1E9-40B5-82C8-0B7C7F40384B}">
      <dsp:nvSpPr>
        <dsp:cNvPr id="0" name=""/>
        <dsp:cNvSpPr/>
      </dsp:nvSpPr>
      <dsp:spPr>
        <a:xfrm>
          <a:off x="8699981" y="526145"/>
          <a:ext cx="1084060" cy="108406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DEC9B2-EF9D-49BE-BE62-3BD2D709CB48}">
      <dsp:nvSpPr>
        <dsp:cNvPr id="0" name=""/>
        <dsp:cNvSpPr/>
      </dsp:nvSpPr>
      <dsp:spPr>
        <a:xfrm>
          <a:off x="8931010" y="757175"/>
          <a:ext cx="622001" cy="62200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3B60B1-2038-4100-8A04-09F0E3955E81}">
      <dsp:nvSpPr>
        <dsp:cNvPr id="0" name=""/>
        <dsp:cNvSpPr/>
      </dsp:nvSpPr>
      <dsp:spPr>
        <a:xfrm>
          <a:off x="8353437" y="1947864"/>
          <a:ext cx="1777148" cy="910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Having a Strong Cybersecurity Culture by giving rewards, appreciation, and incentivizing employees. </a:t>
          </a:r>
        </a:p>
      </dsp:txBody>
      <dsp:txXfrm>
        <a:off x="8353437" y="1947864"/>
        <a:ext cx="1777148" cy="9107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EFCE0-E2FC-457C-9AD6-04237404DD17}"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AC781B-DA40-41E3-9855-FC9CEA06A379}" type="slidenum">
              <a:rPr lang="en-US" smtClean="0"/>
              <a:t>‹#›</a:t>
            </a:fld>
            <a:endParaRPr lang="en-US"/>
          </a:p>
        </p:txBody>
      </p:sp>
    </p:spTree>
    <p:extLst>
      <p:ext uri="{BB962C8B-B14F-4D97-AF65-F5344CB8AC3E}">
        <p14:creationId xmlns:p14="http://schemas.microsoft.com/office/powerpoint/2010/main" val="322093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Wow right it took a little over 3 min to crash out the VM, here at The Rick Eternal Project our focus is to help secure your network, so this doesn’t happen. </a:t>
            </a:r>
          </a:p>
        </p:txBody>
      </p:sp>
      <p:sp>
        <p:nvSpPr>
          <p:cNvPr id="4" name="Slide Number Placeholder 3"/>
          <p:cNvSpPr>
            <a:spLocks noGrp="1"/>
          </p:cNvSpPr>
          <p:nvPr>
            <p:ph type="sldNum" sz="quarter" idx="5"/>
          </p:nvPr>
        </p:nvSpPr>
        <p:spPr/>
        <p:txBody>
          <a:bodyPr/>
          <a:lstStyle/>
          <a:p>
            <a:fld id="{21AC781B-DA40-41E3-9855-FC9CEA06A379}" type="slidenum">
              <a:rPr lang="en-US" smtClean="0"/>
              <a:t>1</a:t>
            </a:fld>
            <a:endParaRPr lang="en-US"/>
          </a:p>
        </p:txBody>
      </p:sp>
    </p:spTree>
    <p:extLst>
      <p:ext uri="{BB962C8B-B14F-4D97-AF65-F5344CB8AC3E}">
        <p14:creationId xmlns:p14="http://schemas.microsoft.com/office/powerpoint/2010/main" val="3642849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signs that a user can notice to help detect a worm has entered their device. It is important that you train your employees to recognize these signs, and report it to there IT or Security Department,  cause worms can propagate through a network quickly.</a:t>
            </a:r>
          </a:p>
        </p:txBody>
      </p:sp>
      <p:sp>
        <p:nvSpPr>
          <p:cNvPr id="4" name="Slide Number Placeholder 3"/>
          <p:cNvSpPr>
            <a:spLocks noGrp="1"/>
          </p:cNvSpPr>
          <p:nvPr>
            <p:ph type="sldNum" sz="quarter" idx="5"/>
          </p:nvPr>
        </p:nvSpPr>
        <p:spPr/>
        <p:txBody>
          <a:bodyPr/>
          <a:lstStyle/>
          <a:p>
            <a:fld id="{21AC781B-DA40-41E3-9855-FC9CEA06A379}" type="slidenum">
              <a:rPr lang="en-US" smtClean="0"/>
              <a:t>2</a:t>
            </a:fld>
            <a:endParaRPr lang="en-US"/>
          </a:p>
        </p:txBody>
      </p:sp>
    </p:spTree>
    <p:extLst>
      <p:ext uri="{BB962C8B-B14F-4D97-AF65-F5344CB8AC3E}">
        <p14:creationId xmlns:p14="http://schemas.microsoft.com/office/powerpoint/2010/main" val="3318162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AC781B-DA40-41E3-9855-FC9CEA06A379}" type="slidenum">
              <a:rPr lang="en-US" smtClean="0"/>
              <a:t>3</a:t>
            </a:fld>
            <a:endParaRPr lang="en-US"/>
          </a:p>
        </p:txBody>
      </p:sp>
    </p:spTree>
    <p:extLst>
      <p:ext uri="{BB962C8B-B14F-4D97-AF65-F5344CB8AC3E}">
        <p14:creationId xmlns:p14="http://schemas.microsoft.com/office/powerpoint/2010/main" val="8747743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A98AEDD-F88D-4B85-9330-414403F9ECFB}" type="datetimeFigureOut">
              <a:rPr lang="en-US" smtClean="0"/>
              <a:t>11/1/2023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78F3E2F-9C2A-4A9B-949B-4289EC9A7E52}" type="slidenum">
              <a:rPr lang="en-US" smtClean="0"/>
              <a:t>‹#›</a:t>
            </a:fld>
            <a:endParaRPr lang="en-US"/>
          </a:p>
        </p:txBody>
      </p:sp>
    </p:spTree>
    <p:extLst>
      <p:ext uri="{BB962C8B-B14F-4D97-AF65-F5344CB8AC3E}">
        <p14:creationId xmlns:p14="http://schemas.microsoft.com/office/powerpoint/2010/main" val="14719132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98AEDD-F88D-4B85-9330-414403F9ECFB}"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8F3E2F-9C2A-4A9B-949B-4289EC9A7E52}" type="slidenum">
              <a:rPr lang="en-US" smtClean="0"/>
              <a:t>‹#›</a:t>
            </a:fld>
            <a:endParaRPr lang="en-US"/>
          </a:p>
        </p:txBody>
      </p:sp>
    </p:spTree>
    <p:extLst>
      <p:ext uri="{BB962C8B-B14F-4D97-AF65-F5344CB8AC3E}">
        <p14:creationId xmlns:p14="http://schemas.microsoft.com/office/powerpoint/2010/main" val="4234244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8AEDD-F88D-4B85-9330-414403F9ECFB}"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F3E2F-9C2A-4A9B-949B-4289EC9A7E52}" type="slidenum">
              <a:rPr lang="en-US" smtClean="0"/>
              <a:t>‹#›</a:t>
            </a:fld>
            <a:endParaRPr lang="en-US"/>
          </a:p>
        </p:txBody>
      </p:sp>
    </p:spTree>
    <p:extLst>
      <p:ext uri="{BB962C8B-B14F-4D97-AF65-F5344CB8AC3E}">
        <p14:creationId xmlns:p14="http://schemas.microsoft.com/office/powerpoint/2010/main" val="1527485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8AEDD-F88D-4B85-9330-414403F9ECFB}"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F3E2F-9C2A-4A9B-949B-4289EC9A7E52}" type="slidenum">
              <a:rPr lang="en-US" smtClean="0"/>
              <a:t>‹#›</a:t>
            </a:fld>
            <a:endParaRPr lang="en-US"/>
          </a:p>
        </p:txBody>
      </p:sp>
    </p:spTree>
    <p:extLst>
      <p:ext uri="{BB962C8B-B14F-4D97-AF65-F5344CB8AC3E}">
        <p14:creationId xmlns:p14="http://schemas.microsoft.com/office/powerpoint/2010/main" val="1614786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8AEDD-F88D-4B85-9330-414403F9ECFB}"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F3E2F-9C2A-4A9B-949B-4289EC9A7E52}" type="slidenum">
              <a:rPr lang="en-US" smtClean="0"/>
              <a:t>‹#›</a:t>
            </a:fld>
            <a:endParaRPr lang="en-US"/>
          </a:p>
        </p:txBody>
      </p:sp>
    </p:spTree>
    <p:extLst>
      <p:ext uri="{BB962C8B-B14F-4D97-AF65-F5344CB8AC3E}">
        <p14:creationId xmlns:p14="http://schemas.microsoft.com/office/powerpoint/2010/main" val="703763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8AEDD-F88D-4B85-9330-414403F9ECFB}"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F3E2F-9C2A-4A9B-949B-4289EC9A7E52}" type="slidenum">
              <a:rPr lang="en-US" smtClean="0"/>
              <a:t>‹#›</a:t>
            </a:fld>
            <a:endParaRPr lang="en-US"/>
          </a:p>
        </p:txBody>
      </p:sp>
    </p:spTree>
    <p:extLst>
      <p:ext uri="{BB962C8B-B14F-4D97-AF65-F5344CB8AC3E}">
        <p14:creationId xmlns:p14="http://schemas.microsoft.com/office/powerpoint/2010/main" val="181589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8AEDD-F88D-4B85-9330-414403F9ECFB}"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F3E2F-9C2A-4A9B-949B-4289EC9A7E52}" type="slidenum">
              <a:rPr lang="en-US" smtClean="0"/>
              <a:t>‹#›</a:t>
            </a:fld>
            <a:endParaRPr lang="en-US"/>
          </a:p>
        </p:txBody>
      </p:sp>
    </p:spTree>
    <p:extLst>
      <p:ext uri="{BB962C8B-B14F-4D97-AF65-F5344CB8AC3E}">
        <p14:creationId xmlns:p14="http://schemas.microsoft.com/office/powerpoint/2010/main" val="1533204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98AEDD-F88D-4B85-9330-414403F9ECFB}"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F3E2F-9C2A-4A9B-949B-4289EC9A7E52}"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740845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98AEDD-F88D-4B85-9330-414403F9ECFB}"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F3E2F-9C2A-4A9B-949B-4289EC9A7E52}" type="slidenum">
              <a:rPr lang="en-US" smtClean="0"/>
              <a:t>‹#›</a:t>
            </a:fld>
            <a:endParaRPr lang="en-US"/>
          </a:p>
        </p:txBody>
      </p:sp>
    </p:spTree>
    <p:extLst>
      <p:ext uri="{BB962C8B-B14F-4D97-AF65-F5344CB8AC3E}">
        <p14:creationId xmlns:p14="http://schemas.microsoft.com/office/powerpoint/2010/main" val="118066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98AEDD-F88D-4B85-9330-414403F9ECFB}"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F3E2F-9C2A-4A9B-949B-4289EC9A7E52}" type="slidenum">
              <a:rPr lang="en-US" smtClean="0"/>
              <a:t>‹#›</a:t>
            </a:fld>
            <a:endParaRPr lang="en-US"/>
          </a:p>
        </p:txBody>
      </p:sp>
    </p:spTree>
    <p:extLst>
      <p:ext uri="{BB962C8B-B14F-4D97-AF65-F5344CB8AC3E}">
        <p14:creationId xmlns:p14="http://schemas.microsoft.com/office/powerpoint/2010/main" val="409082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8AEDD-F88D-4B85-9330-414403F9ECFB}"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F3E2F-9C2A-4A9B-949B-4289EC9A7E52}" type="slidenum">
              <a:rPr lang="en-US" smtClean="0"/>
              <a:t>‹#›</a:t>
            </a:fld>
            <a:endParaRPr lang="en-US"/>
          </a:p>
        </p:txBody>
      </p:sp>
    </p:spTree>
    <p:extLst>
      <p:ext uri="{BB962C8B-B14F-4D97-AF65-F5344CB8AC3E}">
        <p14:creationId xmlns:p14="http://schemas.microsoft.com/office/powerpoint/2010/main" val="3405076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98AEDD-F88D-4B85-9330-414403F9ECFB}"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8F3E2F-9C2A-4A9B-949B-4289EC9A7E52}" type="slidenum">
              <a:rPr lang="en-US" smtClean="0"/>
              <a:t>‹#›</a:t>
            </a:fld>
            <a:endParaRPr lang="en-US"/>
          </a:p>
        </p:txBody>
      </p:sp>
    </p:spTree>
    <p:extLst>
      <p:ext uri="{BB962C8B-B14F-4D97-AF65-F5344CB8AC3E}">
        <p14:creationId xmlns:p14="http://schemas.microsoft.com/office/powerpoint/2010/main" val="73086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98AEDD-F88D-4B85-9330-414403F9ECFB}"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8F3E2F-9C2A-4A9B-949B-4289EC9A7E52}" type="slidenum">
              <a:rPr lang="en-US" smtClean="0"/>
              <a:t>‹#›</a:t>
            </a:fld>
            <a:endParaRPr lang="en-US"/>
          </a:p>
        </p:txBody>
      </p:sp>
    </p:spTree>
    <p:extLst>
      <p:ext uri="{BB962C8B-B14F-4D97-AF65-F5344CB8AC3E}">
        <p14:creationId xmlns:p14="http://schemas.microsoft.com/office/powerpoint/2010/main" val="142503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98AEDD-F88D-4B85-9330-414403F9ECFB}"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8F3E2F-9C2A-4A9B-949B-4289EC9A7E52}" type="slidenum">
              <a:rPr lang="en-US" smtClean="0"/>
              <a:t>‹#›</a:t>
            </a:fld>
            <a:endParaRPr lang="en-US"/>
          </a:p>
        </p:txBody>
      </p:sp>
    </p:spTree>
    <p:extLst>
      <p:ext uri="{BB962C8B-B14F-4D97-AF65-F5344CB8AC3E}">
        <p14:creationId xmlns:p14="http://schemas.microsoft.com/office/powerpoint/2010/main" val="3545290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A98AEDD-F88D-4B85-9330-414403F9ECFB}"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8F3E2F-9C2A-4A9B-949B-4289EC9A7E52}" type="slidenum">
              <a:rPr lang="en-US" smtClean="0"/>
              <a:t>‹#›</a:t>
            </a:fld>
            <a:endParaRPr lang="en-US"/>
          </a:p>
        </p:txBody>
      </p:sp>
    </p:spTree>
    <p:extLst>
      <p:ext uri="{BB962C8B-B14F-4D97-AF65-F5344CB8AC3E}">
        <p14:creationId xmlns:p14="http://schemas.microsoft.com/office/powerpoint/2010/main" val="1639419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98AEDD-F88D-4B85-9330-414403F9ECFB}"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8F3E2F-9C2A-4A9B-949B-4289EC9A7E52}" type="slidenum">
              <a:rPr lang="en-US" smtClean="0"/>
              <a:t>‹#›</a:t>
            </a:fld>
            <a:endParaRPr lang="en-US"/>
          </a:p>
        </p:txBody>
      </p:sp>
    </p:spTree>
    <p:extLst>
      <p:ext uri="{BB962C8B-B14F-4D97-AF65-F5344CB8AC3E}">
        <p14:creationId xmlns:p14="http://schemas.microsoft.com/office/powerpoint/2010/main" val="1743097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98AEDD-F88D-4B85-9330-414403F9ECFB}"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8F3E2F-9C2A-4A9B-949B-4289EC9A7E52}" type="slidenum">
              <a:rPr lang="en-US" smtClean="0"/>
              <a:t>‹#›</a:t>
            </a:fld>
            <a:endParaRPr lang="en-US"/>
          </a:p>
        </p:txBody>
      </p:sp>
    </p:spTree>
    <p:extLst>
      <p:ext uri="{BB962C8B-B14F-4D97-AF65-F5344CB8AC3E}">
        <p14:creationId xmlns:p14="http://schemas.microsoft.com/office/powerpoint/2010/main" val="904858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A98AEDD-F88D-4B85-9330-414403F9ECFB}" type="datetimeFigureOut">
              <a:rPr lang="en-US" smtClean="0"/>
              <a:t>11/1/2023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78F3E2F-9C2A-4A9B-949B-4289EC9A7E52}" type="slidenum">
              <a:rPr lang="en-US" smtClean="0"/>
              <a:t>‹#›</a:t>
            </a:fld>
            <a:endParaRPr lang="en-US"/>
          </a:p>
        </p:txBody>
      </p:sp>
    </p:spTree>
    <p:extLst>
      <p:ext uri="{BB962C8B-B14F-4D97-AF65-F5344CB8AC3E}">
        <p14:creationId xmlns:p14="http://schemas.microsoft.com/office/powerpoint/2010/main" val="13719353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Layout" Target="../diagrams/layout1.xml"/><Relationship Id="rId11" Type="http://schemas.openxmlformats.org/officeDocument/2006/relationships/image" Target="../media/image6.svg"/><Relationship Id="rId5" Type="http://schemas.openxmlformats.org/officeDocument/2006/relationships/diagramData" Target="../diagrams/data1.xml"/><Relationship Id="rId10" Type="http://schemas.openxmlformats.org/officeDocument/2006/relationships/image" Target="../media/image5.png"/><Relationship Id="rId4" Type="http://schemas.openxmlformats.org/officeDocument/2006/relationships/image" Target="../media/image3.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6.sv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21.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9.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6.svg"/><Relationship Id="rId4" Type="http://schemas.openxmlformats.org/officeDocument/2006/relationships/diagramData" Target="../diagrams/data2.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1CF7FE-26C8-4159-AAEE-227B4039CF55}"/>
              </a:ext>
            </a:extLst>
          </p:cNvPr>
          <p:cNvPicPr>
            <a:picLocks noChangeAspect="1"/>
          </p:cNvPicPr>
          <p:nvPr/>
        </p:nvPicPr>
        <p:blipFill rotWithShape="1">
          <a:blip r:embed="rId4"/>
          <a:srcRect l="26870" r="2019" b="-1"/>
          <a:stretch/>
        </p:blipFill>
        <p:spPr>
          <a:xfrm>
            <a:off x="20" y="975"/>
            <a:ext cx="6095980" cy="6858000"/>
          </a:xfrm>
          <a:prstGeom prst="rect">
            <a:avLst/>
          </a:prstGeom>
        </p:spPr>
      </p:pic>
      <p:sp>
        <p:nvSpPr>
          <p:cNvPr id="2" name="Title 1">
            <a:extLst>
              <a:ext uri="{FF2B5EF4-FFF2-40B4-BE49-F238E27FC236}">
                <a16:creationId xmlns:a16="http://schemas.microsoft.com/office/drawing/2014/main" id="{44625522-AC7A-4E67-32C9-C57A4BF5F504}"/>
              </a:ext>
            </a:extLst>
          </p:cNvPr>
          <p:cNvSpPr>
            <a:spLocks noGrp="1"/>
          </p:cNvSpPr>
          <p:nvPr>
            <p:ph type="ctrTitle"/>
          </p:nvPr>
        </p:nvSpPr>
        <p:spPr>
          <a:xfrm>
            <a:off x="6430297" y="1964267"/>
            <a:ext cx="4729828" cy="2421464"/>
          </a:xfrm>
        </p:spPr>
        <p:txBody>
          <a:bodyPr>
            <a:normAutofit/>
          </a:bodyPr>
          <a:lstStyle/>
          <a:p>
            <a:r>
              <a:rPr lang="en-US" dirty="0"/>
              <a:t>The Rick Eternal Project</a:t>
            </a:r>
          </a:p>
        </p:txBody>
      </p:sp>
      <p:sp>
        <p:nvSpPr>
          <p:cNvPr id="3" name="Subtitle 2">
            <a:extLst>
              <a:ext uri="{FF2B5EF4-FFF2-40B4-BE49-F238E27FC236}">
                <a16:creationId xmlns:a16="http://schemas.microsoft.com/office/drawing/2014/main" id="{9C8AA1EA-CF7D-4668-02CE-7C211E2FFB10}"/>
              </a:ext>
            </a:extLst>
          </p:cNvPr>
          <p:cNvSpPr>
            <a:spLocks noGrp="1"/>
          </p:cNvSpPr>
          <p:nvPr>
            <p:ph type="subTitle" idx="1"/>
          </p:nvPr>
        </p:nvSpPr>
        <p:spPr>
          <a:xfrm>
            <a:off x="6430297" y="4385732"/>
            <a:ext cx="4729828" cy="1405467"/>
          </a:xfrm>
        </p:spPr>
        <p:txBody>
          <a:bodyPr>
            <a:normAutofit/>
          </a:bodyPr>
          <a:lstStyle/>
          <a:p>
            <a:r>
              <a:rPr lang="en-US" dirty="0"/>
              <a:t>Austin R, Chris M, and Branden B</a:t>
            </a:r>
          </a:p>
        </p:txBody>
      </p:sp>
      <p:pic>
        <p:nvPicPr>
          <p:cNvPr id="8" name="Camera 7">
            <a:extLst>
              <a:ext uri="{FF2B5EF4-FFF2-40B4-BE49-F238E27FC236}">
                <a16:creationId xmlns:a16="http://schemas.microsoft.com/office/drawing/2014/main" id="{92FF5B63-74C1-0DC1-DB64-70EBE4C1B035}"/>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9703836" y="-47820"/>
            <a:ext cx="2577123" cy="2057400"/>
          </a:xfrm>
          <a:prstGeom prst="rect">
            <a:avLst/>
          </a:prstGeom>
          <a:ln>
            <a:noFill/>
          </a:ln>
          <a:effectLst>
            <a:softEdge rad="127000"/>
          </a:effectLst>
        </p:spPr>
      </p:pic>
    </p:spTree>
    <p:extLst>
      <p:ext uri="{BB962C8B-B14F-4D97-AF65-F5344CB8AC3E}">
        <p14:creationId xmlns:p14="http://schemas.microsoft.com/office/powerpoint/2010/main" val="613408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42476583-CC33-45CE-B51B-215B5673C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6F816F68-849A-B9F2-4509-5FB2EAA44C4E}"/>
              </a:ext>
            </a:extLst>
          </p:cNvPr>
          <p:cNvSpPr>
            <a:spLocks noGrp="1"/>
          </p:cNvSpPr>
          <p:nvPr>
            <p:ph type="title"/>
          </p:nvPr>
        </p:nvSpPr>
        <p:spPr>
          <a:xfrm>
            <a:off x="685801" y="609600"/>
            <a:ext cx="10131425" cy="1456267"/>
          </a:xfrm>
        </p:spPr>
        <p:txBody>
          <a:bodyPr vert="horz" lIns="91440" tIns="45720" rIns="91440" bIns="45720" rtlCol="0" anchor="ctr">
            <a:normAutofit/>
          </a:bodyPr>
          <a:lstStyle/>
          <a:p>
            <a:r>
              <a:rPr lang="en-US" sz="3600"/>
              <a:t>Detecting a Worm</a:t>
            </a:r>
          </a:p>
        </p:txBody>
      </p:sp>
      <p:graphicFrame>
        <p:nvGraphicFramePr>
          <p:cNvPr id="6" name="Text Placeholder 3">
            <a:extLst>
              <a:ext uri="{FF2B5EF4-FFF2-40B4-BE49-F238E27FC236}">
                <a16:creationId xmlns:a16="http://schemas.microsoft.com/office/drawing/2014/main" id="{4DE0AC05-636C-E394-E0B8-99178DE87276}"/>
              </a:ext>
            </a:extLst>
          </p:cNvPr>
          <p:cNvGraphicFramePr/>
          <p:nvPr>
            <p:extLst>
              <p:ext uri="{D42A27DB-BD31-4B8C-83A1-F6EECF244321}">
                <p14:modId xmlns:p14="http://schemas.microsoft.com/office/powerpoint/2010/main" val="3104852932"/>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 name="Camera 2">
            <a:extLst>
              <a:ext uri="{FF2B5EF4-FFF2-40B4-BE49-F238E27FC236}">
                <a16:creationId xmlns:a16="http://schemas.microsoft.com/office/drawing/2014/main" id="{A447BBBA-A385-C120-C882-778078258FF1}"/>
              </a:ext>
            </a:extLst>
          </p:cNvPr>
          <p:cNvPicPr>
            <a:picLocks noChangeAspect="1"/>
            <a:extLst>
              <a:ext uri="{51228E76-BA90-4043-B771-695A4F85340A}">
                <alf:liveFeedProps xmlns:alf="http://schemas.microsoft.com/office/drawing/2021/livefeed"/>
              </a:ext>
            </a:extLst>
          </p:cNvPicPr>
          <p:nvPr/>
        </p:nvPicPr>
        <p:blipFill>
          <a:blip r:embed="rId10">
            <a:extLst>
              <a:ext uri="{96DAC541-7B7A-43D3-8B79-37D633B846F1}">
                <asvg:svgBlip xmlns:asvg="http://schemas.microsoft.com/office/drawing/2016/SVG/main" r:embed="rId11"/>
              </a:ext>
            </a:extLst>
          </a:blip>
          <a:stretch>
            <a:fillRect/>
          </a:stretch>
        </p:blipFill>
        <p:spPr>
          <a:xfrm>
            <a:off x="9694505" y="-57151"/>
            <a:ext cx="2577123" cy="2057400"/>
          </a:xfrm>
          <a:prstGeom prst="rect">
            <a:avLst/>
          </a:prstGeom>
          <a:ln>
            <a:noFill/>
          </a:ln>
          <a:effectLst>
            <a:softEdge rad="127000"/>
          </a:effectLst>
        </p:spPr>
      </p:pic>
    </p:spTree>
    <p:extLst>
      <p:ext uri="{BB962C8B-B14F-4D97-AF65-F5344CB8AC3E}">
        <p14:creationId xmlns:p14="http://schemas.microsoft.com/office/powerpoint/2010/main" val="894759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14C91A0-A5E3-C151-B838-0C5E0ED48D79}"/>
              </a:ext>
            </a:extLst>
          </p:cNvPr>
          <p:cNvSpPr>
            <a:spLocks noGrp="1"/>
          </p:cNvSpPr>
          <p:nvPr>
            <p:ph type="title"/>
          </p:nvPr>
        </p:nvSpPr>
        <p:spPr>
          <a:xfrm>
            <a:off x="4955458" y="639097"/>
            <a:ext cx="6593075" cy="1612490"/>
          </a:xfrm>
        </p:spPr>
        <p:txBody>
          <a:bodyPr vert="horz" lIns="91440" tIns="45720" rIns="91440" bIns="45720" rtlCol="0" anchor="ctr">
            <a:normAutofit/>
          </a:bodyPr>
          <a:lstStyle/>
          <a:p>
            <a:r>
              <a:rPr lang="en-US" sz="3600"/>
              <a:t>Removing a Worm</a:t>
            </a:r>
          </a:p>
        </p:txBody>
      </p:sp>
      <p:pic>
        <p:nvPicPr>
          <p:cNvPr id="6" name="Picture 5" descr="Electronics protoboard">
            <a:extLst>
              <a:ext uri="{FF2B5EF4-FFF2-40B4-BE49-F238E27FC236}">
                <a16:creationId xmlns:a16="http://schemas.microsoft.com/office/drawing/2014/main" id="{C54DB5AA-906F-7AFC-68CE-1826F7858B05}"/>
              </a:ext>
            </a:extLst>
          </p:cNvPr>
          <p:cNvPicPr>
            <a:picLocks noChangeAspect="1"/>
          </p:cNvPicPr>
          <p:nvPr/>
        </p:nvPicPr>
        <p:blipFill rotWithShape="1">
          <a:blip r:embed="rId5"/>
          <a:srcRect l="10437" r="44440" b="-2"/>
          <a:stretch/>
        </p:blipFill>
        <p:spPr>
          <a:xfrm>
            <a:off x="20" y="975"/>
            <a:ext cx="4635988" cy="6858000"/>
          </a:xfrm>
          <a:prstGeom prst="rect">
            <a:avLst/>
          </a:prstGeom>
        </p:spPr>
      </p:pic>
      <p:sp>
        <p:nvSpPr>
          <p:cNvPr id="44" name="Text Placeholder 3">
            <a:extLst>
              <a:ext uri="{FF2B5EF4-FFF2-40B4-BE49-F238E27FC236}">
                <a16:creationId xmlns:a16="http://schemas.microsoft.com/office/drawing/2014/main" id="{055426DA-B354-25BA-EA6A-D597547464A9}"/>
              </a:ext>
            </a:extLst>
          </p:cNvPr>
          <p:cNvSpPr>
            <a:spLocks noGrp="1"/>
          </p:cNvSpPr>
          <p:nvPr>
            <p:ph type="body" sz="half" idx="2"/>
          </p:nvPr>
        </p:nvSpPr>
        <p:spPr>
          <a:xfrm>
            <a:off x="4955458" y="2251587"/>
            <a:ext cx="6593075" cy="3972232"/>
          </a:xfrm>
        </p:spPr>
        <p:txBody>
          <a:bodyPr vert="horz" lIns="91440" tIns="45720" rIns="91440" bIns="45720" rtlCol="0" anchor="ctr">
            <a:normAutofit/>
          </a:bodyPr>
          <a:lstStyle/>
          <a:p>
            <a:r>
              <a:rPr lang="en-US" sz="2800" b="1" dirty="0"/>
              <a:t>Basic Incident Response for a Worm</a:t>
            </a:r>
          </a:p>
          <a:p>
            <a:pPr marL="342900" indent="-342900">
              <a:buFont typeface="Arial"/>
              <a:buChar char="•"/>
            </a:pPr>
            <a:r>
              <a:rPr lang="en-US" b="1" dirty="0"/>
              <a:t>Containment: </a:t>
            </a:r>
            <a:r>
              <a:rPr lang="en-US" dirty="0"/>
              <a:t>Isolating the devices that have been compromised from </a:t>
            </a:r>
          </a:p>
          <a:p>
            <a:pPr marL="342900" indent="-342900">
              <a:buFont typeface="Arial"/>
              <a:buChar char="•"/>
            </a:pPr>
            <a:r>
              <a:rPr lang="en-US" b="1" dirty="0"/>
              <a:t>Inoculation: </a:t>
            </a:r>
            <a:r>
              <a:rPr lang="en-US" dirty="0"/>
              <a:t>Locate the parts of the network that have been contaminated, while patching the networks </a:t>
            </a:r>
          </a:p>
          <a:p>
            <a:pPr marL="342900" indent="-342900">
              <a:buFont typeface="Arial"/>
              <a:buChar char="•"/>
            </a:pPr>
            <a:r>
              <a:rPr lang="en-US" b="1" dirty="0"/>
              <a:t>Quarantine: </a:t>
            </a:r>
            <a:r>
              <a:rPr lang="en-US" dirty="0"/>
              <a:t>Disconnect or block infected devices from the network. </a:t>
            </a:r>
          </a:p>
          <a:p>
            <a:pPr marL="342900" indent="-342900">
              <a:buFont typeface="Arial"/>
              <a:buChar char="•"/>
            </a:pPr>
            <a:r>
              <a:rPr lang="en-US" b="1" dirty="0"/>
              <a:t>Treat: </a:t>
            </a:r>
            <a:r>
              <a:rPr lang="en-US" dirty="0"/>
              <a:t>Remediation from the attack: Patching of Devices and Systems.           Ex. Updating Anti-Virus Software, Scan with Anti-Virus Software, Use Software to remove the worm, and Confirming that OS and applications are updated and patched.</a:t>
            </a:r>
            <a:endParaRPr lang="en-US" b="1" dirty="0"/>
          </a:p>
        </p:txBody>
      </p:sp>
      <p:pic>
        <p:nvPicPr>
          <p:cNvPr id="3" name="Camera 2">
            <a:extLst>
              <a:ext uri="{FF2B5EF4-FFF2-40B4-BE49-F238E27FC236}">
                <a16:creationId xmlns:a16="http://schemas.microsoft.com/office/drawing/2014/main" id="{D61CB0DB-38D9-A4DE-B01D-19A8511E22A7}"/>
              </a:ext>
            </a:extLst>
          </p:cNvPr>
          <p:cNvPicPr>
            <a:picLocks noChangeAspect="1"/>
            <a:extLst>
              <a:ext uri="{51228E76-BA90-4043-B771-695A4F85340A}">
                <alf:liveFeedProps xmlns:alf="http://schemas.microsoft.com/office/drawing/2021/livefeed"/>
              </a:ext>
            </a:extLst>
          </p:cNvPicPr>
          <p:nvPr/>
        </p:nvPicPr>
        <p:blipFill>
          <a:blip r:embed="rId6">
            <a:extLst>
              <a:ext uri="{96DAC541-7B7A-43D3-8B79-37D633B846F1}">
                <asvg:svgBlip xmlns:asvg="http://schemas.microsoft.com/office/drawing/2016/SVG/main" r:embed="rId7"/>
              </a:ext>
            </a:extLst>
          </a:blip>
          <a:stretch>
            <a:fillRect/>
          </a:stretch>
        </p:blipFill>
        <p:spPr>
          <a:xfrm>
            <a:off x="9694505" y="-57151"/>
            <a:ext cx="2577123" cy="2057400"/>
          </a:xfrm>
          <a:prstGeom prst="rect">
            <a:avLst/>
          </a:prstGeom>
          <a:ln>
            <a:noFill/>
          </a:ln>
          <a:effectLst>
            <a:softEdge rad="127000"/>
          </a:effectLst>
        </p:spPr>
      </p:pic>
    </p:spTree>
    <p:extLst>
      <p:ext uri="{BB962C8B-B14F-4D97-AF65-F5344CB8AC3E}">
        <p14:creationId xmlns:p14="http://schemas.microsoft.com/office/powerpoint/2010/main" val="2655310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30D16FCC-3368-C0F3-6E4E-66647BC57FFA}"/>
              </a:ext>
            </a:extLst>
          </p:cNvPr>
          <p:cNvPicPr>
            <a:picLocks noChangeAspect="1"/>
          </p:cNvPicPr>
          <p:nvPr/>
        </p:nvPicPr>
        <p:blipFill rotWithShape="1">
          <a:blip r:embed="rId3">
            <a:alphaModFix amt="2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4791D-E8C3-0BD6-B137-6390A8681CA7}"/>
              </a:ext>
            </a:extLst>
          </p:cNvPr>
          <p:cNvSpPr>
            <a:spLocks noGrp="1"/>
          </p:cNvSpPr>
          <p:nvPr>
            <p:ph type="title"/>
          </p:nvPr>
        </p:nvSpPr>
        <p:spPr>
          <a:xfrm>
            <a:off x="685801" y="609600"/>
            <a:ext cx="10131425" cy="1456267"/>
          </a:xfrm>
        </p:spPr>
        <p:txBody>
          <a:bodyPr vert="horz" lIns="91440" tIns="45720" rIns="91440" bIns="45720" rtlCol="0" anchor="ctr">
            <a:normAutofit/>
          </a:bodyPr>
          <a:lstStyle/>
          <a:p>
            <a:r>
              <a:rPr lang="en-US" sz="3600"/>
              <a:t>Preventing a Worm</a:t>
            </a:r>
          </a:p>
        </p:txBody>
      </p:sp>
      <p:sp>
        <p:nvSpPr>
          <p:cNvPr id="28" name="Text Placeholder 3">
            <a:extLst>
              <a:ext uri="{FF2B5EF4-FFF2-40B4-BE49-F238E27FC236}">
                <a16:creationId xmlns:a16="http://schemas.microsoft.com/office/drawing/2014/main" id="{717CB59B-7A77-3479-B053-1A8B017077CB}"/>
              </a:ext>
            </a:extLst>
          </p:cNvPr>
          <p:cNvSpPr>
            <a:spLocks noGrp="1"/>
          </p:cNvSpPr>
          <p:nvPr>
            <p:ph type="body" sz="half" idx="2"/>
          </p:nvPr>
        </p:nvSpPr>
        <p:spPr>
          <a:xfrm>
            <a:off x="685801" y="2142067"/>
            <a:ext cx="10131425" cy="3649133"/>
          </a:xfrm>
        </p:spPr>
        <p:txBody>
          <a:bodyPr vert="horz" lIns="91440" tIns="45720" rIns="91440" bIns="45720" rtlCol="0" anchor="ctr">
            <a:normAutofit/>
          </a:bodyPr>
          <a:lstStyle/>
          <a:p>
            <a:pPr marL="285750" indent="-285750">
              <a:buFont typeface="Arial"/>
              <a:buChar char="•"/>
            </a:pPr>
            <a:r>
              <a:rPr lang="en-US"/>
              <a:t>Keeping good </a:t>
            </a:r>
            <a:r>
              <a:rPr lang="en-US" b="1" u="sng"/>
              <a:t>Cybersecurity hygiene</a:t>
            </a:r>
          </a:p>
          <a:p>
            <a:pPr marL="285750" indent="-285750">
              <a:buFont typeface="Arial"/>
              <a:buChar char="•"/>
            </a:pPr>
            <a:r>
              <a:rPr lang="en-US"/>
              <a:t>Being </a:t>
            </a:r>
            <a:r>
              <a:rPr lang="en-US" b="1" u="sng"/>
              <a:t>up-to-date</a:t>
            </a:r>
            <a:r>
              <a:rPr lang="en-US"/>
              <a:t> on </a:t>
            </a:r>
            <a:r>
              <a:rPr lang="en-US" b="1" u="sng"/>
              <a:t>system and software patches.</a:t>
            </a:r>
          </a:p>
          <a:p>
            <a:pPr marL="285750" indent="-285750">
              <a:buFont typeface="Arial"/>
              <a:buChar char="•"/>
            </a:pPr>
            <a:r>
              <a:rPr lang="en-US"/>
              <a:t>Use </a:t>
            </a:r>
            <a:r>
              <a:rPr lang="en-US" b="1" u="sng"/>
              <a:t>Firewalls</a:t>
            </a:r>
            <a:r>
              <a:rPr lang="en-US"/>
              <a:t> to protect systems.</a:t>
            </a:r>
          </a:p>
          <a:p>
            <a:pPr marL="285750" indent="-285750">
              <a:buFont typeface="Arial"/>
              <a:buChar char="•"/>
            </a:pPr>
            <a:r>
              <a:rPr lang="en-US"/>
              <a:t>Keeping an updated </a:t>
            </a:r>
            <a:r>
              <a:rPr lang="en-US" b="1" u="sng"/>
              <a:t>Access Control List</a:t>
            </a:r>
          </a:p>
          <a:p>
            <a:pPr marL="285750" indent="-285750">
              <a:buFont typeface="Arial"/>
              <a:buChar char="•"/>
            </a:pPr>
            <a:r>
              <a:rPr lang="en-US"/>
              <a:t>Have </a:t>
            </a:r>
            <a:r>
              <a:rPr lang="en-US" b="1" u="sng"/>
              <a:t>antivirus software </a:t>
            </a:r>
            <a:r>
              <a:rPr lang="en-US"/>
              <a:t>that prevents and contains malicious software from running.</a:t>
            </a:r>
          </a:p>
          <a:p>
            <a:pPr marL="285750" indent="-285750">
              <a:buFont typeface="Arial"/>
              <a:buChar char="•"/>
            </a:pPr>
            <a:r>
              <a:rPr lang="en-US" b="1" u="sng"/>
              <a:t>Never Click </a:t>
            </a:r>
            <a:r>
              <a:rPr lang="en-US"/>
              <a:t>on suspicious links or attachments.</a:t>
            </a:r>
          </a:p>
          <a:p>
            <a:pPr marL="285750" indent="-285750">
              <a:buFont typeface="Arial"/>
              <a:buChar char="•"/>
            </a:pPr>
            <a:r>
              <a:rPr lang="en-US"/>
              <a:t>Use </a:t>
            </a:r>
            <a:r>
              <a:rPr lang="en-US" b="1" u="sng"/>
              <a:t>Encryption</a:t>
            </a:r>
            <a:r>
              <a:rPr lang="en-US"/>
              <a:t> to protect sensitive data store on all systems, servers, and devices.  </a:t>
            </a:r>
          </a:p>
        </p:txBody>
      </p:sp>
      <p:pic>
        <p:nvPicPr>
          <p:cNvPr id="3" name="Camera 2">
            <a:extLst>
              <a:ext uri="{FF2B5EF4-FFF2-40B4-BE49-F238E27FC236}">
                <a16:creationId xmlns:a16="http://schemas.microsoft.com/office/drawing/2014/main" id="{A2ACCD62-7FEC-D9A4-1563-A3A32D60BF87}"/>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9694505" y="-57151"/>
            <a:ext cx="2577123" cy="2057400"/>
          </a:xfrm>
          <a:prstGeom prst="rect">
            <a:avLst/>
          </a:prstGeom>
          <a:ln>
            <a:noFill/>
          </a:ln>
          <a:effectLst>
            <a:softEdge rad="127000"/>
          </a:effectLst>
        </p:spPr>
      </p:pic>
    </p:spTree>
    <p:extLst>
      <p:ext uri="{BB962C8B-B14F-4D97-AF65-F5344CB8AC3E}">
        <p14:creationId xmlns:p14="http://schemas.microsoft.com/office/powerpoint/2010/main" val="1638329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42476583-CC33-45CE-B51B-215B5673C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D8BEFC04-0603-4AC9-809A-E6804EE883F3}"/>
              </a:ext>
            </a:extLst>
          </p:cNvPr>
          <p:cNvSpPr>
            <a:spLocks noGrp="1"/>
          </p:cNvSpPr>
          <p:nvPr>
            <p:ph type="title"/>
          </p:nvPr>
        </p:nvSpPr>
        <p:spPr>
          <a:xfrm>
            <a:off x="685802" y="609600"/>
            <a:ext cx="7845424" cy="1456267"/>
          </a:xfrm>
        </p:spPr>
        <p:txBody>
          <a:bodyPr vert="horz" lIns="91440" tIns="45720" rIns="91440" bIns="45720" rtlCol="0" anchor="ctr">
            <a:normAutofit fontScale="90000"/>
          </a:bodyPr>
          <a:lstStyle/>
          <a:p>
            <a:r>
              <a:rPr lang="en-US" sz="3600" dirty="0"/>
              <a:t>The Best Way To Defend Against Malware: Creating a Human Firewall</a:t>
            </a:r>
          </a:p>
        </p:txBody>
      </p:sp>
      <p:graphicFrame>
        <p:nvGraphicFramePr>
          <p:cNvPr id="31" name="Text Placeholder 3">
            <a:extLst>
              <a:ext uri="{FF2B5EF4-FFF2-40B4-BE49-F238E27FC236}">
                <a16:creationId xmlns:a16="http://schemas.microsoft.com/office/drawing/2014/main" id="{504406B1-FE9A-D91A-F7E6-F7629C561267}"/>
              </a:ext>
            </a:extLst>
          </p:cNvPr>
          <p:cNvGraphicFramePr/>
          <p:nvPr>
            <p:extLst>
              <p:ext uri="{D42A27DB-BD31-4B8C-83A1-F6EECF244321}">
                <p14:modId xmlns:p14="http://schemas.microsoft.com/office/powerpoint/2010/main" val="2505229818"/>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Camera 2">
            <a:extLst>
              <a:ext uri="{FF2B5EF4-FFF2-40B4-BE49-F238E27FC236}">
                <a16:creationId xmlns:a16="http://schemas.microsoft.com/office/drawing/2014/main" id="{5E25BB5B-61C6-8339-D62A-827D6BB53679}"/>
              </a:ext>
            </a:extLst>
          </p:cNvPr>
          <p:cNvPicPr>
            <a:picLocks noChangeAspect="1"/>
            <a:extLst>
              <a:ext uri="{51228E76-BA90-4043-B771-695A4F85340A}">
                <alf:liveFeedProps xmlns:alf="http://schemas.microsoft.com/office/drawing/2021/livefeed"/>
              </a:ext>
            </a:extLst>
          </p:cNvPicPr>
          <p:nvPr/>
        </p:nvPicPr>
        <p:blipFill>
          <a:blip r:embed="rId9">
            <a:extLst>
              <a:ext uri="{96DAC541-7B7A-43D3-8B79-37D633B846F1}">
                <asvg:svgBlip xmlns:asvg="http://schemas.microsoft.com/office/drawing/2016/SVG/main" r:embed="rId10"/>
              </a:ext>
            </a:extLst>
          </a:blip>
          <a:stretch>
            <a:fillRect/>
          </a:stretch>
        </p:blipFill>
        <p:spPr>
          <a:xfrm>
            <a:off x="9694505" y="-57151"/>
            <a:ext cx="2577123" cy="2057400"/>
          </a:xfrm>
          <a:prstGeom prst="rect">
            <a:avLst/>
          </a:prstGeom>
          <a:ln>
            <a:noFill/>
          </a:ln>
          <a:effectLst>
            <a:softEdge rad="127000"/>
          </a:effectLst>
        </p:spPr>
      </p:pic>
    </p:spTree>
    <p:extLst>
      <p:ext uri="{BB962C8B-B14F-4D97-AF65-F5344CB8AC3E}">
        <p14:creationId xmlns:p14="http://schemas.microsoft.com/office/powerpoint/2010/main" val="2661129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A361F-9EC6-D245-0A2A-00731A72E60D}"/>
              </a:ext>
            </a:extLst>
          </p:cNvPr>
          <p:cNvSpPr>
            <a:spLocks noGrp="1"/>
          </p:cNvSpPr>
          <p:nvPr>
            <p:ph type="ctrTitle"/>
          </p:nvPr>
        </p:nvSpPr>
        <p:spPr>
          <a:xfrm>
            <a:off x="649338" y="3765754"/>
            <a:ext cx="10903565" cy="1504335"/>
          </a:xfrm>
        </p:spPr>
        <p:txBody>
          <a:bodyPr vert="horz" lIns="91440" tIns="45720" rIns="91440" bIns="45720" rtlCol="0">
            <a:normAutofit/>
          </a:bodyPr>
          <a:lstStyle/>
          <a:p>
            <a:pPr algn="ctr">
              <a:lnSpc>
                <a:spcPct val="90000"/>
              </a:lnSpc>
            </a:pPr>
            <a:r>
              <a:rPr lang="en-US"/>
              <a:t>The Rick Eternal Project: </a:t>
            </a:r>
            <a:br>
              <a:rPr lang="en-US"/>
            </a:br>
            <a:r>
              <a:rPr lang="en-US"/>
              <a:t>Spreading “Joy” Through Music!</a:t>
            </a:r>
          </a:p>
        </p:txBody>
      </p:sp>
      <p:sp>
        <p:nvSpPr>
          <p:cNvPr id="9" name="Subtitle 8">
            <a:extLst>
              <a:ext uri="{FF2B5EF4-FFF2-40B4-BE49-F238E27FC236}">
                <a16:creationId xmlns:a16="http://schemas.microsoft.com/office/drawing/2014/main" id="{B0FBFF36-B6E0-C6CC-2E17-A15DF6336819}"/>
              </a:ext>
            </a:extLst>
          </p:cNvPr>
          <p:cNvSpPr>
            <a:spLocks noGrp="1"/>
          </p:cNvSpPr>
          <p:nvPr>
            <p:ph type="subTitle" idx="1"/>
          </p:nvPr>
        </p:nvSpPr>
        <p:spPr>
          <a:xfrm>
            <a:off x="1278398" y="5270090"/>
            <a:ext cx="9645445" cy="953729"/>
          </a:xfrm>
        </p:spPr>
        <p:txBody>
          <a:bodyPr>
            <a:normAutofit/>
          </a:bodyPr>
          <a:lstStyle/>
          <a:p>
            <a:pPr algn="ctr"/>
            <a:r>
              <a:rPr lang="en-US"/>
              <a:t>Remember You KNOW THE RULES AND SO DO I!</a:t>
            </a:r>
          </a:p>
        </p:txBody>
      </p:sp>
      <p:pic>
        <p:nvPicPr>
          <p:cNvPr id="6" name="Picture 5" descr="A person wearing sunglasses and a blue shirt">
            <a:extLst>
              <a:ext uri="{FF2B5EF4-FFF2-40B4-BE49-F238E27FC236}">
                <a16:creationId xmlns:a16="http://schemas.microsoft.com/office/drawing/2014/main" id="{AB81A6C5-CC44-49EC-7AF5-32AAEDFFFB1E}"/>
              </a:ext>
            </a:extLst>
          </p:cNvPr>
          <p:cNvPicPr>
            <a:picLocks noChangeAspect="1"/>
          </p:cNvPicPr>
          <p:nvPr/>
        </p:nvPicPr>
        <p:blipFill rotWithShape="1">
          <a:blip r:embed="rId3">
            <a:extLst>
              <a:ext uri="{28A0092B-C50C-407E-A947-70E740481C1C}">
                <a14:useLocalDpi xmlns:a14="http://schemas.microsoft.com/office/drawing/2010/main" val="0"/>
              </a:ext>
            </a:extLst>
          </a:blip>
          <a:srcRect l="9681" r="1431"/>
          <a:stretch/>
        </p:blipFill>
        <p:spPr>
          <a:xfrm>
            <a:off x="4994019" y="960120"/>
            <a:ext cx="2214201" cy="249100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3" name="Camera 2">
            <a:extLst>
              <a:ext uri="{FF2B5EF4-FFF2-40B4-BE49-F238E27FC236}">
                <a16:creationId xmlns:a16="http://schemas.microsoft.com/office/drawing/2014/main" id="{9B5063DA-0F61-DCEF-406F-596B86759EAB}"/>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9694505" y="-57151"/>
            <a:ext cx="2577123" cy="2057400"/>
          </a:xfrm>
          <a:prstGeom prst="rect">
            <a:avLst/>
          </a:prstGeom>
          <a:ln>
            <a:noFill/>
          </a:ln>
          <a:effectLst>
            <a:softEdge rad="127000"/>
          </a:effectLst>
        </p:spPr>
      </p:pic>
    </p:spTree>
    <p:extLst>
      <p:ext uri="{BB962C8B-B14F-4D97-AF65-F5344CB8AC3E}">
        <p14:creationId xmlns:p14="http://schemas.microsoft.com/office/powerpoint/2010/main" val="133832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TotalTime>
  <Words>406</Words>
  <Application>Microsoft Office PowerPoint</Application>
  <PresentationFormat>Widescreen</PresentationFormat>
  <Paragraphs>37</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 Light</vt:lpstr>
      <vt:lpstr>Calibri</vt:lpstr>
      <vt:lpstr>Arial</vt:lpstr>
      <vt:lpstr>Celestial</vt:lpstr>
      <vt:lpstr>The Rick Eternal Project</vt:lpstr>
      <vt:lpstr>Detecting a Worm</vt:lpstr>
      <vt:lpstr>Removing a Worm</vt:lpstr>
      <vt:lpstr>Preventing a Worm</vt:lpstr>
      <vt:lpstr>The Best Way To Defend Against Malware: Creating a Human Firewall</vt:lpstr>
      <vt:lpstr>The Rick Eternal Project:  Spreading “Joy” Through Music!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Rick Eternal Project</dc:title>
  <dc:creator>Branden Barbaro</dc:creator>
  <cp:lastModifiedBy>Branden Barbaro</cp:lastModifiedBy>
  <cp:revision>4</cp:revision>
  <dcterms:created xsi:type="dcterms:W3CDTF">2023-11-01T15:48:53Z</dcterms:created>
  <dcterms:modified xsi:type="dcterms:W3CDTF">2023-11-01T21:36:02Z</dcterms:modified>
</cp:coreProperties>
</file>