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9" r:id="rId4"/>
    <p:sldId id="264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7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05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6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9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1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53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36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38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88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2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0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7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7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8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53B33B-0080-4A9A-88A8-65699FF8BB15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30532B-9897-482B-BA4F-DAD20E984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5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582B-DF1F-0072-10BC-566D4C22E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84580"/>
            <a:ext cx="12192000" cy="844419"/>
          </a:xfrm>
        </p:spPr>
        <p:txBody>
          <a:bodyPr/>
          <a:lstStyle/>
          <a:p>
            <a:pPr algn="ctr"/>
            <a:r>
              <a:rPr lang="en-US" dirty="0"/>
              <a:t>The Rick Eternal Project: Code</a:t>
            </a:r>
          </a:p>
        </p:txBody>
      </p:sp>
    </p:spTree>
    <p:extLst>
      <p:ext uri="{BB962C8B-B14F-4D97-AF65-F5344CB8AC3E}">
        <p14:creationId xmlns:p14="http://schemas.microsoft.com/office/powerpoint/2010/main" val="409323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2FB38FF-9E8B-05D5-47EE-EC26CEE2D8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83" y="-387353"/>
            <a:ext cx="5330146" cy="5070562"/>
          </a:xfr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209F0E4-FB66-3B50-4716-84C37C0C5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34" y="3191068"/>
            <a:ext cx="8739995" cy="4492521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9D1D7EE-DE5F-202A-D350-BFF40C836C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85108" y="242843"/>
            <a:ext cx="3741670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3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AA65807-219B-F3DA-7141-CD9525D9D4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029" y="-811359"/>
            <a:ext cx="11739988" cy="7290861"/>
          </a:xfrm>
        </p:spPr>
      </p:pic>
    </p:spTree>
    <p:extLst>
      <p:ext uri="{BB962C8B-B14F-4D97-AF65-F5344CB8AC3E}">
        <p14:creationId xmlns:p14="http://schemas.microsoft.com/office/powerpoint/2010/main" val="281431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A screenshot of a computer program">
            <a:extLst>
              <a:ext uri="{FF2B5EF4-FFF2-40B4-BE49-F238E27FC236}">
                <a16:creationId xmlns:a16="http://schemas.microsoft.com/office/drawing/2014/main" id="{270E1041-053D-379D-6934-BA4968EDC5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10" y="2983349"/>
            <a:ext cx="9168974" cy="4713024"/>
          </a:xfrm>
        </p:spPr>
      </p:pic>
      <p:pic>
        <p:nvPicPr>
          <p:cNvPr id="6" name="Content Placeholder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14D65BC-E4D1-BB25-E7F5-BC0CDCCBC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5805" y="-1112519"/>
            <a:ext cx="10625616" cy="618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1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889B5E-3E53-63D4-345E-D944E615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43" y="81125"/>
            <a:ext cx="3746913" cy="66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1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4E55E5-EED9-4E61-A6E2-3592E8A4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10" y="268288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Worm</a:t>
            </a:r>
          </a:p>
        </p:txBody>
      </p:sp>
      <p:pic>
        <p:nvPicPr>
          <p:cNvPr id="8" name="Content Placeholder 7" descr="A screenshot of a computer program">
            <a:extLst>
              <a:ext uri="{FF2B5EF4-FFF2-40B4-BE49-F238E27FC236}">
                <a16:creationId xmlns:a16="http://schemas.microsoft.com/office/drawing/2014/main" id="{5321A2F7-8AE7-FF5B-8268-555245BBA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11" y="0"/>
            <a:ext cx="4370837" cy="685621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3622A2-7409-28BB-1E8E-04678A2BEA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656309" y="2195789"/>
            <a:ext cx="5475293" cy="439392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6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63EBA10-BBAE-741D-3F4A-9FD4F1CED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84" y="-587669"/>
            <a:ext cx="7680066" cy="79994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6E883-F336-D379-6F7D-438EB342C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9597" y="283633"/>
            <a:ext cx="3680885" cy="1828800"/>
          </a:xfrm>
        </p:spPr>
        <p:txBody>
          <a:bodyPr>
            <a:normAutofit/>
          </a:bodyPr>
          <a:lstStyle/>
          <a:p>
            <a:r>
              <a:rPr lang="en-US" sz="2400" dirty="0"/>
              <a:t>Threading class not mentioned due to time.</a:t>
            </a:r>
          </a:p>
        </p:txBody>
      </p:sp>
      <p:pic>
        <p:nvPicPr>
          <p:cNvPr id="10" name="Picture 9" descr="A screenshot of a computer program">
            <a:extLst>
              <a:ext uri="{FF2B5EF4-FFF2-40B4-BE49-F238E27FC236}">
                <a16:creationId xmlns:a16="http://schemas.microsoft.com/office/drawing/2014/main" id="{73BE30B3-1646-2096-0218-BF112F338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451" y="1198033"/>
            <a:ext cx="635298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6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A4B55A3-BBB0-FED7-DE92-E0F71767F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25" y="2946798"/>
            <a:ext cx="6950075" cy="390941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Content Placeholder 9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446F526-075D-7DDE-F42B-1F5592B8F7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6379536" cy="342900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42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8ED8C228-0CEB-9338-B972-5CF52E4647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947" y="-634054"/>
            <a:ext cx="8284082" cy="391407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88850-D6D5-0D06-BCB3-57126ECB7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0679" y="2603241"/>
            <a:ext cx="4814596" cy="1031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Install Function is called when a new worm is propagated to a new network device. We installed </a:t>
            </a:r>
            <a:r>
              <a:rPr lang="en-US" dirty="0" err="1"/>
              <a:t>Paramiko</a:t>
            </a:r>
            <a:r>
              <a:rPr lang="en-US" dirty="0"/>
              <a:t>, a remote SSH script library.</a:t>
            </a:r>
          </a:p>
        </p:txBody>
      </p:sp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AA2D964-B494-C4D7-D1B6-F9EEC2070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024" y="2603241"/>
            <a:ext cx="8502236" cy="36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1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66CA92F-901C-9584-47AD-12F819E756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169" y="-590550"/>
            <a:ext cx="7462179" cy="5203338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1F3888-8FE4-D173-7F4F-9B068F8258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17205" y="4086225"/>
            <a:ext cx="6203333" cy="247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7866E88-62D5-545F-2AC3-2EA75AA073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327" y="-679452"/>
            <a:ext cx="8467348" cy="4356102"/>
          </a:xfrm>
        </p:spPr>
      </p:pic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C9F3166-C264-C74D-B459-A1C626923C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2" y="1762126"/>
            <a:ext cx="8675343" cy="5543478"/>
          </a:xfrm>
        </p:spPr>
      </p:pic>
    </p:spTree>
    <p:extLst>
      <p:ext uri="{BB962C8B-B14F-4D97-AF65-F5344CB8AC3E}">
        <p14:creationId xmlns:p14="http://schemas.microsoft.com/office/powerpoint/2010/main" val="42739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56CB3FB-C12F-0DAC-4049-1885F562D5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146" y="-755324"/>
            <a:ext cx="7434263" cy="3414896"/>
          </a:xfr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7C7662C-9D52-627D-3F9F-50887AA88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130" y="1361909"/>
            <a:ext cx="5867870" cy="4134182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EAB694F-C4E3-8205-9985-2199839E2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146" y="952124"/>
            <a:ext cx="7443519" cy="3998728"/>
          </a:xfrm>
          <a:prstGeom prst="rect">
            <a:avLst/>
          </a:prstGeom>
        </p:spPr>
      </p:pic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5865BFD-BA82-CFCC-60C2-7B0CA657F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4498" y="3179911"/>
            <a:ext cx="7762875" cy="413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19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129</TotalTime>
  <Words>41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The Rick Eternal Project: Code</vt:lpstr>
      <vt:lpstr>PowerPoint Presentation</vt:lpstr>
      <vt:lpstr>Worm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Rick Eternal Project: Code</dc:title>
  <dc:creator>Branden Barbaro</dc:creator>
  <cp:lastModifiedBy>Branden Barbaro</cp:lastModifiedBy>
  <cp:revision>1</cp:revision>
  <dcterms:created xsi:type="dcterms:W3CDTF">2023-11-02T03:05:37Z</dcterms:created>
  <dcterms:modified xsi:type="dcterms:W3CDTF">2023-11-02T05:14:38Z</dcterms:modified>
</cp:coreProperties>
</file>