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8" r:id="rId6"/>
    <p:sldId id="261" r:id="rId7"/>
    <p:sldId id="262" r:id="rId8"/>
    <p:sldId id="266" r:id="rId9"/>
    <p:sldId id="263" r:id="rId10"/>
    <p:sldId id="264" r:id="rId11"/>
    <p:sldId id="265" r:id="rId12"/>
    <p:sldId id="267"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12/28/2017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smtClean="0"/>
              <a:t>Proyecto ASP.NET</a:t>
            </a:r>
            <a:endParaRPr lang="es-CL" dirty="0"/>
          </a:p>
        </p:txBody>
      </p:sp>
      <p:sp>
        <p:nvSpPr>
          <p:cNvPr id="3" name="Subtítulo 2"/>
          <p:cNvSpPr>
            <a:spLocks noGrp="1"/>
          </p:cNvSpPr>
          <p:nvPr>
            <p:ph type="subTitle" idx="1"/>
          </p:nvPr>
        </p:nvSpPr>
        <p:spPr/>
        <p:txBody>
          <a:bodyPr>
            <a:normAutofit lnSpcReduction="10000"/>
          </a:bodyPr>
          <a:lstStyle/>
          <a:p>
            <a:r>
              <a:rPr lang="es-CL" dirty="0" smtClean="0"/>
              <a:t>Ayudantías</a:t>
            </a:r>
            <a:endParaRPr lang="es-ES" dirty="0" smtClean="0"/>
          </a:p>
          <a:p>
            <a:r>
              <a:rPr lang="es-ES" dirty="0" smtClean="0"/>
              <a:t>												Nicol Bascuñán	</a:t>
            </a:r>
          </a:p>
          <a:p>
            <a:r>
              <a:rPr lang="es-ES" dirty="0"/>
              <a:t>	</a:t>
            </a:r>
            <a:r>
              <a:rPr lang="es-ES" dirty="0" smtClean="0"/>
              <a:t>											Christopher Gutiérrez</a:t>
            </a:r>
            <a:endParaRPr lang="es-CL" dirty="0"/>
          </a:p>
        </p:txBody>
      </p:sp>
    </p:spTree>
    <p:extLst>
      <p:ext uri="{BB962C8B-B14F-4D97-AF65-F5344CB8AC3E}">
        <p14:creationId xmlns:p14="http://schemas.microsoft.com/office/powerpoint/2010/main" val="2684591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571500" indent="-571500" algn="ctr">
              <a:buFont typeface="Wingdings" panose="05000000000000000000" pitchFamily="2" charset="2"/>
              <a:buChar char="Ø"/>
            </a:pPr>
            <a:r>
              <a:rPr lang="es-CL" dirty="0" err="1"/>
              <a:t>DataSet</a:t>
            </a:r>
            <a:r>
              <a:rPr lang="es-CL" dirty="0"/>
              <a:t> -&gt; </a:t>
            </a:r>
            <a:r>
              <a:rPr lang="es-CL" dirty="0" err="1"/>
              <a:t>DataTable</a:t>
            </a:r>
            <a:r>
              <a:rPr lang="es-CL" dirty="0"/>
              <a:t> (</a:t>
            </a:r>
            <a:r>
              <a:rPr lang="es-ES" dirty="0" err="1"/>
              <a:t>DataRow</a:t>
            </a:r>
            <a:r>
              <a:rPr lang="es-CL" dirty="0"/>
              <a:t>).</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863" y="1905000"/>
            <a:ext cx="6709795" cy="4845424"/>
          </a:xfrm>
        </p:spPr>
      </p:pic>
      <p:sp>
        <p:nvSpPr>
          <p:cNvPr id="5" name="Título 1"/>
          <p:cNvSpPr txBox="1">
            <a:spLocks/>
          </p:cNvSpPr>
          <p:nvPr/>
        </p:nvSpPr>
        <p:spPr>
          <a:xfrm>
            <a:off x="7645306" y="3263838"/>
            <a:ext cx="3644153" cy="28642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s-ES" sz="2000" smtClean="0"/>
              <a:t>Se </a:t>
            </a:r>
            <a:r>
              <a:rPr lang="es-ES" sz="2000" smtClean="0"/>
              <a:t>utilizó </a:t>
            </a:r>
            <a:r>
              <a:rPr lang="es-ES" sz="2000" dirty="0" smtClean="0"/>
              <a:t>un </a:t>
            </a:r>
            <a:r>
              <a:rPr lang="es-ES" sz="2000" dirty="0" err="1" smtClean="0"/>
              <a:t>DataTable</a:t>
            </a:r>
            <a:r>
              <a:rPr lang="es-ES" sz="2000" dirty="0" smtClean="0"/>
              <a:t> para guardar el resultado de la consulta entregada y almacenada  en un </a:t>
            </a:r>
            <a:r>
              <a:rPr lang="es-ES" sz="2000" dirty="0" err="1" smtClean="0"/>
              <a:t>SqlDataReader</a:t>
            </a:r>
            <a:r>
              <a:rPr lang="es-ES" sz="2000" dirty="0" smtClean="0"/>
              <a:t> y después se accedió a cada fila entregada mediante un </a:t>
            </a:r>
            <a:r>
              <a:rPr lang="es-ES" sz="2000" dirty="0" err="1" smtClean="0"/>
              <a:t>DataRow</a:t>
            </a:r>
            <a:endParaRPr lang="es-CL" sz="2000" dirty="0"/>
          </a:p>
        </p:txBody>
      </p:sp>
    </p:spTree>
    <p:extLst>
      <p:ext uri="{BB962C8B-B14F-4D97-AF65-F5344CB8AC3E}">
        <p14:creationId xmlns:p14="http://schemas.microsoft.com/office/powerpoint/2010/main" val="2957881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571500" indent="-571500" algn="ctr">
              <a:buFont typeface="Wingdings" panose="05000000000000000000" pitchFamily="2" charset="2"/>
              <a:buChar char="Ø"/>
            </a:pPr>
            <a:r>
              <a:rPr lang="es-CL" dirty="0" err="1"/>
              <a:t>SQLCommand</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590" y="2510118"/>
            <a:ext cx="6643422" cy="3778250"/>
          </a:xfrm>
        </p:spPr>
      </p:pic>
      <p:sp>
        <p:nvSpPr>
          <p:cNvPr id="5" name="Título 1"/>
          <p:cNvSpPr txBox="1">
            <a:spLocks/>
          </p:cNvSpPr>
          <p:nvPr/>
        </p:nvSpPr>
        <p:spPr>
          <a:xfrm>
            <a:off x="7604965" y="2967131"/>
            <a:ext cx="3644153" cy="28642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s-ES" sz="2000" dirty="0" smtClean="0"/>
              <a:t>El </a:t>
            </a:r>
            <a:r>
              <a:rPr lang="es-ES" sz="2000" dirty="0" err="1" smtClean="0"/>
              <a:t>SQLCommand</a:t>
            </a:r>
            <a:r>
              <a:rPr lang="es-ES" sz="2000" dirty="0" smtClean="0"/>
              <a:t> utilizado necesita un </a:t>
            </a:r>
            <a:r>
              <a:rPr lang="es-ES" sz="2000" dirty="0" err="1" smtClean="0"/>
              <a:t>String</a:t>
            </a:r>
            <a:r>
              <a:rPr lang="es-ES" sz="2000" dirty="0" smtClean="0"/>
              <a:t> con el </a:t>
            </a:r>
            <a:r>
              <a:rPr lang="es-ES" sz="2000" dirty="0" err="1" smtClean="0"/>
              <a:t>sql</a:t>
            </a:r>
            <a:r>
              <a:rPr lang="es-ES" sz="2000" dirty="0" smtClean="0"/>
              <a:t> y una conexión a la base de datos, este es necesario para ejecutar consultas a la base de datos.</a:t>
            </a:r>
          </a:p>
        </p:txBody>
      </p:sp>
    </p:spTree>
    <p:extLst>
      <p:ext uri="{BB962C8B-B14F-4D97-AF65-F5344CB8AC3E}">
        <p14:creationId xmlns:p14="http://schemas.microsoft.com/office/powerpoint/2010/main" val="4200483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01381"/>
            <a:ext cx="11464270" cy="1280890"/>
          </a:xfrm>
        </p:spPr>
        <p:txBody>
          <a:bodyPr/>
          <a:lstStyle/>
          <a:p>
            <a:pPr marL="571500" indent="-571500" algn="ctr">
              <a:buFont typeface="Wingdings" panose="05000000000000000000" pitchFamily="2" charset="2"/>
              <a:buChar char="Ø"/>
            </a:pPr>
            <a:r>
              <a:rPr lang="es-CL" dirty="0" err="1" smtClean="0"/>
              <a:t>ExecuteScalar</a:t>
            </a:r>
            <a:endParaRPr lang="es-CL"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254" y="2079811"/>
            <a:ext cx="7304860" cy="4563036"/>
          </a:xfrm>
        </p:spPr>
      </p:pic>
      <p:sp>
        <p:nvSpPr>
          <p:cNvPr id="7" name="Título 1"/>
          <p:cNvSpPr txBox="1">
            <a:spLocks/>
          </p:cNvSpPr>
          <p:nvPr/>
        </p:nvSpPr>
        <p:spPr>
          <a:xfrm>
            <a:off x="8438682" y="2929217"/>
            <a:ext cx="3644153" cy="28642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s-ES" sz="2000" dirty="0" smtClean="0"/>
              <a:t>Se utilizo </a:t>
            </a:r>
            <a:r>
              <a:rPr lang="es-ES" sz="2000" dirty="0" err="1" smtClean="0"/>
              <a:t>ExecuteScalar</a:t>
            </a:r>
            <a:r>
              <a:rPr lang="es-ES" sz="2000" dirty="0" smtClean="0"/>
              <a:t> para guardar el primer dato de la primera columna y primera fila entregada por la consulta </a:t>
            </a:r>
            <a:r>
              <a:rPr lang="es-ES" sz="2000" dirty="0" err="1" smtClean="0"/>
              <a:t>sql</a:t>
            </a:r>
            <a:r>
              <a:rPr lang="es-ES" sz="2000" dirty="0" smtClean="0"/>
              <a:t>.</a:t>
            </a:r>
          </a:p>
        </p:txBody>
      </p:sp>
    </p:spTree>
    <p:extLst>
      <p:ext uri="{BB962C8B-B14F-4D97-AF65-F5344CB8AC3E}">
        <p14:creationId xmlns:p14="http://schemas.microsoft.com/office/powerpoint/2010/main" val="4113548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72291" y="2963549"/>
            <a:ext cx="8911687" cy="1280890"/>
          </a:xfrm>
        </p:spPr>
        <p:txBody>
          <a:bodyPr/>
          <a:lstStyle/>
          <a:p>
            <a:pPr algn="ctr"/>
            <a:r>
              <a:rPr lang="es-ES" dirty="0"/>
              <a:t>¡</a:t>
            </a:r>
            <a:r>
              <a:rPr lang="es-ES" dirty="0" smtClean="0"/>
              <a:t>Gracias por su atención!</a:t>
            </a:r>
            <a:endParaRPr lang="es-CL" dirty="0"/>
          </a:p>
        </p:txBody>
      </p:sp>
    </p:spTree>
    <p:extLst>
      <p:ext uri="{BB962C8B-B14F-4D97-AF65-F5344CB8AC3E}">
        <p14:creationId xmlns:p14="http://schemas.microsoft.com/office/powerpoint/2010/main" val="3760781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dirty="0" smtClean="0"/>
              <a:t>Modelo entidad relación</a:t>
            </a:r>
            <a:endParaRPr lang="es-CL" dirty="0"/>
          </a:p>
        </p:txBody>
      </p:sp>
      <p:pic>
        <p:nvPicPr>
          <p:cNvPr id="4" name="Marcador de contenido 3"/>
          <p:cNvPicPr>
            <a:picLocks noGrp="1" noChangeAspect="1"/>
          </p:cNvPicPr>
          <p:nvPr>
            <p:ph idx="1"/>
          </p:nvPr>
        </p:nvPicPr>
        <p:blipFill>
          <a:blip r:embed="rId2"/>
          <a:stretch>
            <a:fillRect/>
          </a:stretch>
        </p:blipFill>
        <p:spPr>
          <a:xfrm>
            <a:off x="3480134" y="1440493"/>
            <a:ext cx="7137268" cy="5209518"/>
          </a:xfrm>
          <a:prstGeom prst="rect">
            <a:avLst/>
          </a:prstGeom>
        </p:spPr>
      </p:pic>
    </p:spTree>
    <p:extLst>
      <p:ext uri="{BB962C8B-B14F-4D97-AF65-F5344CB8AC3E}">
        <p14:creationId xmlns:p14="http://schemas.microsoft.com/office/powerpoint/2010/main" val="17579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728701"/>
          </a:xfrm>
        </p:spPr>
        <p:txBody>
          <a:bodyPr/>
          <a:lstStyle/>
          <a:p>
            <a:r>
              <a:rPr lang="es-CL" dirty="0" smtClean="0"/>
              <a:t>Formas de trabajo utilizadas</a:t>
            </a:r>
            <a:endParaRPr lang="es-CL" dirty="0"/>
          </a:p>
        </p:txBody>
      </p:sp>
      <p:sp>
        <p:nvSpPr>
          <p:cNvPr id="3" name="Marcador de contenido 2"/>
          <p:cNvSpPr>
            <a:spLocks noGrp="1"/>
          </p:cNvSpPr>
          <p:nvPr>
            <p:ph idx="1"/>
          </p:nvPr>
        </p:nvSpPr>
        <p:spPr>
          <a:xfrm>
            <a:off x="2589212" y="1816275"/>
            <a:ext cx="8915400" cy="4922728"/>
          </a:xfrm>
        </p:spPr>
        <p:txBody>
          <a:bodyPr>
            <a:normAutofit/>
          </a:bodyPr>
          <a:lstStyle/>
          <a:p>
            <a:endParaRPr lang="es-CL" dirty="0" smtClean="0"/>
          </a:p>
          <a:p>
            <a:endParaRPr lang="es-CL" dirty="0"/>
          </a:p>
          <a:p>
            <a:r>
              <a:rPr lang="es-CL" dirty="0" smtClean="0"/>
              <a:t>Patrón DAO (Data </a:t>
            </a:r>
            <a:r>
              <a:rPr lang="es-CL" dirty="0"/>
              <a:t>Access </a:t>
            </a:r>
            <a:r>
              <a:rPr lang="es-CL" dirty="0" err="1" smtClean="0"/>
              <a:t>Object</a:t>
            </a:r>
            <a:r>
              <a:rPr lang="es-CL" dirty="0" smtClean="0"/>
              <a:t>) y DTO (Data </a:t>
            </a:r>
            <a:r>
              <a:rPr lang="es-CL" dirty="0"/>
              <a:t>Transfer </a:t>
            </a:r>
            <a:r>
              <a:rPr lang="es-CL" dirty="0" err="1" smtClean="0"/>
              <a:t>Object</a:t>
            </a:r>
            <a:r>
              <a:rPr lang="es-CL" dirty="0" smtClean="0"/>
              <a:t>).</a:t>
            </a:r>
          </a:p>
          <a:p>
            <a:r>
              <a:rPr lang="es-CL" dirty="0" err="1" smtClean="0"/>
              <a:t>GridView</a:t>
            </a:r>
            <a:r>
              <a:rPr lang="es-CL" dirty="0" smtClean="0"/>
              <a:t>.</a:t>
            </a:r>
          </a:p>
          <a:p>
            <a:r>
              <a:rPr lang="es-ES" dirty="0" smtClean="0"/>
              <a:t>Variables de sesión</a:t>
            </a:r>
            <a:endParaRPr lang="es-CL" dirty="0" smtClean="0"/>
          </a:p>
          <a:p>
            <a:r>
              <a:rPr lang="es-CL" dirty="0" err="1"/>
              <a:t>DataSet</a:t>
            </a:r>
            <a:r>
              <a:rPr lang="es-CL" dirty="0"/>
              <a:t> -&gt; </a:t>
            </a:r>
            <a:r>
              <a:rPr lang="es-CL" dirty="0" err="1" smtClean="0"/>
              <a:t>DataTable</a:t>
            </a:r>
            <a:r>
              <a:rPr lang="es-CL" dirty="0" smtClean="0"/>
              <a:t> (</a:t>
            </a:r>
            <a:r>
              <a:rPr lang="es-ES" dirty="0" err="1"/>
              <a:t>DataRow</a:t>
            </a:r>
            <a:r>
              <a:rPr lang="es-CL" dirty="0" smtClean="0"/>
              <a:t>).</a:t>
            </a:r>
          </a:p>
          <a:p>
            <a:r>
              <a:rPr lang="es-CL" dirty="0" err="1" smtClean="0"/>
              <a:t>SQLCommand</a:t>
            </a:r>
            <a:r>
              <a:rPr lang="es-CL" dirty="0"/>
              <a:t> -&gt; </a:t>
            </a:r>
            <a:r>
              <a:rPr lang="es-CL" dirty="0" smtClean="0"/>
              <a:t>Ejecutar </a:t>
            </a:r>
            <a:r>
              <a:rPr lang="es-CL" dirty="0"/>
              <a:t>las </a:t>
            </a:r>
            <a:r>
              <a:rPr lang="es-CL" dirty="0" smtClean="0"/>
              <a:t>consultas.</a:t>
            </a:r>
          </a:p>
          <a:p>
            <a:r>
              <a:rPr lang="es-CL" dirty="0" err="1" smtClean="0"/>
              <a:t>ExecuteNonQuery</a:t>
            </a:r>
            <a:r>
              <a:rPr lang="es-CL" dirty="0"/>
              <a:t>, </a:t>
            </a:r>
            <a:r>
              <a:rPr lang="es-CL" dirty="0" err="1" smtClean="0"/>
              <a:t>ExecuteScalar</a:t>
            </a:r>
            <a:r>
              <a:rPr lang="es-CL" dirty="0"/>
              <a:t>, </a:t>
            </a:r>
            <a:r>
              <a:rPr lang="es-CL" dirty="0" err="1" smtClean="0"/>
              <a:t>ExecuteReader</a:t>
            </a:r>
            <a:r>
              <a:rPr lang="es-CL" dirty="0" smtClean="0"/>
              <a:t>.</a:t>
            </a:r>
            <a:endParaRPr lang="es-CL" dirty="0"/>
          </a:p>
          <a:p>
            <a:r>
              <a:rPr lang="es-CL" dirty="0" err="1" smtClean="0"/>
              <a:t>SqlDataReader</a:t>
            </a:r>
            <a:r>
              <a:rPr lang="es-CL" dirty="0" smtClean="0"/>
              <a:t> -&gt; </a:t>
            </a:r>
            <a:r>
              <a:rPr lang="es-ES" dirty="0"/>
              <a:t> </a:t>
            </a:r>
            <a:r>
              <a:rPr lang="es-ES" dirty="0" smtClean="0"/>
              <a:t>guarda </a:t>
            </a:r>
            <a:r>
              <a:rPr lang="es-ES" dirty="0"/>
              <a:t>el resultado de una consulta </a:t>
            </a:r>
            <a:r>
              <a:rPr lang="es-ES" dirty="0" smtClean="0"/>
              <a:t>SQL.</a:t>
            </a:r>
          </a:p>
        </p:txBody>
      </p:sp>
    </p:spTree>
    <p:extLst>
      <p:ext uri="{BB962C8B-B14F-4D97-AF65-F5344CB8AC3E}">
        <p14:creationId xmlns:p14="http://schemas.microsoft.com/office/powerpoint/2010/main" val="1164629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571500" indent="-571500" algn="ctr">
              <a:buFont typeface="Wingdings" panose="05000000000000000000" pitchFamily="2" charset="2"/>
              <a:buChar char="Ø"/>
            </a:pPr>
            <a:r>
              <a:rPr lang="es-ES" dirty="0" smtClean="0"/>
              <a:t>Patrón DAO y DTO</a:t>
            </a:r>
            <a:endParaRPr lang="es-CL"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151437"/>
            <a:ext cx="3296887" cy="4494856"/>
          </a:xfrm>
        </p:spPr>
      </p:pic>
      <p:sp>
        <p:nvSpPr>
          <p:cNvPr id="10" name="Título 1"/>
          <p:cNvSpPr txBox="1">
            <a:spLocks/>
          </p:cNvSpPr>
          <p:nvPr/>
        </p:nvSpPr>
        <p:spPr>
          <a:xfrm>
            <a:off x="7048768" y="1905000"/>
            <a:ext cx="4397189" cy="2169459"/>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s-ES" sz="2000" dirty="0" smtClean="0">
                <a:latin typeface="+mn-lt"/>
              </a:rPr>
              <a:t>Para cada  tabla de la base se datos se genero una clase tipo DTO, cada clase esta compuesta por los atributos de cada tabla y la forma para acceder y para modificar éstos(</a:t>
            </a:r>
            <a:r>
              <a:rPr lang="es-ES" sz="2000" dirty="0" err="1" smtClean="0">
                <a:latin typeface="+mn-lt"/>
              </a:rPr>
              <a:t>get</a:t>
            </a:r>
            <a:r>
              <a:rPr lang="es-ES" sz="2000" dirty="0" smtClean="0">
                <a:latin typeface="+mn-lt"/>
              </a:rPr>
              <a:t>-set).</a:t>
            </a:r>
            <a:endParaRPr lang="es-CL" sz="2000" dirty="0">
              <a:latin typeface="+mn-lt"/>
            </a:endParaRPr>
          </a:p>
        </p:txBody>
      </p:sp>
      <p:sp>
        <p:nvSpPr>
          <p:cNvPr id="11" name="Título 1"/>
          <p:cNvSpPr txBox="1">
            <a:spLocks/>
          </p:cNvSpPr>
          <p:nvPr/>
        </p:nvSpPr>
        <p:spPr>
          <a:xfrm>
            <a:off x="7048768" y="4074459"/>
            <a:ext cx="4397189" cy="2169459"/>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s-ES" sz="2000" dirty="0" smtClean="0">
                <a:latin typeface="+mn-lt"/>
              </a:rPr>
              <a:t>Para cada  tabla de la base se datos se genero una clase tipo DAO, la cual contiene los métodos que se utilizaran para mostrar, modificar, eliminar en la base de datos. Por medio de la clase Conectar.</a:t>
            </a:r>
            <a:endParaRPr lang="es-CL" sz="2000" dirty="0">
              <a:latin typeface="+mn-lt"/>
            </a:endParaRPr>
          </a:p>
        </p:txBody>
      </p:sp>
    </p:spTree>
    <p:extLst>
      <p:ext uri="{BB962C8B-B14F-4D97-AF65-F5344CB8AC3E}">
        <p14:creationId xmlns:p14="http://schemas.microsoft.com/office/powerpoint/2010/main" val="3023675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mtClean="0"/>
              <a:t>Ejemplo de insetar y Actualizar con patrón DAO</a:t>
            </a:r>
            <a:endParaRPr lang="es-CL"/>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0808" y="2066364"/>
            <a:ext cx="6712440" cy="4505726"/>
          </a:xfrm>
        </p:spPr>
      </p:pic>
    </p:spTree>
    <p:extLst>
      <p:ext uri="{BB962C8B-B14F-4D97-AF65-F5344CB8AC3E}">
        <p14:creationId xmlns:p14="http://schemas.microsoft.com/office/powerpoint/2010/main" val="1600656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571500" indent="-571500" algn="ctr">
              <a:buFont typeface="Wingdings" panose="05000000000000000000" pitchFamily="2" charset="2"/>
              <a:buChar char="Ø"/>
            </a:pPr>
            <a:r>
              <a:rPr lang="es-ES" dirty="0" smtClean="0"/>
              <a:t>Clase Conectar</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389" y="1904999"/>
            <a:ext cx="7467971" cy="4818529"/>
          </a:xfrm>
        </p:spPr>
      </p:pic>
      <p:sp>
        <p:nvSpPr>
          <p:cNvPr id="5" name="Título 1"/>
          <p:cNvSpPr txBox="1">
            <a:spLocks/>
          </p:cNvSpPr>
          <p:nvPr/>
        </p:nvSpPr>
        <p:spPr>
          <a:xfrm>
            <a:off x="8390964" y="1904998"/>
            <a:ext cx="3644153" cy="46975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s-ES" sz="2000" dirty="0" smtClean="0"/>
              <a:t>En la clase Conectar, en su constructor se genera la conexión a la base de datos mediante un </a:t>
            </a:r>
            <a:r>
              <a:rPr lang="es-ES" sz="2000" dirty="0" err="1" smtClean="0"/>
              <a:t>SqlConnection</a:t>
            </a:r>
            <a:r>
              <a:rPr lang="es-ES" sz="2000" dirty="0" smtClean="0"/>
              <a:t>, además en esta clase tiene una serie de métodos los cuales corresponden a cada una de las clases DAO, un método el cual cierra la conexión y los métodos set y </a:t>
            </a:r>
            <a:r>
              <a:rPr lang="es-ES" sz="2000" dirty="0" err="1" smtClean="0"/>
              <a:t>get</a:t>
            </a:r>
            <a:r>
              <a:rPr lang="es-ES" sz="2000" dirty="0" smtClean="0"/>
              <a:t> correspondientes.</a:t>
            </a:r>
            <a:endParaRPr lang="es-CL" sz="2000" dirty="0"/>
          </a:p>
        </p:txBody>
      </p:sp>
    </p:spTree>
    <p:extLst>
      <p:ext uri="{BB962C8B-B14F-4D97-AF65-F5344CB8AC3E}">
        <p14:creationId xmlns:p14="http://schemas.microsoft.com/office/powerpoint/2010/main" val="2988856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571500" indent="-571500" algn="ctr">
              <a:buFont typeface="Wingdings" panose="05000000000000000000" pitchFamily="2" charset="2"/>
              <a:buChar char="Ø"/>
            </a:pPr>
            <a:r>
              <a:rPr lang="es-CL" dirty="0" err="1" smtClean="0"/>
              <a:t>GridView</a:t>
            </a:r>
            <a:r>
              <a:rPr lang="es-CL" dirty="0" smtClean="0"/>
              <a:t> (vista)</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268" y="2287214"/>
            <a:ext cx="6834756" cy="3737068"/>
          </a:xfrm>
        </p:spPr>
      </p:pic>
      <p:sp>
        <p:nvSpPr>
          <p:cNvPr id="5" name="Título 1"/>
          <p:cNvSpPr txBox="1">
            <a:spLocks/>
          </p:cNvSpPr>
          <p:nvPr/>
        </p:nvSpPr>
        <p:spPr>
          <a:xfrm>
            <a:off x="8390964" y="2958353"/>
            <a:ext cx="3644153" cy="36441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s-ES" sz="2000" dirty="0" smtClean="0"/>
              <a:t>El </a:t>
            </a:r>
            <a:r>
              <a:rPr lang="es-ES" sz="2000" dirty="0" err="1" smtClean="0"/>
              <a:t>GridView</a:t>
            </a:r>
            <a:r>
              <a:rPr lang="es-ES" sz="2000" dirty="0" smtClean="0"/>
              <a:t> se utiliza para mostrar una tabla de datos, los cuales tienen columnas y filas además de eventos necesarios para su funcionamiento.</a:t>
            </a:r>
            <a:endParaRPr lang="es-CL" sz="2000" dirty="0"/>
          </a:p>
        </p:txBody>
      </p:sp>
    </p:spTree>
    <p:extLst>
      <p:ext uri="{BB962C8B-B14F-4D97-AF65-F5344CB8AC3E}">
        <p14:creationId xmlns:p14="http://schemas.microsoft.com/office/powerpoint/2010/main" val="2353645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571500" indent="-571500" algn="ctr">
              <a:buFont typeface="Wingdings" panose="05000000000000000000" pitchFamily="2" charset="2"/>
              <a:buChar char="Ø"/>
            </a:pPr>
            <a:r>
              <a:rPr lang="es-CL" dirty="0" err="1"/>
              <a:t>GridView</a:t>
            </a:r>
            <a:r>
              <a:rPr lang="es-CL" dirty="0"/>
              <a:t> </a:t>
            </a:r>
            <a:r>
              <a:rPr lang="es-CL" dirty="0" smtClean="0"/>
              <a:t>(</a:t>
            </a:r>
            <a:r>
              <a:rPr lang="es-CL" dirty="0" err="1" smtClean="0"/>
              <a:t>code-behind</a:t>
            </a:r>
            <a:r>
              <a:rPr lang="es-CL" dirty="0" smtClean="0"/>
              <a:t>)</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448" y="2469776"/>
            <a:ext cx="6510107" cy="3778250"/>
          </a:xfrm>
        </p:spPr>
      </p:pic>
      <p:sp>
        <p:nvSpPr>
          <p:cNvPr id="5" name="Título 1"/>
          <p:cNvSpPr txBox="1">
            <a:spLocks/>
          </p:cNvSpPr>
          <p:nvPr/>
        </p:nvSpPr>
        <p:spPr>
          <a:xfrm>
            <a:off x="8095129" y="3482787"/>
            <a:ext cx="3644153" cy="28642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s-ES" sz="2000" dirty="0" smtClean="0"/>
              <a:t>Para poder llenar este </a:t>
            </a:r>
            <a:r>
              <a:rPr lang="es-ES" sz="2000" dirty="0" err="1" smtClean="0"/>
              <a:t>gridview</a:t>
            </a:r>
            <a:r>
              <a:rPr lang="es-ES" sz="2000" dirty="0" smtClean="0"/>
              <a:t> se utilizo un </a:t>
            </a:r>
            <a:r>
              <a:rPr lang="es-ES" sz="2000" dirty="0" err="1" smtClean="0"/>
              <a:t>datatable</a:t>
            </a:r>
            <a:r>
              <a:rPr lang="es-ES" sz="2000" dirty="0" smtClean="0"/>
              <a:t>, el cual es asignado mediante un </a:t>
            </a:r>
            <a:r>
              <a:rPr lang="es-ES" sz="2000" dirty="0" err="1" smtClean="0"/>
              <a:t>SqlDataAdapter</a:t>
            </a:r>
            <a:r>
              <a:rPr lang="es-ES" sz="2000" dirty="0" smtClean="0"/>
              <a:t>.</a:t>
            </a:r>
            <a:endParaRPr lang="es-CL" sz="2000" dirty="0"/>
          </a:p>
        </p:txBody>
      </p:sp>
    </p:spTree>
    <p:extLst>
      <p:ext uri="{BB962C8B-B14F-4D97-AF65-F5344CB8AC3E}">
        <p14:creationId xmlns:p14="http://schemas.microsoft.com/office/powerpoint/2010/main" val="4046189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571500" indent="-571500" algn="ctr">
              <a:buFont typeface="Wingdings" panose="05000000000000000000" pitchFamily="2" charset="2"/>
              <a:buChar char="Ø"/>
            </a:pPr>
            <a:r>
              <a:rPr lang="es-ES" dirty="0"/>
              <a:t>Variables de sesión</a:t>
            </a:r>
            <a:r>
              <a:rPr lang="es-CL" dirty="0"/>
              <a:t/>
            </a:r>
            <a:br>
              <a:rPr lang="es-CL" dirty="0"/>
            </a:b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390" y="1905000"/>
            <a:ext cx="5985657" cy="4855760"/>
          </a:xfrm>
        </p:spPr>
      </p:pic>
      <p:sp>
        <p:nvSpPr>
          <p:cNvPr id="5" name="Título 1"/>
          <p:cNvSpPr txBox="1">
            <a:spLocks/>
          </p:cNvSpPr>
          <p:nvPr/>
        </p:nvSpPr>
        <p:spPr>
          <a:xfrm>
            <a:off x="7645306" y="3263838"/>
            <a:ext cx="3644153" cy="28642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s-ES" sz="2000" dirty="0" smtClean="0"/>
              <a:t>Se </a:t>
            </a:r>
            <a:r>
              <a:rPr lang="es-ES" sz="2000" dirty="0" smtClean="0"/>
              <a:t>utilizó </a:t>
            </a:r>
            <a:r>
              <a:rPr lang="es-ES" sz="2000" dirty="0" smtClean="0"/>
              <a:t>las variables de sesión para poder identificar que tipo de usuario entra al Sistema.</a:t>
            </a:r>
            <a:endParaRPr lang="es-CL" sz="2000" dirty="0"/>
          </a:p>
        </p:txBody>
      </p:sp>
    </p:spTree>
    <p:extLst>
      <p:ext uri="{BB962C8B-B14F-4D97-AF65-F5344CB8AC3E}">
        <p14:creationId xmlns:p14="http://schemas.microsoft.com/office/powerpoint/2010/main" val="1432934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710</TotalTime>
  <Words>368</Words>
  <Application>Microsoft Office PowerPoint</Application>
  <PresentationFormat>Panorámica</PresentationFormat>
  <Paragraphs>34</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Century Gothic</vt:lpstr>
      <vt:lpstr>Wingdings</vt:lpstr>
      <vt:lpstr>Wingdings 3</vt:lpstr>
      <vt:lpstr>Espiral</vt:lpstr>
      <vt:lpstr>Proyecto ASP.NET</vt:lpstr>
      <vt:lpstr>Modelo entidad relación</vt:lpstr>
      <vt:lpstr>Formas de trabajo utilizadas</vt:lpstr>
      <vt:lpstr>Patrón DAO y DTO</vt:lpstr>
      <vt:lpstr>Ejemplo de insetar y Actualizar con patrón DAO</vt:lpstr>
      <vt:lpstr>Clase Conectar</vt:lpstr>
      <vt:lpstr>GridView (vista)</vt:lpstr>
      <vt:lpstr>GridView (code-behind)</vt:lpstr>
      <vt:lpstr>Variables de sesión </vt:lpstr>
      <vt:lpstr>DataSet -&gt; DataTable (DataRow).</vt:lpstr>
      <vt:lpstr>SQLCommand</vt:lpstr>
      <vt:lpstr>ExecuteScalar</vt:lpstr>
      <vt:lpstr>¡Gracias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.net</dc:title>
  <dc:creator>Nicol Faundez</dc:creator>
  <cp:lastModifiedBy>chris game</cp:lastModifiedBy>
  <cp:revision>30</cp:revision>
  <dcterms:created xsi:type="dcterms:W3CDTF">2017-12-26T19:16:08Z</dcterms:created>
  <dcterms:modified xsi:type="dcterms:W3CDTF">2017-12-28T05:53:06Z</dcterms:modified>
</cp:coreProperties>
</file>