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5" r:id="rId3"/>
    <p:sldId id="257" r:id="rId4"/>
    <p:sldId id="265" r:id="rId5"/>
    <p:sldId id="266" r:id="rId6"/>
    <p:sldId id="267" r:id="rId7"/>
    <p:sldId id="258" r:id="rId8"/>
    <p:sldId id="268" r:id="rId9"/>
    <p:sldId id="269" r:id="rId10"/>
    <p:sldId id="259" r:id="rId11"/>
    <p:sldId id="271" r:id="rId12"/>
    <p:sldId id="260" r:id="rId13"/>
    <p:sldId id="272" r:id="rId14"/>
    <p:sldId id="261" r:id="rId15"/>
    <p:sldId id="273" r:id="rId16"/>
    <p:sldId id="262" r:id="rId17"/>
    <p:sldId id="274" r:id="rId18"/>
    <p:sldId id="26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D2F183-DCE6-45FE-A718-C7B9BB39D8C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9694B353-BFB1-4D9F-BCB9-66A7181FFBFD}"/>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4FDDF971-5BBD-4275-816A-A21C98AA0947}" type="datetime1">
              <a:rPr lang="en-GB"/>
              <a:pPr lvl="0"/>
              <a:t>06/04/2018</a:t>
            </a:fld>
            <a:endParaRPr lang="en-GB"/>
          </a:p>
        </p:txBody>
      </p:sp>
      <p:sp>
        <p:nvSpPr>
          <p:cNvPr id="4" name="Slide Image Placeholder 3">
            <a:extLst>
              <a:ext uri="{FF2B5EF4-FFF2-40B4-BE49-F238E27FC236}">
                <a16:creationId xmlns:a16="http://schemas.microsoft.com/office/drawing/2014/main" id="{CE4C4990-46A9-4975-9DD8-677EE365C55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37CCFDB2-8337-4945-8725-5D4547E5FDD9}"/>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514B1467-4442-4DD0-82B4-7267EAA482DE}"/>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03E3A688-8E11-454D-8415-2B70135E4C88}"/>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D1D1BF99-C9D9-4CE3-BDAA-13303AC58E68}" type="slidenum">
              <a:t>‹#›</a:t>
            </a:fld>
            <a:endParaRPr lang="en-GB"/>
          </a:p>
        </p:txBody>
      </p:sp>
    </p:spTree>
    <p:extLst>
      <p:ext uri="{BB962C8B-B14F-4D97-AF65-F5344CB8AC3E}">
        <p14:creationId xmlns:p14="http://schemas.microsoft.com/office/powerpoint/2010/main" val="776026422"/>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8CF5E8-F9DA-49DD-9AD7-C01A7AE81C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417462-AE59-4ADB-866A-5603AA9A3EDC}"/>
              </a:ext>
            </a:extLst>
          </p:cNvPr>
          <p:cNvSpPr txBox="1">
            <a:spLocks noGrp="1"/>
          </p:cNvSpPr>
          <p:nvPr>
            <p:ph type="body" sz="quarter" idx="1"/>
          </p:nvPr>
        </p:nvSpPr>
        <p:spPr/>
        <p:txBody>
          <a:bodyPr/>
          <a:lstStyle/>
          <a:p>
            <a:pPr lvl="0"/>
            <a:r>
              <a:rPr lang="en-GB"/>
              <a:t>Introducing each of the members “our team” and the project we are working on which is BAPERS.</a:t>
            </a:r>
          </a:p>
          <a:p>
            <a:pPr lvl="0"/>
            <a:r>
              <a:rPr lang="en-GB"/>
              <a:t>Explaining a bit about how the team</a:t>
            </a:r>
          </a:p>
        </p:txBody>
      </p:sp>
      <p:sp>
        <p:nvSpPr>
          <p:cNvPr id="4" name="Slide Number Placeholder 3">
            <a:extLst>
              <a:ext uri="{FF2B5EF4-FFF2-40B4-BE49-F238E27FC236}">
                <a16:creationId xmlns:a16="http://schemas.microsoft.com/office/drawing/2014/main" id="{FC135C19-4084-497F-89F7-0DD84EC52F4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3EE500C-575C-4DBD-A7DD-B30802E87F43}" type="slidenum">
              <a:t>3</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7F9858-AD9C-4B30-A8C6-CB825AA378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458AF6-9418-40DC-9C94-C7A5BA24404E}"/>
              </a:ext>
            </a:extLst>
          </p:cNvPr>
          <p:cNvSpPr txBox="1">
            <a:spLocks noGrp="1"/>
          </p:cNvSpPr>
          <p:nvPr>
            <p:ph type="body" sz="quarter" idx="1"/>
          </p:nvPr>
        </p:nvSpPr>
        <p:spPr/>
        <p:txBody>
          <a:bodyPr/>
          <a:lstStyle/>
          <a:p>
            <a:pPr lvl="0"/>
            <a:r>
              <a:rPr lang="en-GB"/>
              <a:t>Consistency – SRD, there were issues with the use case specs as they didn’t match the GUI in terms of the functionalities.</a:t>
            </a:r>
          </a:p>
          <a:p>
            <a:pPr lvl="0"/>
            <a:r>
              <a:rPr lang="en-GB"/>
              <a:t>We could have spent more dedicated time to making sure it was consistent. Spent more time checking the document.</a:t>
            </a:r>
          </a:p>
          <a:p>
            <a:pPr lvl="0"/>
            <a:r>
              <a:rPr lang="en-GB"/>
              <a:t>With the GUI designs- we are missing functionalities that are required, there is a more suitable layout and a better user friendly approach.</a:t>
            </a:r>
          </a:p>
        </p:txBody>
      </p:sp>
      <p:sp>
        <p:nvSpPr>
          <p:cNvPr id="4" name="Slide Number Placeholder 3">
            <a:extLst>
              <a:ext uri="{FF2B5EF4-FFF2-40B4-BE49-F238E27FC236}">
                <a16:creationId xmlns:a16="http://schemas.microsoft.com/office/drawing/2014/main" id="{DF28BEAE-6EA2-4088-843B-E7377C67D2E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8E81C4F-FC45-4D9C-BB26-353CF8E481C7}" type="slidenum">
              <a:t>7</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CBF57-128B-42E3-9B66-B9C78FF8C8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ABB7D6-78C8-490B-B976-B0C599C851B6}"/>
              </a:ext>
            </a:extLst>
          </p:cNvPr>
          <p:cNvSpPr txBox="1">
            <a:spLocks noGrp="1"/>
          </p:cNvSpPr>
          <p:nvPr>
            <p:ph type="body" sz="quarter" idx="1"/>
          </p:nvPr>
        </p:nvSpPr>
        <p:spPr/>
        <p:txBody>
          <a:bodyPr/>
          <a:lstStyle/>
          <a:p>
            <a:pPr lvl="0"/>
            <a:r>
              <a:rPr lang="en-GB"/>
              <a:t>Although we had our roles, we all contributed in other parts of the 1</a:t>
            </a:r>
            <a:r>
              <a:rPr lang="en-GB" baseline="30000"/>
              <a:t>st</a:t>
            </a:r>
            <a:r>
              <a:rPr lang="en-GB"/>
              <a:t> deliverable. Checking over eachothers work etc</a:t>
            </a:r>
          </a:p>
        </p:txBody>
      </p:sp>
      <p:sp>
        <p:nvSpPr>
          <p:cNvPr id="4" name="Slide Number Placeholder 3">
            <a:extLst>
              <a:ext uri="{FF2B5EF4-FFF2-40B4-BE49-F238E27FC236}">
                <a16:creationId xmlns:a16="http://schemas.microsoft.com/office/drawing/2014/main" id="{30CAFE29-2B25-492C-AF25-2C9279E6954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B052837-3022-4A52-9BF9-8172B965107F}" type="slidenum">
              <a:t>10</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70C740-0E6F-4282-A0E4-E88FA5A985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E1A3FE-C3A0-4494-959C-3BC4D00BEB57}"/>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C412019E-6A18-4A8E-BD03-BEBD607FC93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CB90E93-5BD8-4D9E-829D-074D4A48010F}" type="slidenum">
              <a:t>16</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52A4C6-1777-4DC7-B9B3-46B8A82F92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424B58-84EC-4C20-B7CD-B28A3E82DDF6}"/>
              </a:ext>
            </a:extLst>
          </p:cNvPr>
          <p:cNvSpPr txBox="1">
            <a:spLocks noGrp="1"/>
          </p:cNvSpPr>
          <p:nvPr>
            <p:ph type="body" sz="quarter" idx="1"/>
          </p:nvPr>
        </p:nvSpPr>
        <p:spPr/>
        <p:txBody>
          <a:bodyPr/>
          <a:lstStyle/>
          <a:p>
            <a:pPr lvl="0"/>
            <a:r>
              <a:rPr lang="en-GB"/>
              <a:t>Edgar redid it when we asked vlad the first time and then that resulted in more work</a:t>
            </a:r>
          </a:p>
        </p:txBody>
      </p:sp>
      <p:sp>
        <p:nvSpPr>
          <p:cNvPr id="4" name="Slide Number Placeholder 3">
            <a:extLst>
              <a:ext uri="{FF2B5EF4-FFF2-40B4-BE49-F238E27FC236}">
                <a16:creationId xmlns:a16="http://schemas.microsoft.com/office/drawing/2014/main" id="{3263C452-78B6-44D9-99C8-46285787244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83E0D4-5B9C-4BA2-9416-A28067E9A46D}" type="slidenum">
              <a:t>18</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799539-8CD9-4540-AA21-D2CDC321E1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1221B0-4EFC-4BA8-B4EC-6DB8EE376190}"/>
              </a:ext>
            </a:extLst>
          </p:cNvPr>
          <p:cNvSpPr txBox="1">
            <a:spLocks noGrp="1"/>
          </p:cNvSpPr>
          <p:nvPr>
            <p:ph type="body" sz="quarter" idx="1"/>
          </p:nvPr>
        </p:nvSpPr>
        <p:spPr/>
        <p:txBody>
          <a:bodyPr/>
          <a:lstStyle/>
          <a:p>
            <a:pPr lvl="0"/>
            <a:r>
              <a:rPr lang="en-GB"/>
              <a:t>We are happy with the team m</a:t>
            </a:r>
          </a:p>
        </p:txBody>
      </p:sp>
      <p:sp>
        <p:nvSpPr>
          <p:cNvPr id="4" name="Slide Number Placeholder 3">
            <a:extLst>
              <a:ext uri="{FF2B5EF4-FFF2-40B4-BE49-F238E27FC236}">
                <a16:creationId xmlns:a16="http://schemas.microsoft.com/office/drawing/2014/main" id="{A5C9354F-0761-482E-9DFE-BC1DB55E5DB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0394B66-D7D6-4559-8266-760272242403}" type="slidenum">
              <a:t>19</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3BA65E18-AA88-4A6B-8F02-ECC2C7D5C901}"/>
              </a:ext>
            </a:extLst>
          </p:cNvPr>
          <p:cNvSpPr/>
          <p:nvPr/>
        </p:nvSpPr>
        <p:spPr>
          <a:xfrm>
            <a:off x="0" y="-3172"/>
            <a:ext cx="12191996" cy="5203822"/>
          </a:xfrm>
          <a:custGeom>
            <a:avLst/>
            <a:gdLst>
              <a:gd name="f0" fmla="val w"/>
              <a:gd name="f1" fmla="val h"/>
              <a:gd name="f2" fmla="val 0"/>
              <a:gd name="f3" fmla="val 5760"/>
              <a:gd name="f4" fmla="val 3278"/>
              <a:gd name="f5" fmla="val 3090"/>
              <a:gd name="f6" fmla="val 943"/>
              <a:gd name="f7" fmla="val 1123"/>
              <a:gd name="f8" fmla="val 3270"/>
              <a:gd name="f9" fmla="val 1127"/>
              <a:gd name="f10" fmla="val 3272"/>
              <a:gd name="f11" fmla="val 1133"/>
              <a:gd name="f12" fmla="val 3275"/>
              <a:gd name="f13" fmla="val 1139"/>
              <a:gd name="f14" fmla="val 1144"/>
              <a:gd name="f15" fmla="val 1150"/>
              <a:gd name="f16" fmla="val 1155"/>
              <a:gd name="f17" fmla="val 1161"/>
              <a:gd name="f18" fmla="val 1165"/>
              <a:gd name="f19" fmla="val 1345"/>
              <a:gd name="f20" fmla="*/ f0 1 5760"/>
              <a:gd name="f21" fmla="*/ f1 1 3278"/>
              <a:gd name="f22" fmla="+- f4 0 f2"/>
              <a:gd name="f23" fmla="+- f3 0 f2"/>
              <a:gd name="f24" fmla="*/ f23 1 5760"/>
              <a:gd name="f25" fmla="*/ f22 1 3278"/>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5760" h="3278">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72E21D2A-3D0F-4922-A3C4-A80811574BD2}"/>
              </a:ext>
            </a:extLst>
          </p:cNvPr>
          <p:cNvSpPr txBox="1">
            <a:spLocks noGrp="1"/>
          </p:cNvSpPr>
          <p:nvPr>
            <p:ph type="ctrTitle"/>
          </p:nvPr>
        </p:nvSpPr>
        <p:spPr>
          <a:xfrm>
            <a:off x="810002" y="1449150"/>
            <a:ext cx="10572000" cy="2971050"/>
          </a:xfrm>
        </p:spPr>
        <p:txBody>
          <a:bodyPr/>
          <a:lstStyle>
            <a:lvl1pPr>
              <a:defRPr sz="5400"/>
            </a:lvl1pPr>
          </a:lstStyle>
          <a:p>
            <a:pPr lvl="0"/>
            <a:r>
              <a:rPr lang="en-US"/>
              <a:t>Click to edit Master title style</a:t>
            </a:r>
          </a:p>
        </p:txBody>
      </p:sp>
      <p:sp>
        <p:nvSpPr>
          <p:cNvPr id="4" name="Subtitle 2">
            <a:extLst>
              <a:ext uri="{FF2B5EF4-FFF2-40B4-BE49-F238E27FC236}">
                <a16:creationId xmlns:a16="http://schemas.microsoft.com/office/drawing/2014/main" id="{F0111F0A-B8DD-42D1-ABBC-0E0AC08827B3}"/>
              </a:ext>
            </a:extLst>
          </p:cNvPr>
          <p:cNvSpPr txBox="1">
            <a:spLocks noGrp="1"/>
          </p:cNvSpPr>
          <p:nvPr>
            <p:ph type="subTitle" idx="1"/>
          </p:nvPr>
        </p:nvSpPr>
        <p:spPr>
          <a:xfrm>
            <a:off x="810002" y="5280842"/>
            <a:ext cx="10572000" cy="434970"/>
          </a:xfrm>
        </p:spPr>
        <p:txBody>
          <a:bodyPr anchor="t"/>
          <a:lstStyle>
            <a:lvl1pPr marL="0" indent="0">
              <a:buNone/>
              <a:defRPr/>
            </a:lvl1pPr>
          </a:lstStyle>
          <a:p>
            <a:pPr lvl="0"/>
            <a:r>
              <a:rPr lang="en-US"/>
              <a:t>Click to edit Master subtitle style</a:t>
            </a:r>
          </a:p>
        </p:txBody>
      </p:sp>
      <p:sp>
        <p:nvSpPr>
          <p:cNvPr id="5" name="Date Placeholder 3">
            <a:extLst>
              <a:ext uri="{FF2B5EF4-FFF2-40B4-BE49-F238E27FC236}">
                <a16:creationId xmlns:a16="http://schemas.microsoft.com/office/drawing/2014/main" id="{CA3EBB6D-5A65-4D72-AB53-034535B8DBD5}"/>
              </a:ext>
            </a:extLst>
          </p:cNvPr>
          <p:cNvSpPr txBox="1">
            <a:spLocks noGrp="1"/>
          </p:cNvSpPr>
          <p:nvPr>
            <p:ph type="dt" sz="half" idx="7"/>
          </p:nvPr>
        </p:nvSpPr>
        <p:spPr/>
        <p:txBody>
          <a:bodyPr/>
          <a:lstStyle>
            <a:lvl1pPr>
              <a:defRPr/>
            </a:lvl1pPr>
          </a:lstStyle>
          <a:p>
            <a:pPr lvl="0"/>
            <a:fld id="{43797CEA-D40C-4FC6-94FB-E8BC837C9EEA}" type="datetime1">
              <a:rPr lang="en-US"/>
              <a:pPr lvl="0"/>
              <a:t>4/6/2018</a:t>
            </a:fld>
            <a:endParaRPr lang="en-US"/>
          </a:p>
        </p:txBody>
      </p:sp>
      <p:sp>
        <p:nvSpPr>
          <p:cNvPr id="6" name="Footer Placeholder 4">
            <a:extLst>
              <a:ext uri="{FF2B5EF4-FFF2-40B4-BE49-F238E27FC236}">
                <a16:creationId xmlns:a16="http://schemas.microsoft.com/office/drawing/2014/main" id="{B160C4D5-76BD-44B1-B499-599D635C9C61}"/>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C6A3E66A-33D1-4DBF-8947-E881D0EDC44C}"/>
              </a:ext>
            </a:extLst>
          </p:cNvPr>
          <p:cNvSpPr txBox="1">
            <a:spLocks noGrp="1"/>
          </p:cNvSpPr>
          <p:nvPr>
            <p:ph type="sldNum" sz="quarter" idx="8"/>
          </p:nvPr>
        </p:nvSpPr>
        <p:spPr/>
        <p:txBody>
          <a:bodyPr/>
          <a:lstStyle>
            <a:lvl1pPr>
              <a:defRPr/>
            </a:lvl1pPr>
          </a:lstStyle>
          <a:p>
            <a:pPr lvl="0"/>
            <a:fld id="{11B789E3-0644-41B8-9196-2972C3EED4F7}" type="slidenum">
              <a:t>‹#›</a:t>
            </a:fld>
            <a:endParaRPr lang="en-US"/>
          </a:p>
        </p:txBody>
      </p:sp>
    </p:spTree>
    <p:extLst>
      <p:ext uri="{BB962C8B-B14F-4D97-AF65-F5344CB8AC3E}">
        <p14:creationId xmlns:p14="http://schemas.microsoft.com/office/powerpoint/2010/main" val="11801118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3F87-4B81-41CD-8B61-E52FE1AB409E}"/>
              </a:ext>
            </a:extLst>
          </p:cNvPr>
          <p:cNvSpPr txBox="1">
            <a:spLocks noGrp="1"/>
          </p:cNvSpPr>
          <p:nvPr>
            <p:ph type="title"/>
          </p:nvPr>
        </p:nvSpPr>
        <p:spPr>
          <a:xfrm>
            <a:off x="810002" y="4800600"/>
            <a:ext cx="10561420" cy="566735"/>
          </a:xfrm>
        </p:spPr>
        <p:txBody>
          <a:bodyPr>
            <a:normAutofit/>
          </a:bodyPr>
          <a:lstStyle>
            <a:lvl1pPr>
              <a:defRPr sz="2400" b="0"/>
            </a:lvl1pPr>
          </a:lstStyle>
          <a:p>
            <a:pPr lvl="0"/>
            <a:r>
              <a:rPr lang="en-US"/>
              <a:t>Click to edit Master title style</a:t>
            </a:r>
          </a:p>
        </p:txBody>
      </p:sp>
      <p:sp>
        <p:nvSpPr>
          <p:cNvPr id="3" name="Picture Placeholder 14">
            <a:extLst>
              <a:ext uri="{FF2B5EF4-FFF2-40B4-BE49-F238E27FC236}">
                <a16:creationId xmlns:a16="http://schemas.microsoft.com/office/drawing/2014/main" id="{8797F350-3A91-4F16-AA00-733862F4B751}"/>
              </a:ext>
            </a:extLst>
          </p:cNvPr>
          <p:cNvSpPr txBox="1">
            <a:spLocks noGrp="1"/>
          </p:cNvSpPr>
          <p:nvPr>
            <p:ph type="pic" idx="4294967295"/>
          </p:nvPr>
        </p:nvSpPr>
        <p:spPr>
          <a:xfrm>
            <a:off x="0" y="0"/>
            <a:ext cx="12191996" cy="4800600"/>
          </a:xfrm>
          <a:ln w="9528" cap="rnd">
            <a:solidFill>
              <a:srgbClr val="636363"/>
            </a:solidFill>
            <a:prstDash val="solid"/>
          </a:ln>
        </p:spPr>
        <p:txBody>
          <a:bodyPr anchor="t" anchorCtr="1"/>
          <a:lstStyle>
            <a:lvl1pPr marL="0" indent="0" algn="ctr">
              <a:buNone/>
              <a:defRPr sz="1600"/>
            </a:lvl1pPr>
          </a:lstStyle>
          <a:p>
            <a:pPr lvl="0"/>
            <a:r>
              <a:rPr lang="en-US"/>
              <a:t>Click icon to add picture</a:t>
            </a:r>
          </a:p>
        </p:txBody>
      </p:sp>
      <p:sp>
        <p:nvSpPr>
          <p:cNvPr id="4" name="Text Placeholder 3">
            <a:extLst>
              <a:ext uri="{FF2B5EF4-FFF2-40B4-BE49-F238E27FC236}">
                <a16:creationId xmlns:a16="http://schemas.microsoft.com/office/drawing/2014/main" id="{ADB049DC-8BC2-4CBB-B28A-CD91C6AF212F}"/>
              </a:ext>
            </a:extLst>
          </p:cNvPr>
          <p:cNvSpPr txBox="1">
            <a:spLocks noGrp="1"/>
          </p:cNvSpPr>
          <p:nvPr>
            <p:ph type="body" idx="4294967295"/>
          </p:nvPr>
        </p:nvSpPr>
        <p:spPr>
          <a:xfrm>
            <a:off x="810002" y="5367335"/>
            <a:ext cx="10561420" cy="493711"/>
          </a:xfrm>
        </p:spPr>
        <p:txBody>
          <a:bodyPr/>
          <a:lstStyle>
            <a:lvl1pPr marL="0" indent="0">
              <a:spcBef>
                <a:spcPts val="300"/>
              </a:spcBef>
              <a:buNone/>
              <a:defRPr sz="1200"/>
            </a:lvl1pPr>
          </a:lstStyle>
          <a:p>
            <a:pPr lvl="0"/>
            <a:r>
              <a:rPr lang="en-US"/>
              <a:t>Edit Master text styles</a:t>
            </a:r>
          </a:p>
        </p:txBody>
      </p:sp>
      <p:sp>
        <p:nvSpPr>
          <p:cNvPr id="5" name="Date Placeholder 4">
            <a:extLst>
              <a:ext uri="{FF2B5EF4-FFF2-40B4-BE49-F238E27FC236}">
                <a16:creationId xmlns:a16="http://schemas.microsoft.com/office/drawing/2014/main" id="{B3E980D9-4ED5-43BC-949F-3BC9A20687F8}"/>
              </a:ext>
            </a:extLst>
          </p:cNvPr>
          <p:cNvSpPr txBox="1">
            <a:spLocks noGrp="1"/>
          </p:cNvSpPr>
          <p:nvPr>
            <p:ph type="dt" sz="half" idx="7"/>
          </p:nvPr>
        </p:nvSpPr>
        <p:spPr/>
        <p:txBody>
          <a:bodyPr/>
          <a:lstStyle>
            <a:lvl1pPr>
              <a:defRPr/>
            </a:lvl1pPr>
          </a:lstStyle>
          <a:p>
            <a:pPr lvl="0"/>
            <a:fld id="{4EA304E0-5432-4D67-A3B7-16AFB1D55513}" type="datetime1">
              <a:rPr lang="en-US"/>
              <a:pPr lvl="0"/>
              <a:t>4/6/2018</a:t>
            </a:fld>
            <a:endParaRPr lang="en-US"/>
          </a:p>
        </p:txBody>
      </p:sp>
      <p:sp>
        <p:nvSpPr>
          <p:cNvPr id="6" name="Footer Placeholder 5">
            <a:extLst>
              <a:ext uri="{FF2B5EF4-FFF2-40B4-BE49-F238E27FC236}">
                <a16:creationId xmlns:a16="http://schemas.microsoft.com/office/drawing/2014/main" id="{C45AE354-DE41-4CE3-BB14-C2184B373499}"/>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AA1A67DE-6676-4413-9934-66971A1F04FE}"/>
              </a:ext>
            </a:extLst>
          </p:cNvPr>
          <p:cNvSpPr txBox="1">
            <a:spLocks noGrp="1"/>
          </p:cNvSpPr>
          <p:nvPr>
            <p:ph type="sldNum" sz="quarter" idx="8"/>
          </p:nvPr>
        </p:nvSpPr>
        <p:spPr/>
        <p:txBody>
          <a:bodyPr/>
          <a:lstStyle>
            <a:lvl1pPr>
              <a:defRPr/>
            </a:lvl1pPr>
          </a:lstStyle>
          <a:p>
            <a:pPr lvl="0"/>
            <a:fld id="{A98E3067-38C1-4A28-BC6B-A1D27B553A22}" type="slidenum">
              <a:t>‹#›</a:t>
            </a:fld>
            <a:endParaRPr lang="en-US"/>
          </a:p>
        </p:txBody>
      </p:sp>
    </p:spTree>
    <p:extLst>
      <p:ext uri="{BB962C8B-B14F-4D97-AF65-F5344CB8AC3E}">
        <p14:creationId xmlns:p14="http://schemas.microsoft.com/office/powerpoint/2010/main" val="280346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475B42C0-A10E-46DA-AD28-EC5D9EE534E3}"/>
              </a:ext>
            </a:extLst>
          </p:cNvPr>
          <p:cNvSpPr/>
          <p:nvPr/>
        </p:nvSpPr>
        <p:spPr>
          <a:xfrm>
            <a:off x="631694" y="1081451"/>
            <a:ext cx="6332412" cy="3239188"/>
          </a:xfrm>
          <a:custGeom>
            <a:avLst/>
            <a:gdLst>
              <a:gd name="f0" fmla="val w"/>
              <a:gd name="f1" fmla="val h"/>
              <a:gd name="f2" fmla="val 0"/>
              <a:gd name="f3" fmla="val 3384"/>
              <a:gd name="f4" fmla="val 2308"/>
              <a:gd name="f5" fmla="val 3340"/>
              <a:gd name="f6" fmla="val 44"/>
              <a:gd name="f7" fmla="val 34"/>
              <a:gd name="f8" fmla="val 26"/>
              <a:gd name="f9" fmla="val 4"/>
              <a:gd name="f10" fmla="val 20"/>
              <a:gd name="f11" fmla="val 8"/>
              <a:gd name="f12" fmla="val 12"/>
              <a:gd name="f13" fmla="val 2076"/>
              <a:gd name="f14" fmla="val 2086"/>
              <a:gd name="f15" fmla="val 2094"/>
              <a:gd name="f16" fmla="val 2100"/>
              <a:gd name="f17" fmla="val 2108"/>
              <a:gd name="f18" fmla="val 2112"/>
              <a:gd name="f19" fmla="val 2116"/>
              <a:gd name="f20" fmla="val 2120"/>
              <a:gd name="f21" fmla="val 474"/>
              <a:gd name="f22" fmla="val 650"/>
              <a:gd name="f23" fmla="val 2296"/>
              <a:gd name="f24" fmla="val 656"/>
              <a:gd name="f25" fmla="val 2300"/>
              <a:gd name="f26" fmla="val 664"/>
              <a:gd name="f27" fmla="val 2304"/>
              <a:gd name="f28" fmla="val 672"/>
              <a:gd name="f29" fmla="val 680"/>
              <a:gd name="f30" fmla="val 688"/>
              <a:gd name="f31" fmla="val 696"/>
              <a:gd name="f32" fmla="val 704"/>
              <a:gd name="f33" fmla="val 710"/>
              <a:gd name="f34" fmla="val 886"/>
              <a:gd name="f35" fmla="val 3350"/>
              <a:gd name="f36" fmla="val 3358"/>
              <a:gd name="f37" fmla="val 3364"/>
              <a:gd name="f38" fmla="val 3372"/>
              <a:gd name="f39" fmla="val 3376"/>
              <a:gd name="f40" fmla="val 3380"/>
              <a:gd name="f41" fmla="*/ f0 1 3384"/>
              <a:gd name="f42" fmla="*/ f1 1 2308"/>
              <a:gd name="f43" fmla="+- f4 0 f2"/>
              <a:gd name="f44" fmla="+- f3 0 f2"/>
              <a:gd name="f45" fmla="*/ f44 1 3384"/>
              <a:gd name="f46" fmla="*/ f43 1 2308"/>
              <a:gd name="f47" fmla="*/ 0 1 f45"/>
              <a:gd name="f48" fmla="*/ f3 1 f45"/>
              <a:gd name="f49" fmla="*/ 0 1 f46"/>
              <a:gd name="f50" fmla="*/ f4 1 f46"/>
              <a:gd name="f51" fmla="*/ f47 f41 1"/>
              <a:gd name="f52" fmla="*/ f48 f41 1"/>
              <a:gd name="f53" fmla="*/ f50 f42 1"/>
              <a:gd name="f54" fmla="*/ f49 f42 1"/>
            </a:gdLst>
            <a:ahLst/>
            <a:cxnLst>
              <a:cxn ang="3cd4">
                <a:pos x="hc" y="t"/>
              </a:cxn>
              <a:cxn ang="0">
                <a:pos x="r" y="vc"/>
              </a:cxn>
              <a:cxn ang="cd4">
                <a:pos x="hc" y="b"/>
              </a:cxn>
              <a:cxn ang="cd2">
                <a:pos x="l" y="vc"/>
              </a:cxn>
            </a:cxnLst>
            <a:rect l="f51" t="f54" r="f52" b="f53"/>
            <a:pathLst>
              <a:path w="3384" h="2308">
                <a:moveTo>
                  <a:pt x="f5" y="f2"/>
                </a:moveTo>
                <a:lnTo>
                  <a:pt x="f6" y="f2"/>
                </a:lnTo>
                <a:lnTo>
                  <a:pt x="f6" y="f2"/>
                </a:lnTo>
                <a:lnTo>
                  <a:pt x="f7" y="f2"/>
                </a:lnTo>
                <a:lnTo>
                  <a:pt x="f8" y="f9"/>
                </a:lnTo>
                <a:lnTo>
                  <a:pt x="f10" y="f11"/>
                </a:lnTo>
                <a:lnTo>
                  <a:pt x="f12" y="f12"/>
                </a:lnTo>
                <a:lnTo>
                  <a:pt x="f11" y="f10"/>
                </a:lnTo>
                <a:lnTo>
                  <a:pt x="f9" y="f8"/>
                </a:lnTo>
                <a:lnTo>
                  <a:pt x="f2" y="f7"/>
                </a:lnTo>
                <a:lnTo>
                  <a:pt x="f2" y="f6"/>
                </a:lnTo>
                <a:lnTo>
                  <a:pt x="f2" y="f13"/>
                </a:lnTo>
                <a:lnTo>
                  <a:pt x="f2" y="f13"/>
                </a:lnTo>
                <a:lnTo>
                  <a:pt x="f2" y="f14"/>
                </a:lnTo>
                <a:lnTo>
                  <a:pt x="f9" y="f15"/>
                </a:lnTo>
                <a:lnTo>
                  <a:pt x="f11" y="f16"/>
                </a:lnTo>
                <a:lnTo>
                  <a:pt x="f12" y="f17"/>
                </a:lnTo>
                <a:lnTo>
                  <a:pt x="f10" y="f18"/>
                </a:lnTo>
                <a:lnTo>
                  <a:pt x="f8" y="f19"/>
                </a:lnTo>
                <a:lnTo>
                  <a:pt x="f7" y="f20"/>
                </a:lnTo>
                <a:lnTo>
                  <a:pt x="f6" y="f20"/>
                </a:lnTo>
                <a:lnTo>
                  <a:pt x="f21" y="f20"/>
                </a:lnTo>
                <a:lnTo>
                  <a:pt x="f22" y="f23"/>
                </a:lnTo>
                <a:lnTo>
                  <a:pt x="f22" y="f23"/>
                </a:lnTo>
                <a:lnTo>
                  <a:pt x="f24" y="f25"/>
                </a:lnTo>
                <a:lnTo>
                  <a:pt x="f26" y="f27"/>
                </a:lnTo>
                <a:lnTo>
                  <a:pt x="f28" y="f4"/>
                </a:lnTo>
                <a:lnTo>
                  <a:pt x="f29" y="f4"/>
                </a:lnTo>
                <a:lnTo>
                  <a:pt x="f30" y="f4"/>
                </a:lnTo>
                <a:lnTo>
                  <a:pt x="f31" y="f27"/>
                </a:lnTo>
                <a:lnTo>
                  <a:pt x="f32" y="f25"/>
                </a:lnTo>
                <a:lnTo>
                  <a:pt x="f33" y="f23"/>
                </a:lnTo>
                <a:lnTo>
                  <a:pt x="f34" y="f20"/>
                </a:lnTo>
                <a:lnTo>
                  <a:pt x="f5" y="f20"/>
                </a:lnTo>
                <a:lnTo>
                  <a:pt x="f5" y="f20"/>
                </a:lnTo>
                <a:lnTo>
                  <a:pt x="f35" y="f20"/>
                </a:lnTo>
                <a:lnTo>
                  <a:pt x="f36" y="f19"/>
                </a:lnTo>
                <a:lnTo>
                  <a:pt x="f37" y="f18"/>
                </a:lnTo>
                <a:lnTo>
                  <a:pt x="f38" y="f17"/>
                </a:lnTo>
                <a:lnTo>
                  <a:pt x="f39" y="f16"/>
                </a:lnTo>
                <a:lnTo>
                  <a:pt x="f40" y="f15"/>
                </a:lnTo>
                <a:lnTo>
                  <a:pt x="f3" y="f14"/>
                </a:lnTo>
                <a:lnTo>
                  <a:pt x="f3" y="f13"/>
                </a:lnTo>
                <a:lnTo>
                  <a:pt x="f3" y="f6"/>
                </a:lnTo>
                <a:lnTo>
                  <a:pt x="f3" y="f6"/>
                </a:lnTo>
                <a:lnTo>
                  <a:pt x="f3" y="f7"/>
                </a:lnTo>
                <a:lnTo>
                  <a:pt x="f40" y="f8"/>
                </a:lnTo>
                <a:lnTo>
                  <a:pt x="f39" y="f10"/>
                </a:lnTo>
                <a:lnTo>
                  <a:pt x="f38" y="f12"/>
                </a:lnTo>
                <a:lnTo>
                  <a:pt x="f37" y="f11"/>
                </a:lnTo>
                <a:lnTo>
                  <a:pt x="f36" y="f9"/>
                </a:lnTo>
                <a:lnTo>
                  <a:pt x="f35" y="f2"/>
                </a:lnTo>
                <a:lnTo>
                  <a:pt x="f5" y="f2"/>
                </a:lnTo>
                <a:lnTo>
                  <a:pt x="f5"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958289DA-0DC0-4DEC-9F89-9352DAE76CB4}"/>
              </a:ext>
            </a:extLst>
          </p:cNvPr>
          <p:cNvSpPr txBox="1">
            <a:spLocks noGrp="1"/>
          </p:cNvSpPr>
          <p:nvPr>
            <p:ph type="title"/>
          </p:nvPr>
        </p:nvSpPr>
        <p:spPr>
          <a:xfrm>
            <a:off x="850986" y="1238499"/>
            <a:ext cx="5893838" cy="2645907"/>
          </a:xfrm>
        </p:spPr>
        <p:txBody>
          <a:bodyPr/>
          <a:lstStyle>
            <a:lvl1pPr>
              <a:defRPr sz="4200"/>
            </a:lvl1pPr>
          </a:lstStyle>
          <a:p>
            <a:pPr lvl="0"/>
            <a:r>
              <a:rPr lang="en-US"/>
              <a:t>Click to edit Master title style</a:t>
            </a:r>
          </a:p>
        </p:txBody>
      </p:sp>
      <p:sp>
        <p:nvSpPr>
          <p:cNvPr id="4" name="Text Placeholder 2">
            <a:extLst>
              <a:ext uri="{FF2B5EF4-FFF2-40B4-BE49-F238E27FC236}">
                <a16:creationId xmlns:a16="http://schemas.microsoft.com/office/drawing/2014/main" id="{9F0D4A68-F6FF-4E1E-B093-09A65D570159}"/>
              </a:ext>
            </a:extLst>
          </p:cNvPr>
          <p:cNvSpPr txBox="1">
            <a:spLocks noGrp="1"/>
          </p:cNvSpPr>
          <p:nvPr>
            <p:ph type="body" idx="4294967295"/>
          </p:nvPr>
        </p:nvSpPr>
        <p:spPr>
          <a:xfrm>
            <a:off x="853190" y="4443682"/>
            <a:ext cx="5891634" cy="713241"/>
          </a:xfrm>
        </p:spPr>
        <p:txBody>
          <a:bodyPr anchor="t">
            <a:noAutofit/>
          </a:bodyPr>
          <a:lstStyle>
            <a:lvl1pPr marL="0" indent="0">
              <a:buNone/>
              <a:defRPr/>
            </a:lvl1pPr>
          </a:lstStyle>
          <a:p>
            <a:pPr lvl="0"/>
            <a:r>
              <a:rPr lang="en-US"/>
              <a:t>Edit Master text styles</a:t>
            </a:r>
          </a:p>
        </p:txBody>
      </p:sp>
      <p:sp>
        <p:nvSpPr>
          <p:cNvPr id="5" name="Text Placeholder 5">
            <a:extLst>
              <a:ext uri="{FF2B5EF4-FFF2-40B4-BE49-F238E27FC236}">
                <a16:creationId xmlns:a16="http://schemas.microsoft.com/office/drawing/2014/main" id="{3EA9EA16-F8E5-45FD-8A7B-CA0313F7F75A}"/>
              </a:ext>
            </a:extLst>
          </p:cNvPr>
          <p:cNvSpPr txBox="1">
            <a:spLocks noGrp="1"/>
          </p:cNvSpPr>
          <p:nvPr>
            <p:ph type="body" idx="4294967295"/>
          </p:nvPr>
        </p:nvSpPr>
        <p:spPr>
          <a:xfrm>
            <a:off x="7574642" y="1081451"/>
            <a:ext cx="3810003" cy="4075462"/>
          </a:xfrm>
        </p:spPr>
        <p:txBody>
          <a:bodyPr anchor="t"/>
          <a:lstStyle>
            <a:lvl1pPr marL="0" indent="0">
              <a:buNone/>
              <a:defRPr/>
            </a:lvl1pPr>
          </a:lstStyle>
          <a:p>
            <a:pPr lvl="0"/>
            <a:r>
              <a:rPr lang="en-US"/>
              <a:t>Edit Master text styles</a:t>
            </a:r>
          </a:p>
        </p:txBody>
      </p:sp>
      <p:sp>
        <p:nvSpPr>
          <p:cNvPr id="6" name="Date Placeholder 3">
            <a:extLst>
              <a:ext uri="{FF2B5EF4-FFF2-40B4-BE49-F238E27FC236}">
                <a16:creationId xmlns:a16="http://schemas.microsoft.com/office/drawing/2014/main" id="{7BDA85AC-F575-45B3-9FDD-579843D1A852}"/>
              </a:ext>
            </a:extLst>
          </p:cNvPr>
          <p:cNvSpPr txBox="1">
            <a:spLocks noGrp="1"/>
          </p:cNvSpPr>
          <p:nvPr>
            <p:ph type="dt" sz="half" idx="7"/>
          </p:nvPr>
        </p:nvSpPr>
        <p:spPr/>
        <p:txBody>
          <a:bodyPr/>
          <a:lstStyle>
            <a:lvl1pPr>
              <a:defRPr/>
            </a:lvl1pPr>
          </a:lstStyle>
          <a:p>
            <a:pPr lvl="0"/>
            <a:fld id="{041BE3AE-E4A5-4728-9C8A-ECCEB3C5541A}" type="datetime1">
              <a:rPr lang="en-US"/>
              <a:pPr lvl="0"/>
              <a:t>4/6/2018</a:t>
            </a:fld>
            <a:endParaRPr lang="en-US"/>
          </a:p>
        </p:txBody>
      </p:sp>
      <p:sp>
        <p:nvSpPr>
          <p:cNvPr id="7" name="Footer Placeholder 4">
            <a:extLst>
              <a:ext uri="{FF2B5EF4-FFF2-40B4-BE49-F238E27FC236}">
                <a16:creationId xmlns:a16="http://schemas.microsoft.com/office/drawing/2014/main" id="{2E092D14-24D1-477F-B494-FF5BE9C792FF}"/>
              </a:ext>
            </a:extLst>
          </p:cNvPr>
          <p:cNvSpPr txBox="1">
            <a:spLocks noGrp="1"/>
          </p:cNvSpPr>
          <p:nvPr>
            <p:ph type="ftr" sz="quarter" idx="9"/>
          </p:nvPr>
        </p:nvSpPr>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D7657C4B-2E08-4BB6-87E8-32C169D0623C}"/>
              </a:ext>
            </a:extLst>
          </p:cNvPr>
          <p:cNvSpPr txBox="1">
            <a:spLocks noGrp="1"/>
          </p:cNvSpPr>
          <p:nvPr>
            <p:ph type="sldNum" sz="quarter" idx="8"/>
          </p:nvPr>
        </p:nvSpPr>
        <p:spPr/>
        <p:txBody>
          <a:bodyPr/>
          <a:lstStyle>
            <a:lvl1pPr>
              <a:defRPr/>
            </a:lvl1pPr>
          </a:lstStyle>
          <a:p>
            <a:pPr lvl="0"/>
            <a:fld id="{E92456EE-B1AA-4687-B494-0DEAE081E29E}" type="slidenum">
              <a:t>‹#›</a:t>
            </a:fld>
            <a:endParaRPr lang="en-US"/>
          </a:p>
        </p:txBody>
      </p:sp>
    </p:spTree>
    <p:extLst>
      <p:ext uri="{BB962C8B-B14F-4D97-AF65-F5344CB8AC3E}">
        <p14:creationId xmlns:p14="http://schemas.microsoft.com/office/powerpoint/2010/main" val="1178163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BDDA8FB7-0E3C-43CE-A7B4-EF7F234860F2}"/>
              </a:ext>
            </a:extLst>
          </p:cNvPr>
          <p:cNvSpPr/>
          <p:nvPr/>
        </p:nvSpPr>
        <p:spPr>
          <a:xfrm>
            <a:off x="1140887" y="2286585"/>
            <a:ext cx="4895112" cy="2503974"/>
          </a:xfrm>
          <a:custGeom>
            <a:avLst/>
            <a:gdLst>
              <a:gd name="f0" fmla="val w"/>
              <a:gd name="f1" fmla="val h"/>
              <a:gd name="f2" fmla="val 0"/>
              <a:gd name="f3" fmla="val 3384"/>
              <a:gd name="f4" fmla="val 2308"/>
              <a:gd name="f5" fmla="val 3340"/>
              <a:gd name="f6" fmla="val 44"/>
              <a:gd name="f7" fmla="val 34"/>
              <a:gd name="f8" fmla="val 26"/>
              <a:gd name="f9" fmla="val 4"/>
              <a:gd name="f10" fmla="val 20"/>
              <a:gd name="f11" fmla="val 8"/>
              <a:gd name="f12" fmla="val 12"/>
              <a:gd name="f13" fmla="val 2076"/>
              <a:gd name="f14" fmla="val 2086"/>
              <a:gd name="f15" fmla="val 2094"/>
              <a:gd name="f16" fmla="val 2100"/>
              <a:gd name="f17" fmla="val 2108"/>
              <a:gd name="f18" fmla="val 2112"/>
              <a:gd name="f19" fmla="val 2116"/>
              <a:gd name="f20" fmla="val 2120"/>
              <a:gd name="f21" fmla="val 474"/>
              <a:gd name="f22" fmla="val 650"/>
              <a:gd name="f23" fmla="val 2296"/>
              <a:gd name="f24" fmla="val 656"/>
              <a:gd name="f25" fmla="val 2300"/>
              <a:gd name="f26" fmla="val 664"/>
              <a:gd name="f27" fmla="val 2304"/>
              <a:gd name="f28" fmla="val 672"/>
              <a:gd name="f29" fmla="val 680"/>
              <a:gd name="f30" fmla="val 688"/>
              <a:gd name="f31" fmla="val 696"/>
              <a:gd name="f32" fmla="val 704"/>
              <a:gd name="f33" fmla="val 710"/>
              <a:gd name="f34" fmla="val 886"/>
              <a:gd name="f35" fmla="val 3350"/>
              <a:gd name="f36" fmla="val 3358"/>
              <a:gd name="f37" fmla="val 3364"/>
              <a:gd name="f38" fmla="val 3372"/>
              <a:gd name="f39" fmla="val 3376"/>
              <a:gd name="f40" fmla="val 3380"/>
              <a:gd name="f41" fmla="*/ f0 1 3384"/>
              <a:gd name="f42" fmla="*/ f1 1 2308"/>
              <a:gd name="f43" fmla="+- f4 0 f2"/>
              <a:gd name="f44" fmla="+- f3 0 f2"/>
              <a:gd name="f45" fmla="*/ f44 1 3384"/>
              <a:gd name="f46" fmla="*/ f43 1 2308"/>
              <a:gd name="f47" fmla="*/ 0 1 f45"/>
              <a:gd name="f48" fmla="*/ f3 1 f45"/>
              <a:gd name="f49" fmla="*/ 0 1 f46"/>
              <a:gd name="f50" fmla="*/ f4 1 f46"/>
              <a:gd name="f51" fmla="*/ f47 f41 1"/>
              <a:gd name="f52" fmla="*/ f48 f41 1"/>
              <a:gd name="f53" fmla="*/ f50 f42 1"/>
              <a:gd name="f54" fmla="*/ f49 f42 1"/>
            </a:gdLst>
            <a:ahLst/>
            <a:cxnLst>
              <a:cxn ang="3cd4">
                <a:pos x="hc" y="t"/>
              </a:cxn>
              <a:cxn ang="0">
                <a:pos x="r" y="vc"/>
              </a:cxn>
              <a:cxn ang="cd4">
                <a:pos x="hc" y="b"/>
              </a:cxn>
              <a:cxn ang="cd2">
                <a:pos x="l" y="vc"/>
              </a:cxn>
            </a:cxnLst>
            <a:rect l="f51" t="f54" r="f52" b="f53"/>
            <a:pathLst>
              <a:path w="3384" h="2308">
                <a:moveTo>
                  <a:pt x="f5" y="f2"/>
                </a:moveTo>
                <a:lnTo>
                  <a:pt x="f6" y="f2"/>
                </a:lnTo>
                <a:lnTo>
                  <a:pt x="f6" y="f2"/>
                </a:lnTo>
                <a:lnTo>
                  <a:pt x="f7" y="f2"/>
                </a:lnTo>
                <a:lnTo>
                  <a:pt x="f8" y="f9"/>
                </a:lnTo>
                <a:lnTo>
                  <a:pt x="f10" y="f11"/>
                </a:lnTo>
                <a:lnTo>
                  <a:pt x="f12" y="f12"/>
                </a:lnTo>
                <a:lnTo>
                  <a:pt x="f11" y="f10"/>
                </a:lnTo>
                <a:lnTo>
                  <a:pt x="f9" y="f8"/>
                </a:lnTo>
                <a:lnTo>
                  <a:pt x="f2" y="f7"/>
                </a:lnTo>
                <a:lnTo>
                  <a:pt x="f2" y="f6"/>
                </a:lnTo>
                <a:lnTo>
                  <a:pt x="f2" y="f13"/>
                </a:lnTo>
                <a:lnTo>
                  <a:pt x="f2" y="f13"/>
                </a:lnTo>
                <a:lnTo>
                  <a:pt x="f2" y="f14"/>
                </a:lnTo>
                <a:lnTo>
                  <a:pt x="f9" y="f15"/>
                </a:lnTo>
                <a:lnTo>
                  <a:pt x="f11" y="f16"/>
                </a:lnTo>
                <a:lnTo>
                  <a:pt x="f12" y="f17"/>
                </a:lnTo>
                <a:lnTo>
                  <a:pt x="f10" y="f18"/>
                </a:lnTo>
                <a:lnTo>
                  <a:pt x="f8" y="f19"/>
                </a:lnTo>
                <a:lnTo>
                  <a:pt x="f7" y="f20"/>
                </a:lnTo>
                <a:lnTo>
                  <a:pt x="f6" y="f20"/>
                </a:lnTo>
                <a:lnTo>
                  <a:pt x="f21" y="f20"/>
                </a:lnTo>
                <a:lnTo>
                  <a:pt x="f22" y="f23"/>
                </a:lnTo>
                <a:lnTo>
                  <a:pt x="f22" y="f23"/>
                </a:lnTo>
                <a:lnTo>
                  <a:pt x="f24" y="f25"/>
                </a:lnTo>
                <a:lnTo>
                  <a:pt x="f26" y="f27"/>
                </a:lnTo>
                <a:lnTo>
                  <a:pt x="f28" y="f4"/>
                </a:lnTo>
                <a:lnTo>
                  <a:pt x="f29" y="f4"/>
                </a:lnTo>
                <a:lnTo>
                  <a:pt x="f30" y="f4"/>
                </a:lnTo>
                <a:lnTo>
                  <a:pt x="f31" y="f27"/>
                </a:lnTo>
                <a:lnTo>
                  <a:pt x="f32" y="f25"/>
                </a:lnTo>
                <a:lnTo>
                  <a:pt x="f33" y="f23"/>
                </a:lnTo>
                <a:lnTo>
                  <a:pt x="f34" y="f20"/>
                </a:lnTo>
                <a:lnTo>
                  <a:pt x="f5" y="f20"/>
                </a:lnTo>
                <a:lnTo>
                  <a:pt x="f5" y="f20"/>
                </a:lnTo>
                <a:lnTo>
                  <a:pt x="f35" y="f20"/>
                </a:lnTo>
                <a:lnTo>
                  <a:pt x="f36" y="f19"/>
                </a:lnTo>
                <a:lnTo>
                  <a:pt x="f37" y="f18"/>
                </a:lnTo>
                <a:lnTo>
                  <a:pt x="f38" y="f17"/>
                </a:lnTo>
                <a:lnTo>
                  <a:pt x="f39" y="f16"/>
                </a:lnTo>
                <a:lnTo>
                  <a:pt x="f40" y="f15"/>
                </a:lnTo>
                <a:lnTo>
                  <a:pt x="f3" y="f14"/>
                </a:lnTo>
                <a:lnTo>
                  <a:pt x="f3" y="f13"/>
                </a:lnTo>
                <a:lnTo>
                  <a:pt x="f3" y="f6"/>
                </a:lnTo>
                <a:lnTo>
                  <a:pt x="f3" y="f6"/>
                </a:lnTo>
                <a:lnTo>
                  <a:pt x="f3" y="f7"/>
                </a:lnTo>
                <a:lnTo>
                  <a:pt x="f40" y="f8"/>
                </a:lnTo>
                <a:lnTo>
                  <a:pt x="f39" y="f10"/>
                </a:lnTo>
                <a:lnTo>
                  <a:pt x="f38" y="f12"/>
                </a:lnTo>
                <a:lnTo>
                  <a:pt x="f37" y="f11"/>
                </a:lnTo>
                <a:lnTo>
                  <a:pt x="f36" y="f9"/>
                </a:lnTo>
                <a:lnTo>
                  <a:pt x="f35" y="f2"/>
                </a:lnTo>
                <a:lnTo>
                  <a:pt x="f5" y="f2"/>
                </a:lnTo>
                <a:lnTo>
                  <a:pt x="f5"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A839E6F8-0E8F-4AA1-A07A-A73361FCB525}"/>
              </a:ext>
            </a:extLst>
          </p:cNvPr>
          <p:cNvSpPr txBox="1">
            <a:spLocks noGrp="1"/>
          </p:cNvSpPr>
          <p:nvPr>
            <p:ph type="title"/>
          </p:nvPr>
        </p:nvSpPr>
        <p:spPr>
          <a:xfrm>
            <a:off x="1357088" y="2435952"/>
            <a:ext cx="4382518" cy="2007784"/>
          </a:xfrm>
        </p:spPr>
        <p:txBody>
          <a:bodyPr/>
          <a:lstStyle>
            <a:lvl1pPr>
              <a:defRPr sz="3200"/>
            </a:lvl1pPr>
          </a:lstStyle>
          <a:p>
            <a:pPr lvl="0"/>
            <a:r>
              <a:rPr lang="en-US"/>
              <a:t>Click to edit Master title style</a:t>
            </a:r>
          </a:p>
        </p:txBody>
      </p:sp>
      <p:sp>
        <p:nvSpPr>
          <p:cNvPr id="4" name="Text Placeholder 5">
            <a:extLst>
              <a:ext uri="{FF2B5EF4-FFF2-40B4-BE49-F238E27FC236}">
                <a16:creationId xmlns:a16="http://schemas.microsoft.com/office/drawing/2014/main" id="{38DA3D39-B982-4E13-8C09-88B6916A2815}"/>
              </a:ext>
            </a:extLst>
          </p:cNvPr>
          <p:cNvSpPr txBox="1">
            <a:spLocks noGrp="1"/>
          </p:cNvSpPr>
          <p:nvPr>
            <p:ph type="body" idx="4294967295"/>
          </p:nvPr>
        </p:nvSpPr>
        <p:spPr>
          <a:xfrm>
            <a:off x="6155996" y="2286000"/>
            <a:ext cx="4880299" cy="2295528"/>
          </a:xfrm>
        </p:spPr>
        <p:txBody>
          <a:bodyPr anchor="t"/>
          <a:lstStyle>
            <a:lvl1pPr marL="0" indent="0">
              <a:buNone/>
              <a:defRPr/>
            </a:lvl1pPr>
          </a:lstStyle>
          <a:p>
            <a:pPr lvl="0"/>
            <a:r>
              <a:rPr lang="en-US"/>
              <a:t>Edit Master text styles</a:t>
            </a:r>
          </a:p>
        </p:txBody>
      </p:sp>
      <p:sp>
        <p:nvSpPr>
          <p:cNvPr id="5" name="Date Placeholder 1">
            <a:extLst>
              <a:ext uri="{FF2B5EF4-FFF2-40B4-BE49-F238E27FC236}">
                <a16:creationId xmlns:a16="http://schemas.microsoft.com/office/drawing/2014/main" id="{13525B71-6EE9-4CD6-9867-0C98F625DCA0}"/>
              </a:ext>
            </a:extLst>
          </p:cNvPr>
          <p:cNvSpPr txBox="1">
            <a:spLocks noGrp="1"/>
          </p:cNvSpPr>
          <p:nvPr>
            <p:ph type="dt" sz="half" idx="7"/>
          </p:nvPr>
        </p:nvSpPr>
        <p:spPr/>
        <p:txBody>
          <a:bodyPr/>
          <a:lstStyle>
            <a:lvl1pPr>
              <a:defRPr/>
            </a:lvl1pPr>
          </a:lstStyle>
          <a:p>
            <a:pPr lvl="0"/>
            <a:fld id="{93382F7F-9402-42EB-95DD-6031E163D04C}" type="datetime1">
              <a:rPr lang="en-US"/>
              <a:pPr lvl="0"/>
              <a:t>4/6/2018</a:t>
            </a:fld>
            <a:endParaRPr lang="en-US"/>
          </a:p>
        </p:txBody>
      </p:sp>
      <p:sp>
        <p:nvSpPr>
          <p:cNvPr id="6" name="Footer Placeholder 2">
            <a:extLst>
              <a:ext uri="{FF2B5EF4-FFF2-40B4-BE49-F238E27FC236}">
                <a16:creationId xmlns:a16="http://schemas.microsoft.com/office/drawing/2014/main" id="{0BB17F8F-0D9E-435D-B469-15040EBB290D}"/>
              </a:ext>
            </a:extLst>
          </p:cNvPr>
          <p:cNvSpPr txBox="1">
            <a:spLocks noGrp="1"/>
          </p:cNvSpPr>
          <p:nvPr>
            <p:ph type="ftr" sz="quarter" idx="9"/>
          </p:nvPr>
        </p:nvSpPr>
        <p:spPr/>
        <p:txBody>
          <a:bodyPr/>
          <a:lstStyle>
            <a:lvl1pPr>
              <a:defRPr/>
            </a:lvl1pPr>
          </a:lstStyle>
          <a:p>
            <a:pPr lvl="0"/>
            <a:endParaRPr lang="en-US"/>
          </a:p>
        </p:txBody>
      </p:sp>
      <p:sp>
        <p:nvSpPr>
          <p:cNvPr id="7" name="Slide Number Placeholder 3">
            <a:extLst>
              <a:ext uri="{FF2B5EF4-FFF2-40B4-BE49-F238E27FC236}">
                <a16:creationId xmlns:a16="http://schemas.microsoft.com/office/drawing/2014/main" id="{2C4C7C6F-B2D4-409B-B14E-477398248EEC}"/>
              </a:ext>
            </a:extLst>
          </p:cNvPr>
          <p:cNvSpPr txBox="1">
            <a:spLocks noGrp="1"/>
          </p:cNvSpPr>
          <p:nvPr>
            <p:ph type="sldNum" sz="quarter" idx="8"/>
          </p:nvPr>
        </p:nvSpPr>
        <p:spPr/>
        <p:txBody>
          <a:bodyPr/>
          <a:lstStyle>
            <a:lvl1pPr>
              <a:defRPr/>
            </a:lvl1pPr>
          </a:lstStyle>
          <a:p>
            <a:pPr lvl="0"/>
            <a:fld id="{FAD51217-FBAB-417B-9BAE-1866F8134C36}" type="slidenum">
              <a:t>‹#›</a:t>
            </a:fld>
            <a:endParaRPr lang="en-US"/>
          </a:p>
        </p:txBody>
      </p:sp>
    </p:spTree>
    <p:extLst>
      <p:ext uri="{BB962C8B-B14F-4D97-AF65-F5344CB8AC3E}">
        <p14:creationId xmlns:p14="http://schemas.microsoft.com/office/powerpoint/2010/main" val="3429814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23E3199D-5E5B-44AA-8EA0-2A20E736BC9E}"/>
              </a:ext>
            </a:extLst>
          </p:cNvPr>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 f4 0 f2"/>
              <a:gd name="f23" fmla="+- f3 0 f2"/>
              <a:gd name="f24" fmla="*/ f23 1 5760"/>
              <a:gd name="f25" fmla="*/ f22 1 1377"/>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C241AFB7-0C79-4A22-956E-A6CD3E854947}"/>
              </a:ext>
            </a:extLst>
          </p:cNvPr>
          <p:cNvSpPr txBox="1">
            <a:spLocks noGrp="1"/>
          </p:cNvSpPr>
          <p:nvPr>
            <p:ph type="title"/>
          </p:nvPr>
        </p:nvSpPr>
        <p:spPr/>
        <p:txBody>
          <a:bodyPr/>
          <a:lstStyle>
            <a:lvl1pPr>
              <a:defRPr/>
            </a:lvl1pPr>
          </a:lstStyle>
          <a:p>
            <a:pPr lvl="0"/>
            <a:r>
              <a:rPr lang="en-US"/>
              <a:t>Click to edit Master title style</a:t>
            </a:r>
          </a:p>
        </p:txBody>
      </p:sp>
      <p:sp>
        <p:nvSpPr>
          <p:cNvPr id="4" name="Vertical Text Placeholder 2">
            <a:extLst>
              <a:ext uri="{FF2B5EF4-FFF2-40B4-BE49-F238E27FC236}">
                <a16:creationId xmlns:a16="http://schemas.microsoft.com/office/drawing/2014/main" id="{657EE056-5455-4191-86EC-ECE6427F6E08}"/>
              </a:ext>
            </a:extLst>
          </p:cNvPr>
          <p:cNvSpPr txBox="1">
            <a:spLocks noGrp="1"/>
          </p:cNvSpPr>
          <p:nvPr>
            <p:ph type="body" orient="vert" idx="1"/>
          </p:nvPr>
        </p:nvSpPr>
        <p:spPr/>
        <p:txBody>
          <a:bodyPr vert="eaVert" ancho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79651B1-4619-4575-83DA-638D07E569FD}"/>
              </a:ext>
            </a:extLst>
          </p:cNvPr>
          <p:cNvSpPr txBox="1">
            <a:spLocks noGrp="1"/>
          </p:cNvSpPr>
          <p:nvPr>
            <p:ph type="dt" sz="half" idx="7"/>
          </p:nvPr>
        </p:nvSpPr>
        <p:spPr/>
        <p:txBody>
          <a:bodyPr/>
          <a:lstStyle>
            <a:lvl1pPr>
              <a:defRPr/>
            </a:lvl1pPr>
          </a:lstStyle>
          <a:p>
            <a:pPr lvl="0"/>
            <a:fld id="{36F41398-F47A-4BD3-8B8C-2B8E0352936C}" type="datetime1">
              <a:rPr lang="en-US"/>
              <a:pPr lvl="0"/>
              <a:t>4/6/2018</a:t>
            </a:fld>
            <a:endParaRPr lang="en-US"/>
          </a:p>
        </p:txBody>
      </p:sp>
      <p:sp>
        <p:nvSpPr>
          <p:cNvPr id="6" name="Footer Placeholder 4">
            <a:extLst>
              <a:ext uri="{FF2B5EF4-FFF2-40B4-BE49-F238E27FC236}">
                <a16:creationId xmlns:a16="http://schemas.microsoft.com/office/drawing/2014/main" id="{F32B5F2E-DF2D-4F08-AB0F-AE781235360D}"/>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6BA11510-7D66-476E-A486-134E6F6B4F5B}"/>
              </a:ext>
            </a:extLst>
          </p:cNvPr>
          <p:cNvSpPr txBox="1">
            <a:spLocks noGrp="1"/>
          </p:cNvSpPr>
          <p:nvPr>
            <p:ph type="sldNum" sz="quarter" idx="8"/>
          </p:nvPr>
        </p:nvSpPr>
        <p:spPr/>
        <p:txBody>
          <a:bodyPr/>
          <a:lstStyle>
            <a:lvl1pPr>
              <a:defRPr/>
            </a:lvl1pPr>
          </a:lstStyle>
          <a:p>
            <a:pPr lvl="0"/>
            <a:fld id="{15484EFA-2AA9-41B3-B2CC-8A9803C29BBA}" type="slidenum">
              <a:t>‹#›</a:t>
            </a:fld>
            <a:endParaRPr lang="en-US"/>
          </a:p>
        </p:txBody>
      </p:sp>
    </p:spTree>
    <p:extLst>
      <p:ext uri="{BB962C8B-B14F-4D97-AF65-F5344CB8AC3E}">
        <p14:creationId xmlns:p14="http://schemas.microsoft.com/office/powerpoint/2010/main" val="97415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C3B080AA-25AC-4B6D-8467-FF1C623341C8}"/>
              </a:ext>
            </a:extLst>
          </p:cNvPr>
          <p:cNvSpPr/>
          <p:nvPr/>
        </p:nvSpPr>
        <p:spPr>
          <a:xfrm>
            <a:off x="7669648" y="446090"/>
            <a:ext cx="4522348" cy="5414957"/>
          </a:xfrm>
          <a:custGeom>
            <a:avLst/>
            <a:gdLst>
              <a:gd name="f0" fmla="val w"/>
              <a:gd name="f1" fmla="val h"/>
              <a:gd name="f2" fmla="val 0"/>
              <a:gd name="f3" fmla="val 2879"/>
              <a:gd name="f4" fmla="val 4320"/>
              <a:gd name="f5" fmla="val 183"/>
              <a:gd name="f6" fmla="val 1197"/>
              <a:gd name="f7" fmla="val 8"/>
              <a:gd name="f8" fmla="val 1372"/>
              <a:gd name="f9" fmla="val 6"/>
              <a:gd name="f10" fmla="val 1376"/>
              <a:gd name="f11" fmla="val 3"/>
              <a:gd name="f12" fmla="val 1382"/>
              <a:gd name="f13" fmla="val 1387"/>
              <a:gd name="f14" fmla="val 1393"/>
              <a:gd name="f15" fmla="val 1399"/>
              <a:gd name="f16" fmla="val 1404"/>
              <a:gd name="f17" fmla="val 1410"/>
              <a:gd name="f18" fmla="val 1414"/>
              <a:gd name="f19" fmla="val 1589"/>
              <a:gd name="f20" fmla="*/ f0 1 2879"/>
              <a:gd name="f21" fmla="*/ f1 1 4320"/>
              <a:gd name="f22" fmla="+- f4 0 f2"/>
              <a:gd name="f23" fmla="+- f3 0 f2"/>
              <a:gd name="f24" fmla="*/ f23 1 2879"/>
              <a:gd name="f25" fmla="*/ f22 1 4320"/>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2879" h="4320">
                <a:moveTo>
                  <a:pt x="f5" y="f2"/>
                </a:moveTo>
                <a:lnTo>
                  <a:pt x="f5" y="f6"/>
                </a:lnTo>
                <a:lnTo>
                  <a:pt x="f7" y="f8"/>
                </a:lnTo>
                <a:lnTo>
                  <a:pt x="f7" y="f8"/>
                </a:lnTo>
                <a:lnTo>
                  <a:pt x="f9" y="f10"/>
                </a:lnTo>
                <a:lnTo>
                  <a:pt x="f11" y="f12"/>
                </a:lnTo>
                <a:lnTo>
                  <a:pt x="f2" y="f13"/>
                </a:lnTo>
                <a:lnTo>
                  <a:pt x="f2" y="f14"/>
                </a:lnTo>
                <a:lnTo>
                  <a:pt x="f2" y="f15"/>
                </a:lnTo>
                <a:lnTo>
                  <a:pt x="f11" y="f16"/>
                </a:lnTo>
                <a:lnTo>
                  <a:pt x="f9" y="f17"/>
                </a:lnTo>
                <a:lnTo>
                  <a:pt x="f7" y="f18"/>
                </a:lnTo>
                <a:lnTo>
                  <a:pt x="f5" y="f19"/>
                </a:lnTo>
                <a:lnTo>
                  <a:pt x="f5" y="f4"/>
                </a:lnTo>
                <a:lnTo>
                  <a:pt x="f3" y="f4"/>
                </a:lnTo>
                <a:lnTo>
                  <a:pt x="f3" y="f2"/>
                </a:lnTo>
                <a:lnTo>
                  <a:pt x="f5"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 name="Vertical Title 1">
            <a:extLst>
              <a:ext uri="{FF2B5EF4-FFF2-40B4-BE49-F238E27FC236}">
                <a16:creationId xmlns:a16="http://schemas.microsoft.com/office/drawing/2014/main" id="{324A5448-4E88-4D00-B9D9-D9D6B04EDCA2}"/>
              </a:ext>
            </a:extLst>
          </p:cNvPr>
          <p:cNvSpPr txBox="1">
            <a:spLocks noGrp="1"/>
          </p:cNvSpPr>
          <p:nvPr>
            <p:ph type="title" orient="vert"/>
          </p:nvPr>
        </p:nvSpPr>
        <p:spPr>
          <a:xfrm>
            <a:off x="8183541" y="586166"/>
            <a:ext cx="2494794" cy="5134794"/>
          </a:xfrm>
        </p:spPr>
        <p:txBody>
          <a:bodyPr vert="eaVert"/>
          <a:lstStyle>
            <a:lvl1pPr>
              <a:defRPr/>
            </a:lvl1pPr>
          </a:lstStyle>
          <a:p>
            <a:pPr lvl="0"/>
            <a:r>
              <a:rPr lang="en-US"/>
              <a:t>Click to edit Master title style</a:t>
            </a:r>
          </a:p>
        </p:txBody>
      </p:sp>
      <p:sp>
        <p:nvSpPr>
          <p:cNvPr id="4" name="Vertical Text Placeholder 2">
            <a:extLst>
              <a:ext uri="{FF2B5EF4-FFF2-40B4-BE49-F238E27FC236}">
                <a16:creationId xmlns:a16="http://schemas.microsoft.com/office/drawing/2014/main" id="{3D42B843-9423-4EC4-B8B1-CA62526CDCA2}"/>
              </a:ext>
            </a:extLst>
          </p:cNvPr>
          <p:cNvSpPr txBox="1">
            <a:spLocks noGrp="1"/>
          </p:cNvSpPr>
          <p:nvPr>
            <p:ph type="body" orient="vert" idx="1"/>
          </p:nvPr>
        </p:nvSpPr>
        <p:spPr>
          <a:xfrm>
            <a:off x="810002" y="446090"/>
            <a:ext cx="6611541" cy="5414957"/>
          </a:xfrm>
        </p:spPr>
        <p:txBody>
          <a:bodyPr vert="eaVert" ancho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6962A1C-5CF6-41A0-9EA0-A79B202B1F83}"/>
              </a:ext>
            </a:extLst>
          </p:cNvPr>
          <p:cNvSpPr txBox="1">
            <a:spLocks noGrp="1"/>
          </p:cNvSpPr>
          <p:nvPr>
            <p:ph type="dt" sz="half" idx="7"/>
          </p:nvPr>
        </p:nvSpPr>
        <p:spPr/>
        <p:txBody>
          <a:bodyPr/>
          <a:lstStyle>
            <a:lvl1pPr>
              <a:defRPr/>
            </a:lvl1pPr>
          </a:lstStyle>
          <a:p>
            <a:pPr lvl="0"/>
            <a:fld id="{748CA284-0556-4296-BC66-FF3E59AB9E6A}" type="datetime1">
              <a:rPr lang="en-US"/>
              <a:pPr lvl="0"/>
              <a:t>4/6/2018</a:t>
            </a:fld>
            <a:endParaRPr lang="en-US"/>
          </a:p>
        </p:txBody>
      </p:sp>
      <p:sp>
        <p:nvSpPr>
          <p:cNvPr id="6" name="Footer Placeholder 4">
            <a:extLst>
              <a:ext uri="{FF2B5EF4-FFF2-40B4-BE49-F238E27FC236}">
                <a16:creationId xmlns:a16="http://schemas.microsoft.com/office/drawing/2014/main" id="{37D33828-BE34-487D-9A03-C08270CC0178}"/>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E657DAAE-2F2D-4B32-A6F0-BFD179E6A813}"/>
              </a:ext>
            </a:extLst>
          </p:cNvPr>
          <p:cNvSpPr txBox="1">
            <a:spLocks noGrp="1"/>
          </p:cNvSpPr>
          <p:nvPr>
            <p:ph type="sldNum" sz="quarter" idx="8"/>
          </p:nvPr>
        </p:nvSpPr>
        <p:spPr/>
        <p:txBody>
          <a:bodyPr/>
          <a:lstStyle>
            <a:lvl1pPr>
              <a:defRPr/>
            </a:lvl1pPr>
          </a:lstStyle>
          <a:p>
            <a:pPr lvl="0"/>
            <a:fld id="{19F38113-18D9-48E6-A43B-EFE12BDDAE1F}" type="slidenum">
              <a:t>‹#›</a:t>
            </a:fld>
            <a:endParaRPr lang="en-US"/>
          </a:p>
        </p:txBody>
      </p:sp>
    </p:spTree>
    <p:extLst>
      <p:ext uri="{BB962C8B-B14F-4D97-AF65-F5344CB8AC3E}">
        <p14:creationId xmlns:p14="http://schemas.microsoft.com/office/powerpoint/2010/main" val="364146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DDE32555-642E-4FC9-9A8A-9D69E996BDA2}"/>
              </a:ext>
            </a:extLst>
          </p:cNvPr>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 f4 0 f2"/>
              <a:gd name="f23" fmla="+- f3 0 f2"/>
              <a:gd name="f24" fmla="*/ f23 1 5760"/>
              <a:gd name="f25" fmla="*/ f22 1 1377"/>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886884B0-B8DC-4465-9F93-471D96BE3AB4}"/>
              </a:ext>
            </a:extLst>
          </p:cNvPr>
          <p:cNvSpPr txBox="1">
            <a:spLocks noGrp="1"/>
          </p:cNvSpPr>
          <p:nvPr>
            <p:ph type="title"/>
          </p:nvPr>
        </p:nvSpPr>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C2A3E352-87D0-4E81-8974-AB3AE03F75DD}"/>
              </a:ext>
            </a:extLst>
          </p:cNvPr>
          <p:cNvSpPr txBox="1">
            <a:spLocks noGrp="1"/>
          </p:cNvSpPr>
          <p:nvPr>
            <p:ph idx="1"/>
          </p:nvPr>
        </p:nvSpPr>
        <p:spPr>
          <a:xfrm>
            <a:off x="818708" y="2222284"/>
            <a:ext cx="10554571" cy="363651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1157D7D-BB52-4566-9478-A13D4594FD0F}"/>
              </a:ext>
            </a:extLst>
          </p:cNvPr>
          <p:cNvSpPr txBox="1">
            <a:spLocks noGrp="1"/>
          </p:cNvSpPr>
          <p:nvPr>
            <p:ph type="dt" sz="half" idx="7"/>
          </p:nvPr>
        </p:nvSpPr>
        <p:spPr/>
        <p:txBody>
          <a:bodyPr/>
          <a:lstStyle>
            <a:lvl1pPr>
              <a:defRPr/>
            </a:lvl1pPr>
          </a:lstStyle>
          <a:p>
            <a:pPr lvl="0"/>
            <a:fld id="{1E6AC300-C1C3-49D9-9F70-E9B3985BE352}" type="datetime1">
              <a:rPr lang="en-US"/>
              <a:pPr lvl="0"/>
              <a:t>4/6/2018</a:t>
            </a:fld>
            <a:endParaRPr lang="en-US"/>
          </a:p>
        </p:txBody>
      </p:sp>
      <p:sp>
        <p:nvSpPr>
          <p:cNvPr id="6" name="Footer Placeholder 4">
            <a:extLst>
              <a:ext uri="{FF2B5EF4-FFF2-40B4-BE49-F238E27FC236}">
                <a16:creationId xmlns:a16="http://schemas.microsoft.com/office/drawing/2014/main" id="{AE5DA780-7AF9-4C8D-ADFD-7CB8885E8EF1}"/>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3D9A6B81-B58A-4810-83E7-7EB24F2C72FF}"/>
              </a:ext>
            </a:extLst>
          </p:cNvPr>
          <p:cNvSpPr txBox="1">
            <a:spLocks noGrp="1"/>
          </p:cNvSpPr>
          <p:nvPr>
            <p:ph type="sldNum" sz="quarter" idx="8"/>
          </p:nvPr>
        </p:nvSpPr>
        <p:spPr/>
        <p:txBody>
          <a:bodyPr/>
          <a:lstStyle>
            <a:lvl1pPr>
              <a:defRPr/>
            </a:lvl1pPr>
          </a:lstStyle>
          <a:p>
            <a:pPr lvl="0"/>
            <a:fld id="{C05605A0-7C21-4634-9557-10D95064FB03}" type="slidenum">
              <a:t>‹#›</a:t>
            </a:fld>
            <a:endParaRPr lang="en-US"/>
          </a:p>
        </p:txBody>
      </p:sp>
    </p:spTree>
    <p:extLst>
      <p:ext uri="{BB962C8B-B14F-4D97-AF65-F5344CB8AC3E}">
        <p14:creationId xmlns:p14="http://schemas.microsoft.com/office/powerpoint/2010/main" val="20719915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EFC65AD3-7978-455B-9898-44D31CCC813D}"/>
              </a:ext>
            </a:extLst>
          </p:cNvPr>
          <p:cNvSpPr/>
          <p:nvPr/>
        </p:nvSpPr>
        <p:spPr>
          <a:xfrm>
            <a:off x="0" y="0"/>
            <a:ext cx="12191996" cy="5203822"/>
          </a:xfrm>
          <a:custGeom>
            <a:avLst/>
            <a:gdLst>
              <a:gd name="f0" fmla="val w"/>
              <a:gd name="f1" fmla="val h"/>
              <a:gd name="f2" fmla="val 0"/>
              <a:gd name="f3" fmla="val 5760"/>
              <a:gd name="f4" fmla="val 3278"/>
              <a:gd name="f5" fmla="val 3090"/>
              <a:gd name="f6" fmla="val 4817"/>
              <a:gd name="f7" fmla="val 4637"/>
              <a:gd name="f8" fmla="val 3270"/>
              <a:gd name="f9" fmla="val 4633"/>
              <a:gd name="f10" fmla="val 3272"/>
              <a:gd name="f11" fmla="val 4627"/>
              <a:gd name="f12" fmla="val 3275"/>
              <a:gd name="f13" fmla="val 4621"/>
              <a:gd name="f14" fmla="val 4616"/>
              <a:gd name="f15" fmla="val 4610"/>
              <a:gd name="f16" fmla="val 4605"/>
              <a:gd name="f17" fmla="val 4599"/>
              <a:gd name="f18" fmla="val 4595"/>
              <a:gd name="f19" fmla="val 4415"/>
              <a:gd name="f20" fmla="*/ f0 1 5760"/>
              <a:gd name="f21" fmla="*/ f1 1 3278"/>
              <a:gd name="f22" fmla="+- f4 0 f2"/>
              <a:gd name="f23" fmla="+- f3 0 f2"/>
              <a:gd name="f24" fmla="*/ f23 1 5760"/>
              <a:gd name="f25" fmla="*/ f22 1 3278"/>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5760" h="3278">
                <a:moveTo>
                  <a:pt x="f2" y="f2"/>
                </a:moveTo>
                <a:lnTo>
                  <a:pt x="f3" y="f2"/>
                </a:lnTo>
                <a:lnTo>
                  <a:pt x="f3"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2" y="f5"/>
                </a:lnTo>
                <a:lnTo>
                  <a:pt x="f2" y="f2"/>
                </a:lnTo>
                <a:lnTo>
                  <a:pt x="f2"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23715CBD-3B1A-4270-AA79-68E26DC92372}"/>
              </a:ext>
            </a:extLst>
          </p:cNvPr>
          <p:cNvSpPr txBox="1">
            <a:spLocks noGrp="1"/>
          </p:cNvSpPr>
          <p:nvPr>
            <p:ph type="title"/>
          </p:nvPr>
        </p:nvSpPr>
        <p:spPr>
          <a:xfrm>
            <a:off x="810002" y="2951399"/>
            <a:ext cx="10561420" cy="1468800"/>
          </a:xfrm>
        </p:spPr>
        <p:txBody>
          <a:bodyPr/>
          <a:lstStyle>
            <a:lvl1pPr algn="r">
              <a:defRPr sz="4800"/>
            </a:lvl1pPr>
          </a:lstStyle>
          <a:p>
            <a:pPr lvl="0"/>
            <a:r>
              <a:rPr lang="en-US"/>
              <a:t>Click to edit Master title style</a:t>
            </a:r>
          </a:p>
        </p:txBody>
      </p:sp>
      <p:sp>
        <p:nvSpPr>
          <p:cNvPr id="4" name="Text Placeholder 2">
            <a:extLst>
              <a:ext uri="{FF2B5EF4-FFF2-40B4-BE49-F238E27FC236}">
                <a16:creationId xmlns:a16="http://schemas.microsoft.com/office/drawing/2014/main" id="{5D882549-B24D-4D86-A89D-D60401985B1C}"/>
              </a:ext>
            </a:extLst>
          </p:cNvPr>
          <p:cNvSpPr txBox="1">
            <a:spLocks noGrp="1"/>
          </p:cNvSpPr>
          <p:nvPr>
            <p:ph type="body" idx="1"/>
          </p:nvPr>
        </p:nvSpPr>
        <p:spPr>
          <a:xfrm>
            <a:off x="810002" y="5281199"/>
            <a:ext cx="10561420" cy="433955"/>
          </a:xfrm>
        </p:spPr>
        <p:txBody>
          <a:bodyPr anchor="t">
            <a:noAutofit/>
          </a:bodyPr>
          <a:lstStyle>
            <a:lvl1pPr marL="0" indent="0" algn="r">
              <a:buNone/>
              <a:defRPr/>
            </a:lvl1pPr>
          </a:lstStyle>
          <a:p>
            <a:pPr lvl="0"/>
            <a:r>
              <a:rPr lang="en-US"/>
              <a:t>Edit Master text styles</a:t>
            </a:r>
          </a:p>
        </p:txBody>
      </p:sp>
      <p:sp>
        <p:nvSpPr>
          <p:cNvPr id="5" name="Date Placeholder 3">
            <a:extLst>
              <a:ext uri="{FF2B5EF4-FFF2-40B4-BE49-F238E27FC236}">
                <a16:creationId xmlns:a16="http://schemas.microsoft.com/office/drawing/2014/main" id="{E92BFE4A-149A-4AF6-A748-586D392CFE3F}"/>
              </a:ext>
            </a:extLst>
          </p:cNvPr>
          <p:cNvSpPr txBox="1">
            <a:spLocks noGrp="1"/>
          </p:cNvSpPr>
          <p:nvPr>
            <p:ph type="dt" sz="half" idx="7"/>
          </p:nvPr>
        </p:nvSpPr>
        <p:spPr/>
        <p:txBody>
          <a:bodyPr/>
          <a:lstStyle>
            <a:lvl1pPr>
              <a:defRPr/>
            </a:lvl1pPr>
          </a:lstStyle>
          <a:p>
            <a:pPr lvl="0"/>
            <a:fld id="{BA2018BA-79BB-416F-84DD-EF143950D9C0}" type="datetime1">
              <a:rPr lang="en-US"/>
              <a:pPr lvl="0"/>
              <a:t>4/6/2018</a:t>
            </a:fld>
            <a:endParaRPr lang="en-US"/>
          </a:p>
        </p:txBody>
      </p:sp>
      <p:sp>
        <p:nvSpPr>
          <p:cNvPr id="6" name="Footer Placeholder 4">
            <a:extLst>
              <a:ext uri="{FF2B5EF4-FFF2-40B4-BE49-F238E27FC236}">
                <a16:creationId xmlns:a16="http://schemas.microsoft.com/office/drawing/2014/main" id="{2906902F-BC2E-4D75-80FB-04033C6B189A}"/>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7CD39F71-83A1-4824-89FD-859302349CAE}"/>
              </a:ext>
            </a:extLst>
          </p:cNvPr>
          <p:cNvSpPr txBox="1">
            <a:spLocks noGrp="1"/>
          </p:cNvSpPr>
          <p:nvPr>
            <p:ph type="sldNum" sz="quarter" idx="8"/>
          </p:nvPr>
        </p:nvSpPr>
        <p:spPr/>
        <p:txBody>
          <a:bodyPr/>
          <a:lstStyle>
            <a:lvl1pPr>
              <a:defRPr/>
            </a:lvl1pPr>
          </a:lstStyle>
          <a:p>
            <a:pPr lvl="0"/>
            <a:fld id="{95AF2C7C-3D56-4913-B169-85023FFE360B}" type="slidenum">
              <a:t>‹#›</a:t>
            </a:fld>
            <a:endParaRPr lang="en-US"/>
          </a:p>
        </p:txBody>
      </p:sp>
    </p:spTree>
    <p:extLst>
      <p:ext uri="{BB962C8B-B14F-4D97-AF65-F5344CB8AC3E}">
        <p14:creationId xmlns:p14="http://schemas.microsoft.com/office/powerpoint/2010/main" val="93518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C2708639-8E0A-4DA0-9ED8-F2D4A00ABD6E}"/>
              </a:ext>
            </a:extLst>
          </p:cNvPr>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 f4 0 f2"/>
              <a:gd name="f23" fmla="+- f3 0 f2"/>
              <a:gd name="f24" fmla="*/ f23 1 5760"/>
              <a:gd name="f25" fmla="*/ f22 1 1377"/>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955DBD48-ACBE-4C43-A97B-26BE379B6EB4}"/>
              </a:ext>
            </a:extLst>
          </p:cNvPr>
          <p:cNvSpPr txBox="1">
            <a:spLocks noGrp="1"/>
          </p:cNvSpPr>
          <p:nvPr>
            <p:ph type="title"/>
          </p:nvPr>
        </p:nvSpPr>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B4B4433E-F850-457B-B5DD-12052662F6AF}"/>
              </a:ext>
            </a:extLst>
          </p:cNvPr>
          <p:cNvSpPr txBox="1">
            <a:spLocks noGrp="1"/>
          </p:cNvSpPr>
          <p:nvPr>
            <p:ph idx="1"/>
          </p:nvPr>
        </p:nvSpPr>
        <p:spPr>
          <a:xfrm>
            <a:off x="818708" y="2222284"/>
            <a:ext cx="5185873" cy="363876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1D2A0757-1B7F-4CF4-A49E-392B56A96ADC}"/>
              </a:ext>
            </a:extLst>
          </p:cNvPr>
          <p:cNvSpPr txBox="1">
            <a:spLocks noGrp="1"/>
          </p:cNvSpPr>
          <p:nvPr>
            <p:ph idx="2"/>
          </p:nvPr>
        </p:nvSpPr>
        <p:spPr>
          <a:xfrm>
            <a:off x="6187415" y="2222284"/>
            <a:ext cx="5194587" cy="363876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786B0DCE-2087-487E-A6EE-D37321E112E1}"/>
              </a:ext>
            </a:extLst>
          </p:cNvPr>
          <p:cNvSpPr txBox="1">
            <a:spLocks noGrp="1"/>
          </p:cNvSpPr>
          <p:nvPr>
            <p:ph type="dt" sz="half" idx="7"/>
          </p:nvPr>
        </p:nvSpPr>
        <p:spPr/>
        <p:txBody>
          <a:bodyPr/>
          <a:lstStyle>
            <a:lvl1pPr>
              <a:defRPr/>
            </a:lvl1pPr>
          </a:lstStyle>
          <a:p>
            <a:pPr lvl="0"/>
            <a:fld id="{00B30053-E1CF-41C0-8556-B2E3B467E19B}" type="datetime1">
              <a:rPr lang="en-US"/>
              <a:pPr lvl="0"/>
              <a:t>4/6/2018</a:t>
            </a:fld>
            <a:endParaRPr lang="en-US"/>
          </a:p>
        </p:txBody>
      </p:sp>
      <p:sp>
        <p:nvSpPr>
          <p:cNvPr id="7" name="Footer Placeholder 5">
            <a:extLst>
              <a:ext uri="{FF2B5EF4-FFF2-40B4-BE49-F238E27FC236}">
                <a16:creationId xmlns:a16="http://schemas.microsoft.com/office/drawing/2014/main" id="{B6C2814E-66C6-44F1-83E4-71F969123514}"/>
              </a:ext>
            </a:extLst>
          </p:cNvPr>
          <p:cNvSpPr txBox="1">
            <a:spLocks noGrp="1"/>
          </p:cNvSpPr>
          <p:nvPr>
            <p:ph type="ftr" sz="quarter" idx="9"/>
          </p:nvPr>
        </p:nvSpPr>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40D484E1-472F-4D40-92C0-16081C07C51E}"/>
              </a:ext>
            </a:extLst>
          </p:cNvPr>
          <p:cNvSpPr txBox="1">
            <a:spLocks noGrp="1"/>
          </p:cNvSpPr>
          <p:nvPr>
            <p:ph type="sldNum" sz="quarter" idx="8"/>
          </p:nvPr>
        </p:nvSpPr>
        <p:spPr/>
        <p:txBody>
          <a:bodyPr/>
          <a:lstStyle>
            <a:lvl1pPr>
              <a:defRPr/>
            </a:lvl1pPr>
          </a:lstStyle>
          <a:p>
            <a:pPr lvl="0"/>
            <a:fld id="{F95F76B8-3E39-4BC3-A950-C804D24397B9}" type="slidenum">
              <a:t>‹#›</a:t>
            </a:fld>
            <a:endParaRPr lang="en-US"/>
          </a:p>
        </p:txBody>
      </p:sp>
    </p:spTree>
    <p:extLst>
      <p:ext uri="{BB962C8B-B14F-4D97-AF65-F5344CB8AC3E}">
        <p14:creationId xmlns:p14="http://schemas.microsoft.com/office/powerpoint/2010/main" val="3828792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89BF297A-4C21-465A-A8FF-94BB243DCCE9}"/>
              </a:ext>
            </a:extLst>
          </p:cNvPr>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 f4 0 f2"/>
              <a:gd name="f23" fmla="+- f3 0 f2"/>
              <a:gd name="f24" fmla="*/ f23 1 5760"/>
              <a:gd name="f25" fmla="*/ f22 1 1377"/>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B81FD15A-3F5B-4389-B743-B5C1069DCD29}"/>
              </a:ext>
            </a:extLst>
          </p:cNvPr>
          <p:cNvSpPr txBox="1">
            <a:spLocks noGrp="1"/>
          </p:cNvSpPr>
          <p:nvPr>
            <p:ph type="title"/>
          </p:nvPr>
        </p:nvSpPr>
        <p:spPr/>
        <p:txBody>
          <a:bodyPr/>
          <a:lstStyle>
            <a:lvl1pPr>
              <a:defRPr/>
            </a:lvl1pPr>
          </a:lstStyle>
          <a:p>
            <a:pPr lvl="0"/>
            <a:r>
              <a:rPr lang="en-US"/>
              <a:t>Click to edit Master title style</a:t>
            </a:r>
          </a:p>
        </p:txBody>
      </p:sp>
      <p:sp>
        <p:nvSpPr>
          <p:cNvPr id="4" name="Text Placeholder 2">
            <a:extLst>
              <a:ext uri="{FF2B5EF4-FFF2-40B4-BE49-F238E27FC236}">
                <a16:creationId xmlns:a16="http://schemas.microsoft.com/office/drawing/2014/main" id="{8F319465-C3FA-4568-82CC-084ED1C6E480}"/>
              </a:ext>
            </a:extLst>
          </p:cNvPr>
          <p:cNvSpPr txBox="1">
            <a:spLocks noGrp="1"/>
          </p:cNvSpPr>
          <p:nvPr>
            <p:ph type="body" idx="1"/>
          </p:nvPr>
        </p:nvSpPr>
        <p:spPr>
          <a:xfrm>
            <a:off x="814730" y="2174872"/>
            <a:ext cx="5189860" cy="576264"/>
          </a:xfrm>
        </p:spPr>
        <p:txBody>
          <a:bodyPr anchor="b" anchorCtr="1">
            <a:noAutofit/>
          </a:bodyPr>
          <a:lstStyle>
            <a:lvl1pPr marL="0" indent="0" algn="ctr">
              <a:spcBef>
                <a:spcPts val="500"/>
              </a:spcBef>
              <a:buNone/>
              <a:defRPr sz="2000"/>
            </a:lvl1pPr>
          </a:lstStyle>
          <a:p>
            <a:pPr lvl="0"/>
            <a:r>
              <a:rPr lang="en-US"/>
              <a:t>Edit Master text styles</a:t>
            </a:r>
          </a:p>
        </p:txBody>
      </p:sp>
      <p:sp>
        <p:nvSpPr>
          <p:cNvPr id="5" name="Content Placeholder 3">
            <a:extLst>
              <a:ext uri="{FF2B5EF4-FFF2-40B4-BE49-F238E27FC236}">
                <a16:creationId xmlns:a16="http://schemas.microsoft.com/office/drawing/2014/main" id="{0AEE30FF-2035-4EA9-994A-7F283722912A}"/>
              </a:ext>
            </a:extLst>
          </p:cNvPr>
          <p:cNvSpPr txBox="1">
            <a:spLocks noGrp="1"/>
          </p:cNvSpPr>
          <p:nvPr>
            <p:ph idx="2"/>
          </p:nvPr>
        </p:nvSpPr>
        <p:spPr>
          <a:xfrm>
            <a:off x="814730" y="2751136"/>
            <a:ext cx="5189860" cy="3109910"/>
          </a:xfrm>
        </p:spPr>
        <p:txBody>
          <a:bodyPr ancho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DC86FE31-E6FE-48CC-8879-4BF937F99144}"/>
              </a:ext>
            </a:extLst>
          </p:cNvPr>
          <p:cNvSpPr txBox="1">
            <a:spLocks noGrp="1"/>
          </p:cNvSpPr>
          <p:nvPr>
            <p:ph type="body" idx="3"/>
          </p:nvPr>
        </p:nvSpPr>
        <p:spPr>
          <a:xfrm>
            <a:off x="6187415" y="2174872"/>
            <a:ext cx="5194587" cy="576264"/>
          </a:xfrm>
        </p:spPr>
        <p:txBody>
          <a:bodyPr anchor="b" anchorCtr="1">
            <a:noAutofit/>
          </a:bodyPr>
          <a:lstStyle>
            <a:lvl1pPr marL="0" indent="0" algn="ctr">
              <a:spcBef>
                <a:spcPts val="500"/>
              </a:spcBef>
              <a:buNone/>
              <a:defRPr sz="2000"/>
            </a:lvl1pPr>
          </a:lstStyle>
          <a:p>
            <a:pPr lvl="0"/>
            <a:r>
              <a:rPr lang="en-US"/>
              <a:t>Edit Master text styles</a:t>
            </a:r>
          </a:p>
        </p:txBody>
      </p:sp>
      <p:sp>
        <p:nvSpPr>
          <p:cNvPr id="7" name="Content Placeholder 5">
            <a:extLst>
              <a:ext uri="{FF2B5EF4-FFF2-40B4-BE49-F238E27FC236}">
                <a16:creationId xmlns:a16="http://schemas.microsoft.com/office/drawing/2014/main" id="{C383C490-47F0-4251-A7D2-46A04D93E800}"/>
              </a:ext>
            </a:extLst>
          </p:cNvPr>
          <p:cNvSpPr txBox="1">
            <a:spLocks noGrp="1"/>
          </p:cNvSpPr>
          <p:nvPr>
            <p:ph idx="4"/>
          </p:nvPr>
        </p:nvSpPr>
        <p:spPr>
          <a:xfrm>
            <a:off x="6187415" y="2751136"/>
            <a:ext cx="5194587" cy="3109910"/>
          </a:xfrm>
        </p:spPr>
        <p:txBody>
          <a:bodyPr ancho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a:extLst>
              <a:ext uri="{FF2B5EF4-FFF2-40B4-BE49-F238E27FC236}">
                <a16:creationId xmlns:a16="http://schemas.microsoft.com/office/drawing/2014/main" id="{1205D9C1-7B27-4AB4-8069-AD601DD3C8B5}"/>
              </a:ext>
            </a:extLst>
          </p:cNvPr>
          <p:cNvSpPr txBox="1">
            <a:spLocks noGrp="1"/>
          </p:cNvSpPr>
          <p:nvPr>
            <p:ph type="dt" sz="half" idx="7"/>
          </p:nvPr>
        </p:nvSpPr>
        <p:spPr/>
        <p:txBody>
          <a:bodyPr/>
          <a:lstStyle>
            <a:lvl1pPr>
              <a:defRPr/>
            </a:lvl1pPr>
          </a:lstStyle>
          <a:p>
            <a:pPr lvl="0"/>
            <a:fld id="{DA52C346-5E77-4B96-A0D2-313480FC010D}" type="datetime1">
              <a:rPr lang="en-US"/>
              <a:pPr lvl="0"/>
              <a:t>4/6/2018</a:t>
            </a:fld>
            <a:endParaRPr lang="en-US"/>
          </a:p>
        </p:txBody>
      </p:sp>
      <p:sp>
        <p:nvSpPr>
          <p:cNvPr id="9" name="Footer Placeholder 7">
            <a:extLst>
              <a:ext uri="{FF2B5EF4-FFF2-40B4-BE49-F238E27FC236}">
                <a16:creationId xmlns:a16="http://schemas.microsoft.com/office/drawing/2014/main" id="{AB2F2402-E763-4E6F-A0D5-F7F5530C29C5}"/>
              </a:ext>
            </a:extLst>
          </p:cNvPr>
          <p:cNvSpPr txBox="1">
            <a:spLocks noGrp="1"/>
          </p:cNvSpPr>
          <p:nvPr>
            <p:ph type="ftr" sz="quarter" idx="9"/>
          </p:nvPr>
        </p:nvSpPr>
        <p:spPr/>
        <p:txBody>
          <a:bodyPr/>
          <a:lstStyle>
            <a:lvl1pPr>
              <a:defRPr/>
            </a:lvl1pPr>
          </a:lstStyle>
          <a:p>
            <a:pPr lvl="0"/>
            <a:endParaRPr lang="en-US"/>
          </a:p>
        </p:txBody>
      </p:sp>
      <p:sp>
        <p:nvSpPr>
          <p:cNvPr id="10" name="Slide Number Placeholder 8">
            <a:extLst>
              <a:ext uri="{FF2B5EF4-FFF2-40B4-BE49-F238E27FC236}">
                <a16:creationId xmlns:a16="http://schemas.microsoft.com/office/drawing/2014/main" id="{85CED367-29A1-4FF7-B1FD-68254D01C73F}"/>
              </a:ext>
            </a:extLst>
          </p:cNvPr>
          <p:cNvSpPr txBox="1">
            <a:spLocks noGrp="1"/>
          </p:cNvSpPr>
          <p:nvPr>
            <p:ph type="sldNum" sz="quarter" idx="8"/>
          </p:nvPr>
        </p:nvSpPr>
        <p:spPr/>
        <p:txBody>
          <a:bodyPr/>
          <a:lstStyle>
            <a:lvl1pPr>
              <a:defRPr/>
            </a:lvl1pPr>
          </a:lstStyle>
          <a:p>
            <a:pPr lvl="0"/>
            <a:fld id="{8E09080F-163E-4EE3-A90F-E6EF69B8A984}" type="slidenum">
              <a:t>‹#›</a:t>
            </a:fld>
            <a:endParaRPr lang="en-US"/>
          </a:p>
        </p:txBody>
      </p:sp>
    </p:spTree>
    <p:extLst>
      <p:ext uri="{BB962C8B-B14F-4D97-AF65-F5344CB8AC3E}">
        <p14:creationId xmlns:p14="http://schemas.microsoft.com/office/powerpoint/2010/main" val="344868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E1765766-FB48-4921-8B63-2B175626BF94}"/>
              </a:ext>
            </a:extLst>
          </p:cNvPr>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 f4 0 f2"/>
              <a:gd name="f23" fmla="+- f3 0 f2"/>
              <a:gd name="f24" fmla="*/ f23 1 5760"/>
              <a:gd name="f25" fmla="*/ f22 1 1377"/>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8E73518F-DA52-4BFA-A6A8-1ED4D2F49779}"/>
              </a:ext>
            </a:extLst>
          </p:cNvPr>
          <p:cNvSpPr txBox="1">
            <a:spLocks noGrp="1"/>
          </p:cNvSpPr>
          <p:nvPr>
            <p:ph type="title"/>
          </p:nvPr>
        </p:nvSpPr>
        <p:spPr/>
        <p:txBody>
          <a:bodyPr/>
          <a:lstStyle>
            <a:lvl1pPr>
              <a:defRPr/>
            </a:lvl1pPr>
          </a:lstStyle>
          <a:p>
            <a:pPr lvl="0"/>
            <a:r>
              <a:rPr lang="en-US"/>
              <a:t>Click to edit Master title style</a:t>
            </a:r>
          </a:p>
        </p:txBody>
      </p:sp>
      <p:sp>
        <p:nvSpPr>
          <p:cNvPr id="4" name="Date Placeholder 2">
            <a:extLst>
              <a:ext uri="{FF2B5EF4-FFF2-40B4-BE49-F238E27FC236}">
                <a16:creationId xmlns:a16="http://schemas.microsoft.com/office/drawing/2014/main" id="{BA763A87-6D7C-402F-BC16-DA8A154686F1}"/>
              </a:ext>
            </a:extLst>
          </p:cNvPr>
          <p:cNvSpPr txBox="1">
            <a:spLocks noGrp="1"/>
          </p:cNvSpPr>
          <p:nvPr>
            <p:ph type="dt" sz="half" idx="7"/>
          </p:nvPr>
        </p:nvSpPr>
        <p:spPr/>
        <p:txBody>
          <a:bodyPr/>
          <a:lstStyle>
            <a:lvl1pPr>
              <a:defRPr/>
            </a:lvl1pPr>
          </a:lstStyle>
          <a:p>
            <a:pPr lvl="0"/>
            <a:fld id="{02ED8BEC-1500-42AD-9797-5BA07E1EC9EA}" type="datetime1">
              <a:rPr lang="en-US"/>
              <a:pPr lvl="0"/>
              <a:t>4/6/2018</a:t>
            </a:fld>
            <a:endParaRPr lang="en-US"/>
          </a:p>
        </p:txBody>
      </p:sp>
      <p:sp>
        <p:nvSpPr>
          <p:cNvPr id="5" name="Footer Placeholder 3">
            <a:extLst>
              <a:ext uri="{FF2B5EF4-FFF2-40B4-BE49-F238E27FC236}">
                <a16:creationId xmlns:a16="http://schemas.microsoft.com/office/drawing/2014/main" id="{9148107A-2166-4FE3-9642-FB62D7BA9AC7}"/>
              </a:ext>
            </a:extLst>
          </p:cNvPr>
          <p:cNvSpPr txBox="1">
            <a:spLocks noGrp="1"/>
          </p:cNvSpPr>
          <p:nvPr>
            <p:ph type="ftr" sz="quarter" idx="9"/>
          </p:nvPr>
        </p:nvSpPr>
        <p:spPr/>
        <p:txBody>
          <a:bodyPr/>
          <a:lstStyle>
            <a:lvl1pPr>
              <a:defRPr/>
            </a:lvl1pPr>
          </a:lstStyle>
          <a:p>
            <a:pPr lvl="0"/>
            <a:endParaRPr lang="en-US"/>
          </a:p>
        </p:txBody>
      </p:sp>
      <p:sp>
        <p:nvSpPr>
          <p:cNvPr id="6" name="Slide Number Placeholder 4">
            <a:extLst>
              <a:ext uri="{FF2B5EF4-FFF2-40B4-BE49-F238E27FC236}">
                <a16:creationId xmlns:a16="http://schemas.microsoft.com/office/drawing/2014/main" id="{C6D6E6B8-53B4-402A-BCEF-ED7D259AAE7A}"/>
              </a:ext>
            </a:extLst>
          </p:cNvPr>
          <p:cNvSpPr txBox="1">
            <a:spLocks noGrp="1"/>
          </p:cNvSpPr>
          <p:nvPr>
            <p:ph type="sldNum" sz="quarter" idx="8"/>
          </p:nvPr>
        </p:nvSpPr>
        <p:spPr/>
        <p:txBody>
          <a:bodyPr/>
          <a:lstStyle>
            <a:lvl1pPr>
              <a:defRPr/>
            </a:lvl1pPr>
          </a:lstStyle>
          <a:p>
            <a:pPr lvl="0"/>
            <a:fld id="{E126F1AA-FA11-437A-BAE6-8317CFFC78E3}" type="slidenum">
              <a:t>‹#›</a:t>
            </a:fld>
            <a:endParaRPr lang="en-US"/>
          </a:p>
        </p:txBody>
      </p:sp>
    </p:spTree>
    <p:extLst>
      <p:ext uri="{BB962C8B-B14F-4D97-AF65-F5344CB8AC3E}">
        <p14:creationId xmlns:p14="http://schemas.microsoft.com/office/powerpoint/2010/main" val="18058285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FD0EF-4273-441E-B4D4-8F67A01F3AD7}"/>
              </a:ext>
            </a:extLst>
          </p:cNvPr>
          <p:cNvSpPr txBox="1">
            <a:spLocks noGrp="1"/>
          </p:cNvSpPr>
          <p:nvPr>
            <p:ph type="dt" sz="half" idx="7"/>
          </p:nvPr>
        </p:nvSpPr>
        <p:spPr/>
        <p:txBody>
          <a:bodyPr/>
          <a:lstStyle>
            <a:lvl1pPr>
              <a:defRPr/>
            </a:lvl1pPr>
          </a:lstStyle>
          <a:p>
            <a:pPr lvl="0"/>
            <a:fld id="{F3D69F56-EB6E-4A84-98BA-84ADA3F0052A}" type="datetime1">
              <a:rPr lang="en-US"/>
              <a:pPr lvl="0"/>
              <a:t>4/6/2018</a:t>
            </a:fld>
            <a:endParaRPr lang="en-US"/>
          </a:p>
        </p:txBody>
      </p:sp>
      <p:sp>
        <p:nvSpPr>
          <p:cNvPr id="3" name="Footer Placeholder 2">
            <a:extLst>
              <a:ext uri="{FF2B5EF4-FFF2-40B4-BE49-F238E27FC236}">
                <a16:creationId xmlns:a16="http://schemas.microsoft.com/office/drawing/2014/main" id="{120B5765-1D5B-461D-A650-0C5B6DC5CACF}"/>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A1CE6B58-7360-46A7-8806-5850687364F7}"/>
              </a:ext>
            </a:extLst>
          </p:cNvPr>
          <p:cNvSpPr txBox="1">
            <a:spLocks noGrp="1"/>
          </p:cNvSpPr>
          <p:nvPr>
            <p:ph type="sldNum" sz="quarter" idx="8"/>
          </p:nvPr>
        </p:nvSpPr>
        <p:spPr/>
        <p:txBody>
          <a:bodyPr/>
          <a:lstStyle>
            <a:lvl1pPr>
              <a:defRPr/>
            </a:lvl1pPr>
          </a:lstStyle>
          <a:p>
            <a:pPr lvl="0"/>
            <a:fld id="{3993E7A0-F169-4A9B-B13A-DEC6BEE390D4}" type="slidenum">
              <a:t>‹#›</a:t>
            </a:fld>
            <a:endParaRPr lang="en-US"/>
          </a:p>
        </p:txBody>
      </p:sp>
    </p:spTree>
    <p:extLst>
      <p:ext uri="{BB962C8B-B14F-4D97-AF65-F5344CB8AC3E}">
        <p14:creationId xmlns:p14="http://schemas.microsoft.com/office/powerpoint/2010/main" val="2720394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8F495335-3E39-4AE0-959E-F2AAC6305977}"/>
              </a:ext>
            </a:extLst>
          </p:cNvPr>
          <p:cNvSpPr/>
          <p:nvPr/>
        </p:nvSpPr>
        <p:spPr>
          <a:xfrm>
            <a:off x="1073148" y="446090"/>
            <a:ext cx="3547533" cy="1814654"/>
          </a:xfrm>
          <a:custGeom>
            <a:avLst/>
            <a:gdLst>
              <a:gd name="f0" fmla="val w"/>
              <a:gd name="f1" fmla="val h"/>
              <a:gd name="f2" fmla="val 0"/>
              <a:gd name="f3" fmla="val 3384"/>
              <a:gd name="f4" fmla="val 2308"/>
              <a:gd name="f5" fmla="val 3340"/>
              <a:gd name="f6" fmla="val 44"/>
              <a:gd name="f7" fmla="val 34"/>
              <a:gd name="f8" fmla="val 26"/>
              <a:gd name="f9" fmla="val 4"/>
              <a:gd name="f10" fmla="val 20"/>
              <a:gd name="f11" fmla="val 8"/>
              <a:gd name="f12" fmla="val 12"/>
              <a:gd name="f13" fmla="val 2076"/>
              <a:gd name="f14" fmla="val 2086"/>
              <a:gd name="f15" fmla="val 2094"/>
              <a:gd name="f16" fmla="val 2100"/>
              <a:gd name="f17" fmla="val 2108"/>
              <a:gd name="f18" fmla="val 2112"/>
              <a:gd name="f19" fmla="val 2116"/>
              <a:gd name="f20" fmla="val 2120"/>
              <a:gd name="f21" fmla="val 474"/>
              <a:gd name="f22" fmla="val 650"/>
              <a:gd name="f23" fmla="val 2296"/>
              <a:gd name="f24" fmla="val 656"/>
              <a:gd name="f25" fmla="val 2300"/>
              <a:gd name="f26" fmla="val 664"/>
              <a:gd name="f27" fmla="val 2304"/>
              <a:gd name="f28" fmla="val 672"/>
              <a:gd name="f29" fmla="val 680"/>
              <a:gd name="f30" fmla="val 688"/>
              <a:gd name="f31" fmla="val 696"/>
              <a:gd name="f32" fmla="val 704"/>
              <a:gd name="f33" fmla="val 710"/>
              <a:gd name="f34" fmla="val 886"/>
              <a:gd name="f35" fmla="val 3350"/>
              <a:gd name="f36" fmla="val 3358"/>
              <a:gd name="f37" fmla="val 3364"/>
              <a:gd name="f38" fmla="val 3372"/>
              <a:gd name="f39" fmla="val 3376"/>
              <a:gd name="f40" fmla="val 3380"/>
              <a:gd name="f41" fmla="*/ f0 1 3384"/>
              <a:gd name="f42" fmla="*/ f1 1 2308"/>
              <a:gd name="f43" fmla="+- f4 0 f2"/>
              <a:gd name="f44" fmla="+- f3 0 f2"/>
              <a:gd name="f45" fmla="*/ f44 1 3384"/>
              <a:gd name="f46" fmla="*/ f43 1 2308"/>
              <a:gd name="f47" fmla="*/ 0 1 f45"/>
              <a:gd name="f48" fmla="*/ f3 1 f45"/>
              <a:gd name="f49" fmla="*/ 0 1 f46"/>
              <a:gd name="f50" fmla="*/ f4 1 f46"/>
              <a:gd name="f51" fmla="*/ f47 f41 1"/>
              <a:gd name="f52" fmla="*/ f48 f41 1"/>
              <a:gd name="f53" fmla="*/ f50 f42 1"/>
              <a:gd name="f54" fmla="*/ f49 f42 1"/>
            </a:gdLst>
            <a:ahLst/>
            <a:cxnLst>
              <a:cxn ang="3cd4">
                <a:pos x="hc" y="t"/>
              </a:cxn>
              <a:cxn ang="0">
                <a:pos x="r" y="vc"/>
              </a:cxn>
              <a:cxn ang="cd4">
                <a:pos x="hc" y="b"/>
              </a:cxn>
              <a:cxn ang="cd2">
                <a:pos x="l" y="vc"/>
              </a:cxn>
            </a:cxnLst>
            <a:rect l="f51" t="f54" r="f52" b="f53"/>
            <a:pathLst>
              <a:path w="3384" h="2308">
                <a:moveTo>
                  <a:pt x="f5" y="f2"/>
                </a:moveTo>
                <a:lnTo>
                  <a:pt x="f6" y="f2"/>
                </a:lnTo>
                <a:lnTo>
                  <a:pt x="f6" y="f2"/>
                </a:lnTo>
                <a:lnTo>
                  <a:pt x="f7" y="f2"/>
                </a:lnTo>
                <a:lnTo>
                  <a:pt x="f8" y="f9"/>
                </a:lnTo>
                <a:lnTo>
                  <a:pt x="f10" y="f11"/>
                </a:lnTo>
                <a:lnTo>
                  <a:pt x="f12" y="f12"/>
                </a:lnTo>
                <a:lnTo>
                  <a:pt x="f11" y="f10"/>
                </a:lnTo>
                <a:lnTo>
                  <a:pt x="f9" y="f8"/>
                </a:lnTo>
                <a:lnTo>
                  <a:pt x="f2" y="f7"/>
                </a:lnTo>
                <a:lnTo>
                  <a:pt x="f2" y="f6"/>
                </a:lnTo>
                <a:lnTo>
                  <a:pt x="f2" y="f13"/>
                </a:lnTo>
                <a:lnTo>
                  <a:pt x="f2" y="f13"/>
                </a:lnTo>
                <a:lnTo>
                  <a:pt x="f2" y="f14"/>
                </a:lnTo>
                <a:lnTo>
                  <a:pt x="f9" y="f15"/>
                </a:lnTo>
                <a:lnTo>
                  <a:pt x="f11" y="f16"/>
                </a:lnTo>
                <a:lnTo>
                  <a:pt x="f12" y="f17"/>
                </a:lnTo>
                <a:lnTo>
                  <a:pt x="f10" y="f18"/>
                </a:lnTo>
                <a:lnTo>
                  <a:pt x="f8" y="f19"/>
                </a:lnTo>
                <a:lnTo>
                  <a:pt x="f7" y="f20"/>
                </a:lnTo>
                <a:lnTo>
                  <a:pt x="f6" y="f20"/>
                </a:lnTo>
                <a:lnTo>
                  <a:pt x="f21" y="f20"/>
                </a:lnTo>
                <a:lnTo>
                  <a:pt x="f22" y="f23"/>
                </a:lnTo>
                <a:lnTo>
                  <a:pt x="f22" y="f23"/>
                </a:lnTo>
                <a:lnTo>
                  <a:pt x="f24" y="f25"/>
                </a:lnTo>
                <a:lnTo>
                  <a:pt x="f26" y="f27"/>
                </a:lnTo>
                <a:lnTo>
                  <a:pt x="f28" y="f4"/>
                </a:lnTo>
                <a:lnTo>
                  <a:pt x="f29" y="f4"/>
                </a:lnTo>
                <a:lnTo>
                  <a:pt x="f30" y="f4"/>
                </a:lnTo>
                <a:lnTo>
                  <a:pt x="f31" y="f27"/>
                </a:lnTo>
                <a:lnTo>
                  <a:pt x="f32" y="f25"/>
                </a:lnTo>
                <a:lnTo>
                  <a:pt x="f33" y="f23"/>
                </a:lnTo>
                <a:lnTo>
                  <a:pt x="f34" y="f20"/>
                </a:lnTo>
                <a:lnTo>
                  <a:pt x="f5" y="f20"/>
                </a:lnTo>
                <a:lnTo>
                  <a:pt x="f5" y="f20"/>
                </a:lnTo>
                <a:lnTo>
                  <a:pt x="f35" y="f20"/>
                </a:lnTo>
                <a:lnTo>
                  <a:pt x="f36" y="f19"/>
                </a:lnTo>
                <a:lnTo>
                  <a:pt x="f37" y="f18"/>
                </a:lnTo>
                <a:lnTo>
                  <a:pt x="f38" y="f17"/>
                </a:lnTo>
                <a:lnTo>
                  <a:pt x="f39" y="f16"/>
                </a:lnTo>
                <a:lnTo>
                  <a:pt x="f40" y="f15"/>
                </a:lnTo>
                <a:lnTo>
                  <a:pt x="f3" y="f14"/>
                </a:lnTo>
                <a:lnTo>
                  <a:pt x="f3" y="f13"/>
                </a:lnTo>
                <a:lnTo>
                  <a:pt x="f3" y="f6"/>
                </a:lnTo>
                <a:lnTo>
                  <a:pt x="f3" y="f6"/>
                </a:lnTo>
                <a:lnTo>
                  <a:pt x="f3" y="f7"/>
                </a:lnTo>
                <a:lnTo>
                  <a:pt x="f40" y="f8"/>
                </a:lnTo>
                <a:lnTo>
                  <a:pt x="f39" y="f10"/>
                </a:lnTo>
                <a:lnTo>
                  <a:pt x="f38" y="f12"/>
                </a:lnTo>
                <a:lnTo>
                  <a:pt x="f37" y="f11"/>
                </a:lnTo>
                <a:lnTo>
                  <a:pt x="f36" y="f9"/>
                </a:lnTo>
                <a:lnTo>
                  <a:pt x="f35" y="f2"/>
                </a:lnTo>
                <a:lnTo>
                  <a:pt x="f5" y="f2"/>
                </a:lnTo>
                <a:lnTo>
                  <a:pt x="f5"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FFE27C18-126E-4DAB-8934-BE8F7EC84099}"/>
              </a:ext>
            </a:extLst>
          </p:cNvPr>
          <p:cNvSpPr txBox="1">
            <a:spLocks noGrp="1"/>
          </p:cNvSpPr>
          <p:nvPr>
            <p:ph type="title"/>
          </p:nvPr>
        </p:nvSpPr>
        <p:spPr>
          <a:xfrm>
            <a:off x="1073148" y="446090"/>
            <a:ext cx="3547533" cy="1618396"/>
          </a:xfrm>
        </p:spPr>
        <p:txBody>
          <a:bodyPr/>
          <a:lstStyle>
            <a:lvl1pPr>
              <a:defRPr sz="2000"/>
            </a:lvl1pPr>
          </a:lstStyle>
          <a:p>
            <a:pPr lvl="0"/>
            <a:r>
              <a:rPr lang="en-US"/>
              <a:t>Click to edit Master title style</a:t>
            </a:r>
          </a:p>
        </p:txBody>
      </p:sp>
      <p:sp>
        <p:nvSpPr>
          <p:cNvPr id="4" name="Content Placeholder 2">
            <a:extLst>
              <a:ext uri="{FF2B5EF4-FFF2-40B4-BE49-F238E27FC236}">
                <a16:creationId xmlns:a16="http://schemas.microsoft.com/office/drawing/2014/main" id="{FBA7DB4A-B811-4CF1-ACF1-BB16D6D82611}"/>
              </a:ext>
            </a:extLst>
          </p:cNvPr>
          <p:cNvSpPr txBox="1">
            <a:spLocks noGrp="1"/>
          </p:cNvSpPr>
          <p:nvPr>
            <p:ph idx="1"/>
          </p:nvPr>
        </p:nvSpPr>
        <p:spPr>
          <a:xfrm>
            <a:off x="4855628" y="446090"/>
            <a:ext cx="6252630" cy="5414967"/>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E13601F6-9C87-410C-A658-37C3620A17DE}"/>
              </a:ext>
            </a:extLst>
          </p:cNvPr>
          <p:cNvSpPr txBox="1">
            <a:spLocks noGrp="1"/>
          </p:cNvSpPr>
          <p:nvPr>
            <p:ph type="body" idx="2"/>
          </p:nvPr>
        </p:nvSpPr>
        <p:spPr>
          <a:xfrm>
            <a:off x="1073148" y="2260735"/>
            <a:ext cx="3547533" cy="3600312"/>
          </a:xfrm>
        </p:spPr>
        <p:txBody>
          <a:bodyPr/>
          <a:lstStyle>
            <a:lvl1pPr marL="0" indent="0">
              <a:spcBef>
                <a:spcPts val="300"/>
              </a:spcBef>
              <a:buNone/>
              <a:defRPr sz="1400"/>
            </a:lvl1pPr>
          </a:lstStyle>
          <a:p>
            <a:pPr lvl="0"/>
            <a:r>
              <a:rPr lang="en-US"/>
              <a:t>Edit Master text styles</a:t>
            </a:r>
          </a:p>
        </p:txBody>
      </p:sp>
      <p:sp>
        <p:nvSpPr>
          <p:cNvPr id="6" name="Date Placeholder 4">
            <a:extLst>
              <a:ext uri="{FF2B5EF4-FFF2-40B4-BE49-F238E27FC236}">
                <a16:creationId xmlns:a16="http://schemas.microsoft.com/office/drawing/2014/main" id="{3700785C-8736-4C85-B773-5EF277656182}"/>
              </a:ext>
            </a:extLst>
          </p:cNvPr>
          <p:cNvSpPr txBox="1">
            <a:spLocks noGrp="1"/>
          </p:cNvSpPr>
          <p:nvPr>
            <p:ph type="dt" sz="half" idx="7"/>
          </p:nvPr>
        </p:nvSpPr>
        <p:spPr/>
        <p:txBody>
          <a:bodyPr/>
          <a:lstStyle>
            <a:lvl1pPr>
              <a:defRPr/>
            </a:lvl1pPr>
          </a:lstStyle>
          <a:p>
            <a:pPr lvl="0"/>
            <a:fld id="{010A1D3B-AE8F-44AD-8E19-04392B48C56C}" type="datetime1">
              <a:rPr lang="en-US"/>
              <a:pPr lvl="0"/>
              <a:t>4/6/2018</a:t>
            </a:fld>
            <a:endParaRPr lang="en-US"/>
          </a:p>
        </p:txBody>
      </p:sp>
      <p:sp>
        <p:nvSpPr>
          <p:cNvPr id="7" name="Footer Placeholder 5">
            <a:extLst>
              <a:ext uri="{FF2B5EF4-FFF2-40B4-BE49-F238E27FC236}">
                <a16:creationId xmlns:a16="http://schemas.microsoft.com/office/drawing/2014/main" id="{E2D57E2B-BDC1-4B5D-BE67-6DD68D51AF02}"/>
              </a:ext>
            </a:extLst>
          </p:cNvPr>
          <p:cNvSpPr txBox="1">
            <a:spLocks noGrp="1"/>
          </p:cNvSpPr>
          <p:nvPr>
            <p:ph type="ftr" sz="quarter" idx="9"/>
          </p:nvPr>
        </p:nvSpPr>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F08D01E8-6CB0-43E2-B33C-D64EAA8EBB25}"/>
              </a:ext>
            </a:extLst>
          </p:cNvPr>
          <p:cNvSpPr txBox="1">
            <a:spLocks noGrp="1"/>
          </p:cNvSpPr>
          <p:nvPr>
            <p:ph type="sldNum" sz="quarter" idx="8"/>
          </p:nvPr>
        </p:nvSpPr>
        <p:spPr/>
        <p:txBody>
          <a:bodyPr/>
          <a:lstStyle>
            <a:lvl1pPr>
              <a:defRPr/>
            </a:lvl1pPr>
          </a:lstStyle>
          <a:p>
            <a:pPr lvl="0"/>
            <a:fld id="{DA024CCE-D76B-4749-96F3-940B80233A2C}" type="slidenum">
              <a:t>‹#›</a:t>
            </a:fld>
            <a:endParaRPr lang="en-US"/>
          </a:p>
        </p:txBody>
      </p:sp>
    </p:spTree>
    <p:extLst>
      <p:ext uri="{BB962C8B-B14F-4D97-AF65-F5344CB8AC3E}">
        <p14:creationId xmlns:p14="http://schemas.microsoft.com/office/powerpoint/2010/main" val="229854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88AC-C00A-4918-9800-37F2DD0244FA}"/>
              </a:ext>
            </a:extLst>
          </p:cNvPr>
          <p:cNvSpPr txBox="1">
            <a:spLocks noGrp="1"/>
          </p:cNvSpPr>
          <p:nvPr>
            <p:ph type="title"/>
          </p:nvPr>
        </p:nvSpPr>
        <p:spPr>
          <a:xfrm>
            <a:off x="814730" y="727524"/>
            <a:ext cx="4852985" cy="1617162"/>
          </a:xfrm>
        </p:spPr>
        <p:txBody>
          <a:bodyPr>
            <a:normAutofit/>
          </a:bodyPr>
          <a:lstStyle>
            <a:lvl1pPr>
              <a:defRPr sz="2400" b="0"/>
            </a:lvl1pPr>
          </a:lstStyle>
          <a:p>
            <a:pPr lvl="0"/>
            <a:r>
              <a:rPr lang="en-US"/>
              <a:t>Click to edit Master title style</a:t>
            </a:r>
          </a:p>
        </p:txBody>
      </p:sp>
      <p:sp>
        <p:nvSpPr>
          <p:cNvPr id="3" name="Picture Placeholder 11">
            <a:extLst>
              <a:ext uri="{FF2B5EF4-FFF2-40B4-BE49-F238E27FC236}">
                <a16:creationId xmlns:a16="http://schemas.microsoft.com/office/drawing/2014/main" id="{83569375-E312-44D6-AF88-8D8D561B10E2}"/>
              </a:ext>
            </a:extLst>
          </p:cNvPr>
          <p:cNvSpPr txBox="1">
            <a:spLocks noGrp="1"/>
          </p:cNvSpPr>
          <p:nvPr>
            <p:ph type="pic" idx="1"/>
          </p:nvPr>
        </p:nvSpPr>
        <p:spPr>
          <a:xfrm>
            <a:off x="6098115" y="0"/>
            <a:ext cx="6093881" cy="6858000"/>
          </a:xfrm>
          <a:ln w="9528">
            <a:solidFill>
              <a:srgbClr val="636363"/>
            </a:solidFill>
            <a:prstDash val="solid"/>
            <a:round/>
          </a:ln>
        </p:spPr>
        <p:txBody>
          <a:bodyPr anchor="t" anchorCtr="1"/>
          <a:lstStyle>
            <a:lvl1pPr algn="ctr">
              <a:spcBef>
                <a:spcPts val="300"/>
              </a:spcBef>
              <a:buNone/>
              <a:defRPr sz="1400"/>
            </a:lvl1pPr>
          </a:lstStyle>
          <a:p>
            <a:pPr lvl="0"/>
            <a:r>
              <a:rPr lang="en-US"/>
              <a:t>Click icon to add picture</a:t>
            </a:r>
          </a:p>
        </p:txBody>
      </p:sp>
      <p:sp>
        <p:nvSpPr>
          <p:cNvPr id="4" name="Text Placeholder 3">
            <a:extLst>
              <a:ext uri="{FF2B5EF4-FFF2-40B4-BE49-F238E27FC236}">
                <a16:creationId xmlns:a16="http://schemas.microsoft.com/office/drawing/2014/main" id="{8CEAA6BA-8807-4574-BE83-26AE8DD04D7C}"/>
              </a:ext>
            </a:extLst>
          </p:cNvPr>
          <p:cNvSpPr txBox="1">
            <a:spLocks noGrp="1"/>
          </p:cNvSpPr>
          <p:nvPr>
            <p:ph type="body" idx="2"/>
          </p:nvPr>
        </p:nvSpPr>
        <p:spPr>
          <a:xfrm>
            <a:off x="814730" y="2344686"/>
            <a:ext cx="4852985" cy="3516361"/>
          </a:xfrm>
        </p:spPr>
        <p:txBody>
          <a:bodyPr anchor="t"/>
          <a:lstStyle>
            <a:lvl1pPr marL="0" indent="0">
              <a:spcBef>
                <a:spcPts val="300"/>
              </a:spcBef>
              <a:buNone/>
              <a:defRPr sz="1200"/>
            </a:lvl1pPr>
          </a:lstStyle>
          <a:p>
            <a:pPr lvl="0"/>
            <a:r>
              <a:rPr lang="en-US"/>
              <a:t>Edit Master text styles</a:t>
            </a:r>
          </a:p>
        </p:txBody>
      </p:sp>
      <p:sp>
        <p:nvSpPr>
          <p:cNvPr id="5" name="Date Placeholder 4">
            <a:extLst>
              <a:ext uri="{FF2B5EF4-FFF2-40B4-BE49-F238E27FC236}">
                <a16:creationId xmlns:a16="http://schemas.microsoft.com/office/drawing/2014/main" id="{A5DAC875-8521-4234-8171-E59836503F83}"/>
              </a:ext>
            </a:extLst>
          </p:cNvPr>
          <p:cNvSpPr txBox="1">
            <a:spLocks noGrp="1"/>
          </p:cNvSpPr>
          <p:nvPr>
            <p:ph type="dt" sz="half" idx="7"/>
          </p:nvPr>
        </p:nvSpPr>
        <p:spPr>
          <a:xfrm>
            <a:off x="3885806" y="6041358"/>
            <a:ext cx="976880" cy="365129"/>
          </a:xfrm>
        </p:spPr>
        <p:txBody>
          <a:bodyPr/>
          <a:lstStyle>
            <a:lvl1pPr>
              <a:defRPr/>
            </a:lvl1pPr>
          </a:lstStyle>
          <a:p>
            <a:pPr lvl="0"/>
            <a:fld id="{65D88D30-1315-437C-B688-6984271D258D}" type="datetime1">
              <a:rPr lang="en-US"/>
              <a:pPr lvl="0"/>
              <a:t>4/6/2018</a:t>
            </a:fld>
            <a:endParaRPr lang="en-US"/>
          </a:p>
        </p:txBody>
      </p:sp>
      <p:sp>
        <p:nvSpPr>
          <p:cNvPr id="6" name="Footer Placeholder 5">
            <a:extLst>
              <a:ext uri="{FF2B5EF4-FFF2-40B4-BE49-F238E27FC236}">
                <a16:creationId xmlns:a16="http://schemas.microsoft.com/office/drawing/2014/main" id="{21C4AE5E-1271-403B-9FEC-379933242E12}"/>
              </a:ext>
            </a:extLst>
          </p:cNvPr>
          <p:cNvSpPr txBox="1">
            <a:spLocks noGrp="1"/>
          </p:cNvSpPr>
          <p:nvPr>
            <p:ph type="ftr" sz="quarter" idx="9"/>
          </p:nvPr>
        </p:nvSpPr>
        <p:spPr>
          <a:xfrm>
            <a:off x="590391" y="6041358"/>
            <a:ext cx="3295415"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D1448CB7-3BFA-42FC-9F17-CCA83FD839B3}"/>
              </a:ext>
            </a:extLst>
          </p:cNvPr>
          <p:cNvSpPr txBox="1">
            <a:spLocks noGrp="1"/>
          </p:cNvSpPr>
          <p:nvPr>
            <p:ph type="sldNum" sz="quarter" idx="8"/>
          </p:nvPr>
        </p:nvSpPr>
        <p:spPr>
          <a:xfrm>
            <a:off x="4862687" y="5915884"/>
            <a:ext cx="1062157" cy="490603"/>
          </a:xfrm>
        </p:spPr>
        <p:txBody>
          <a:bodyPr/>
          <a:lstStyle>
            <a:lvl1pPr>
              <a:defRPr/>
            </a:lvl1pPr>
          </a:lstStyle>
          <a:p>
            <a:pPr lvl="0"/>
            <a:fld id="{260CF67F-87EC-442C-BA02-E35911F56045}" type="slidenum">
              <a:t>‹#›</a:t>
            </a:fld>
            <a:endParaRPr lang="en-US"/>
          </a:p>
        </p:txBody>
      </p:sp>
    </p:spTree>
    <p:extLst>
      <p:ext uri="{BB962C8B-B14F-4D97-AF65-F5344CB8AC3E}">
        <p14:creationId xmlns:p14="http://schemas.microsoft.com/office/powerpoint/2010/main" val="423482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86BFFA-C6F6-4B95-9575-5C7C2FCE625B}"/>
              </a:ext>
            </a:extLst>
          </p:cNvPr>
          <p:cNvSpPr txBox="1">
            <a:spLocks noGrp="1"/>
          </p:cNvSpPr>
          <p:nvPr>
            <p:ph type="title"/>
          </p:nvPr>
        </p:nvSpPr>
        <p:spPr>
          <a:xfrm>
            <a:off x="810002" y="447187"/>
            <a:ext cx="10572000" cy="970452"/>
          </a:xfrm>
          <a:prstGeom prst="rect">
            <a:avLst/>
          </a:prstGeom>
          <a:noFill/>
          <a:ln>
            <a:noFill/>
          </a:ln>
          <a:effectLst>
            <a:outerShdw dir="16200000" algn="tl">
              <a:srgbClr val="000000">
                <a:alpha val="60000"/>
              </a:srgbClr>
            </a:outerShdw>
          </a:effectLst>
        </p:spPr>
        <p:txBody>
          <a:bodyPr vert="horz" wrap="square" lIns="91440" tIns="45720" rIns="91440" bIns="45720" anchor="b" anchorCtr="0" compatLnSpc="1">
            <a:noAutofit/>
          </a:bodyPr>
          <a:lstStyle/>
          <a:p>
            <a:pPr lvl="0"/>
            <a:r>
              <a:rPr lang="en-US"/>
              <a:t>Click to edit Master title style</a:t>
            </a:r>
          </a:p>
        </p:txBody>
      </p:sp>
      <p:sp>
        <p:nvSpPr>
          <p:cNvPr id="3" name="Text Placeholder 2">
            <a:extLst>
              <a:ext uri="{FF2B5EF4-FFF2-40B4-BE49-F238E27FC236}">
                <a16:creationId xmlns:a16="http://schemas.microsoft.com/office/drawing/2014/main" id="{79C25DA5-3256-4603-843F-6A6011B87547}"/>
              </a:ext>
            </a:extLst>
          </p:cNvPr>
          <p:cNvSpPr txBox="1">
            <a:spLocks noGrp="1"/>
          </p:cNvSpPr>
          <p:nvPr>
            <p:ph type="body" idx="1"/>
          </p:nvPr>
        </p:nvSpPr>
        <p:spPr>
          <a:xfrm>
            <a:off x="810002" y="2184401"/>
            <a:ext cx="10563285" cy="3674397"/>
          </a:xfrm>
          <a:prstGeom prst="rect">
            <a:avLst/>
          </a:prstGeom>
          <a:noFill/>
          <a:ln>
            <a:noFill/>
          </a:ln>
          <a:effectLst>
            <a:outerShdw dir="16200000" algn="tl">
              <a:srgbClr val="000000">
                <a:alpha val="40000"/>
              </a:srgbClr>
            </a:outerShdw>
          </a:effectLst>
        </p:spPr>
        <p:txBody>
          <a:bodyPr vert="horz" wrap="square" lIns="91440" tIns="45720" rIns="91440" bIns="45720" anchor="ctr"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255180A4-4417-4AF4-98D4-5658CE0508FC}"/>
              </a:ext>
            </a:extLst>
          </p:cNvPr>
          <p:cNvSpPr txBox="1">
            <a:spLocks noGrp="1"/>
          </p:cNvSpPr>
          <p:nvPr>
            <p:ph type="ftr" sz="quarter" idx="3"/>
          </p:nvPr>
        </p:nvSpPr>
        <p:spPr>
          <a:xfrm>
            <a:off x="451512" y="6041358"/>
            <a:ext cx="8644316" cy="365129"/>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en-US" sz="900" b="0" i="0" u="none" strike="noStrike" kern="1200" cap="none" spc="0" baseline="0">
                <a:solidFill>
                  <a:srgbClr val="FFFFFF"/>
                </a:solidFill>
                <a:uFillTx/>
                <a:latin typeface="Century Gothic"/>
              </a:defRPr>
            </a:lvl1pPr>
          </a:lstStyle>
          <a:p>
            <a:pPr lvl="0"/>
            <a:endParaRPr lang="en-US"/>
          </a:p>
        </p:txBody>
      </p:sp>
      <p:sp>
        <p:nvSpPr>
          <p:cNvPr id="5" name="Date Placeholder 3">
            <a:extLst>
              <a:ext uri="{FF2B5EF4-FFF2-40B4-BE49-F238E27FC236}">
                <a16:creationId xmlns:a16="http://schemas.microsoft.com/office/drawing/2014/main" id="{36EF0E7C-2B04-4171-AD39-C130B09F9721}"/>
              </a:ext>
            </a:extLst>
          </p:cNvPr>
          <p:cNvSpPr txBox="1">
            <a:spLocks noGrp="1"/>
          </p:cNvSpPr>
          <p:nvPr>
            <p:ph type="dt" sz="half" idx="2"/>
          </p:nvPr>
        </p:nvSpPr>
        <p:spPr>
          <a:xfrm>
            <a:off x="9334624" y="6041358"/>
            <a:ext cx="1343701" cy="365129"/>
          </a:xfrm>
          <a:prstGeom prst="rect">
            <a:avLst/>
          </a:prstGeom>
          <a:noFill/>
          <a:ln>
            <a:noFill/>
          </a:ln>
        </p:spPr>
        <p:txBody>
          <a:bodyPr vert="horz" wrap="square" lIns="91440" tIns="45720" rIns="91440" bIns="45720" anchor="b" anchorCtr="0" compatLnSpc="1">
            <a:noAutofit/>
          </a:bodyPr>
          <a:lstStyle>
            <a:lvl1pPr marL="0" marR="0" lvl="0" indent="0" algn="r" defTabSz="457200" rtl="0" fontAlgn="auto" hangingPunct="1">
              <a:lnSpc>
                <a:spcPct val="100000"/>
              </a:lnSpc>
              <a:spcBef>
                <a:spcPts val="0"/>
              </a:spcBef>
              <a:spcAft>
                <a:spcPts val="0"/>
              </a:spcAft>
              <a:buNone/>
              <a:tabLst/>
              <a:defRPr lang="en-US" sz="900" b="0" i="0" u="none" strike="noStrike" kern="1200" cap="none" spc="0" baseline="0">
                <a:solidFill>
                  <a:srgbClr val="FFFFFF"/>
                </a:solidFill>
                <a:uFillTx/>
                <a:latin typeface="Century Gothic"/>
              </a:defRPr>
            </a:lvl1pPr>
          </a:lstStyle>
          <a:p>
            <a:pPr lvl="0"/>
            <a:fld id="{1179ACC6-564D-4259-BF5E-4FB05AACB601}" type="datetime1">
              <a:rPr lang="en-US"/>
              <a:pPr lvl="0"/>
              <a:t>4/6/2018</a:t>
            </a:fld>
            <a:endParaRPr lang="en-US"/>
          </a:p>
        </p:txBody>
      </p:sp>
      <p:sp>
        <p:nvSpPr>
          <p:cNvPr id="6" name="Slide Number Placeholder 5">
            <a:extLst>
              <a:ext uri="{FF2B5EF4-FFF2-40B4-BE49-F238E27FC236}">
                <a16:creationId xmlns:a16="http://schemas.microsoft.com/office/drawing/2014/main" id="{F1A3044D-20F2-4A62-BFA2-427023337A70}"/>
              </a:ext>
            </a:extLst>
          </p:cNvPr>
          <p:cNvSpPr txBox="1">
            <a:spLocks noGrp="1"/>
          </p:cNvSpPr>
          <p:nvPr>
            <p:ph type="sldNum" sz="quarter" idx="4"/>
          </p:nvPr>
        </p:nvSpPr>
        <p:spPr>
          <a:xfrm>
            <a:off x="10678326" y="5915884"/>
            <a:ext cx="1062157" cy="490603"/>
          </a:xfrm>
          <a:prstGeom prst="rect">
            <a:avLst/>
          </a:prstGeom>
          <a:noFill/>
          <a:ln>
            <a:noFill/>
          </a:ln>
        </p:spPr>
        <p:txBody>
          <a:bodyPr vert="horz" wrap="square" lIns="91440" tIns="45720" rIns="91440" bIns="10799" anchor="b" anchorCtr="0" compatLnSpc="1">
            <a:noAutofit/>
          </a:bodyPr>
          <a:lstStyle>
            <a:lvl1pPr marL="0" marR="0" lvl="0" indent="0" algn="r" defTabSz="457200" rtl="0" fontAlgn="auto" hangingPunct="1">
              <a:lnSpc>
                <a:spcPct val="100000"/>
              </a:lnSpc>
              <a:spcBef>
                <a:spcPts val="0"/>
              </a:spcBef>
              <a:spcAft>
                <a:spcPts val="0"/>
              </a:spcAft>
              <a:buNone/>
              <a:tabLst/>
              <a:defRPr lang="en-US" sz="2000" b="0" i="0" u="none" strike="noStrike" kern="1200" cap="none" spc="0" baseline="0">
                <a:solidFill>
                  <a:srgbClr val="00C6BB"/>
                </a:solidFill>
                <a:uFillTx/>
                <a:latin typeface="Century Gothic"/>
              </a:defRPr>
            </a:lvl1pPr>
          </a:lstStyle>
          <a:p>
            <a:pPr lvl="0"/>
            <a:fld id="{1A419B8C-8FAE-45A1-BA3B-78FCF7E03BA6}"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marL="0" marR="0" lvl="0" indent="0" algn="l" defTabSz="457200" rtl="0" fontAlgn="auto" hangingPunct="1">
        <a:lnSpc>
          <a:spcPct val="100000"/>
        </a:lnSpc>
        <a:spcBef>
          <a:spcPts val="0"/>
        </a:spcBef>
        <a:spcAft>
          <a:spcPts val="0"/>
        </a:spcAft>
        <a:buNone/>
        <a:tabLst/>
        <a:defRPr lang="en-US" sz="4000" b="1" i="0" u="none" strike="noStrike" kern="1200" cap="none" spc="0" baseline="0">
          <a:solidFill>
            <a:srgbClr val="FEFEFE"/>
          </a:solidFill>
          <a:uFillTx/>
          <a:latin typeface="Century Gothic"/>
        </a:defRPr>
      </a:lvl1pPr>
    </p:titleStyle>
    <p:bodyStyle>
      <a:lvl1pPr marL="342900" marR="0" lvl="0" indent="-342900" algn="l" defTabSz="457200" rtl="0" fontAlgn="auto" hangingPunct="1">
        <a:lnSpc>
          <a:spcPct val="100000"/>
        </a:lnSpc>
        <a:spcBef>
          <a:spcPts val="400"/>
        </a:spcBef>
        <a:spcAft>
          <a:spcPts val="600"/>
        </a:spcAft>
        <a:buClr>
          <a:srgbClr val="00C6BB"/>
        </a:buClr>
        <a:buSzPct val="100000"/>
        <a:buFont typeface="Wingdings 2"/>
        <a:buChar char=""/>
        <a:tabLst/>
        <a:defRPr lang="en-US" sz="1800" b="0" i="0" u="none" strike="noStrike" kern="1200" cap="none" spc="0" baseline="0">
          <a:solidFill>
            <a:srgbClr val="FFFFFF"/>
          </a:solidFill>
          <a:uFillTx/>
          <a:latin typeface="Century Gothic"/>
        </a:defRPr>
      </a:lvl1pPr>
      <a:lvl2pPr marL="742950" marR="0" lvl="1" indent="-285750" algn="l" defTabSz="457200" rtl="0" fontAlgn="auto" hangingPunct="1">
        <a:lnSpc>
          <a:spcPct val="100000"/>
        </a:lnSpc>
        <a:spcBef>
          <a:spcPts val="400"/>
        </a:spcBef>
        <a:spcAft>
          <a:spcPts val="600"/>
        </a:spcAft>
        <a:buClr>
          <a:srgbClr val="00C6BB"/>
        </a:buClr>
        <a:buSzPct val="100000"/>
        <a:buFont typeface="Wingdings 2"/>
        <a:buChar char=""/>
        <a:tabLst/>
        <a:defRPr lang="en-US" sz="1600" b="0" i="0" u="none" strike="noStrike" kern="1200" cap="none" spc="0" baseline="0">
          <a:solidFill>
            <a:srgbClr val="FFFFFF"/>
          </a:solidFill>
          <a:uFillTx/>
          <a:latin typeface="Century Gothic"/>
        </a:defRPr>
      </a:lvl2pPr>
      <a:lvl3pPr marL="1143000" marR="0" lvl="2" indent="-228600" algn="l" defTabSz="457200" rtl="0" fontAlgn="auto" hangingPunct="1">
        <a:lnSpc>
          <a:spcPct val="100000"/>
        </a:lnSpc>
        <a:spcBef>
          <a:spcPts val="300"/>
        </a:spcBef>
        <a:spcAft>
          <a:spcPts val="600"/>
        </a:spcAft>
        <a:buClr>
          <a:srgbClr val="00C6BB"/>
        </a:buClr>
        <a:buSzPct val="100000"/>
        <a:buFont typeface="Wingdings 2"/>
        <a:buChar char=""/>
        <a:tabLst/>
        <a:defRPr lang="en-US" sz="1400" b="0" i="0" u="none" strike="noStrike" kern="1200" cap="none" spc="0" baseline="0">
          <a:solidFill>
            <a:srgbClr val="FFFFFF"/>
          </a:solidFill>
          <a:uFillTx/>
          <a:latin typeface="Century Gothic"/>
        </a:defRPr>
      </a:lvl3pPr>
      <a:lvl4pPr marL="1600200" marR="0" lvl="3" indent="-228600" algn="l" defTabSz="457200" rtl="0" fontAlgn="auto" hangingPunct="1">
        <a:lnSpc>
          <a:spcPct val="100000"/>
        </a:lnSpc>
        <a:spcBef>
          <a:spcPts val="300"/>
        </a:spcBef>
        <a:spcAft>
          <a:spcPts val="600"/>
        </a:spcAft>
        <a:buClr>
          <a:srgbClr val="00C6BB"/>
        </a:buClr>
        <a:buSzPct val="100000"/>
        <a:buFont typeface="Wingdings 2"/>
        <a:buChar char=""/>
        <a:tabLst/>
        <a:defRPr lang="en-US" sz="1200" b="0" i="0" u="none" strike="noStrike" kern="1200" cap="none" spc="0" baseline="0">
          <a:solidFill>
            <a:srgbClr val="FFFFFF"/>
          </a:solidFill>
          <a:uFillTx/>
          <a:latin typeface="Century Gothic"/>
        </a:defRPr>
      </a:lvl4pPr>
      <a:lvl5pPr marL="2057400" marR="0" lvl="4" indent="-228600" algn="l" defTabSz="457200" rtl="0" fontAlgn="auto" hangingPunct="1">
        <a:lnSpc>
          <a:spcPct val="100000"/>
        </a:lnSpc>
        <a:spcBef>
          <a:spcPts val="300"/>
        </a:spcBef>
        <a:spcAft>
          <a:spcPts val="600"/>
        </a:spcAft>
        <a:buClr>
          <a:srgbClr val="00C6BB"/>
        </a:buClr>
        <a:buSzPct val="100000"/>
        <a:buFont typeface="Wingdings 2"/>
        <a:buChar char=""/>
        <a:tabLst/>
        <a:defRPr lang="en-US" sz="1200" b="0" i="0" u="none" strike="noStrike" kern="1200" cap="none" spc="0" baseline="0">
          <a:solidFill>
            <a:srgbClr val="FFFFFF"/>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00F7-B15B-450A-9445-8F018738C50A}"/>
              </a:ext>
            </a:extLst>
          </p:cNvPr>
          <p:cNvSpPr txBox="1">
            <a:spLocks noGrp="1"/>
          </p:cNvSpPr>
          <p:nvPr>
            <p:ph type="ctrTitle"/>
          </p:nvPr>
        </p:nvSpPr>
        <p:spPr/>
        <p:txBody>
          <a:bodyPr/>
          <a:lstStyle/>
          <a:p>
            <a:pPr lvl="0"/>
            <a:r>
              <a:rPr lang="en-GB"/>
              <a:t>Liu Liu Megatech</a:t>
            </a:r>
          </a:p>
        </p:txBody>
      </p:sp>
      <p:sp>
        <p:nvSpPr>
          <p:cNvPr id="3" name="TextBox 3">
            <a:extLst>
              <a:ext uri="{FF2B5EF4-FFF2-40B4-BE49-F238E27FC236}">
                <a16:creationId xmlns:a16="http://schemas.microsoft.com/office/drawing/2014/main" id="{4F1CE536-AE55-48F3-B4CE-1C61BEE16EFC}"/>
              </a:ext>
            </a:extLst>
          </p:cNvPr>
          <p:cNvSpPr txBox="1"/>
          <p:nvPr/>
        </p:nvSpPr>
        <p:spPr>
          <a:xfrm>
            <a:off x="10209211" y="6261646"/>
            <a:ext cx="245324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FFFFFF"/>
                </a:solidFill>
                <a:uFillTx/>
                <a:latin typeface="Century Gothic" pitchFamily="34"/>
              </a:rPr>
              <a:t>By Team 6</a:t>
            </a:r>
          </a:p>
        </p:txBody>
      </p:sp>
      <p:pic>
        <p:nvPicPr>
          <p:cNvPr id="4" name="Picture 2" descr="https://raw.githubusercontent.com/ChristopherMichael-Stokes/IN2018-Documents/master/non-deliverables/srd/logo.png?token=Aih90aU1wnQUHrNOnvLc0sV_SStSexZoks5azj78wA%3D%3D">
            <a:extLst>
              <a:ext uri="{FF2B5EF4-FFF2-40B4-BE49-F238E27FC236}">
                <a16:creationId xmlns:a16="http://schemas.microsoft.com/office/drawing/2014/main" id="{20EEC80F-25CF-4C7F-91C6-CA09E2FEA84E}"/>
              </a:ext>
            </a:extLst>
          </p:cNvPr>
          <p:cNvPicPr>
            <a:picLocks noChangeAspect="1"/>
          </p:cNvPicPr>
          <p:nvPr/>
        </p:nvPicPr>
        <p:blipFill>
          <a:blip r:embed="rId2"/>
          <a:srcRect/>
          <a:stretch>
            <a:fillRect/>
          </a:stretch>
        </p:blipFill>
        <p:spPr>
          <a:xfrm>
            <a:off x="6812097" y="2850651"/>
            <a:ext cx="1347926" cy="1705255"/>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F01-D677-49C8-83EF-682CEF4B13A8}"/>
              </a:ext>
            </a:extLst>
          </p:cNvPr>
          <p:cNvSpPr txBox="1">
            <a:spLocks noGrp="1"/>
          </p:cNvSpPr>
          <p:nvPr>
            <p:ph type="title"/>
          </p:nvPr>
        </p:nvSpPr>
        <p:spPr>
          <a:xfrm>
            <a:off x="834956" y="1622227"/>
            <a:ext cx="8497884" cy="1087843"/>
          </a:xfrm>
        </p:spPr>
        <p:txBody>
          <a:bodyPr/>
          <a:lstStyle/>
          <a:p>
            <a:pPr lvl="0"/>
            <a:r>
              <a:rPr lang="en-GB"/>
              <a:t>Teams Contributions</a:t>
            </a:r>
          </a:p>
        </p:txBody>
      </p:sp>
      <p:sp>
        <p:nvSpPr>
          <p:cNvPr id="3" name="Content Placeholder 2">
            <a:extLst>
              <a:ext uri="{FF2B5EF4-FFF2-40B4-BE49-F238E27FC236}">
                <a16:creationId xmlns:a16="http://schemas.microsoft.com/office/drawing/2014/main" id="{41975666-38B7-4E86-B272-C6CE19522D53}"/>
              </a:ext>
            </a:extLst>
          </p:cNvPr>
          <p:cNvSpPr txBox="1">
            <a:spLocks noGrp="1"/>
          </p:cNvSpPr>
          <p:nvPr>
            <p:ph idx="1"/>
          </p:nvPr>
        </p:nvSpPr>
        <p:spPr>
          <a:xfrm>
            <a:off x="984049" y="2859164"/>
            <a:ext cx="5913708" cy="3783494"/>
          </a:xfrm>
        </p:spPr>
        <p:txBody>
          <a:bodyPr/>
          <a:lstStyle/>
          <a:p>
            <a:pPr lvl="0">
              <a:lnSpc>
                <a:spcPct val="90000"/>
              </a:lnSpc>
            </a:pPr>
            <a:r>
              <a:rPr lang="en-GB"/>
              <a:t>Christopher – ER diagram + Design Class, implementation </a:t>
            </a:r>
          </a:p>
          <a:p>
            <a:pPr lvl="0">
              <a:lnSpc>
                <a:spcPct val="90000"/>
              </a:lnSpc>
            </a:pPr>
            <a:r>
              <a:rPr lang="en-GB"/>
              <a:t>Edgar – SQL statements, implementation</a:t>
            </a:r>
          </a:p>
          <a:p>
            <a:pPr lvl="0">
              <a:lnSpc>
                <a:spcPct val="90000"/>
              </a:lnSpc>
            </a:pPr>
            <a:r>
              <a:rPr lang="en-GB"/>
              <a:t>Gabriel – GUI designs, GUI implementation</a:t>
            </a:r>
          </a:p>
          <a:p>
            <a:pPr lvl="0">
              <a:lnSpc>
                <a:spcPct val="90000"/>
              </a:lnSpc>
            </a:pPr>
            <a:r>
              <a:rPr lang="en-GB"/>
              <a:t>Gerda – SRD document, GUI implementation, presentation</a:t>
            </a:r>
          </a:p>
          <a:p>
            <a:pPr lvl="0">
              <a:lnSpc>
                <a:spcPct val="90000"/>
              </a:lnSpc>
            </a:pPr>
            <a:r>
              <a:rPr lang="en-GB"/>
              <a:t>Mugheeth – Testing/SRD document</a:t>
            </a:r>
          </a:p>
          <a:p>
            <a:pPr lvl="0">
              <a:lnSpc>
                <a:spcPct val="90000"/>
              </a:lnSpc>
            </a:pPr>
            <a:r>
              <a:rPr lang="en-GB"/>
              <a:t>Patryk – Testing/use case indexing</a:t>
            </a:r>
          </a:p>
          <a:p>
            <a:pPr lvl="0">
              <a:lnSpc>
                <a:spcPct val="90000"/>
              </a:lnSpc>
            </a:pPr>
            <a:endParaRPr lang="en-GB"/>
          </a:p>
          <a:p>
            <a:pPr lvl="0">
              <a:lnSpc>
                <a:spcPct val="90000"/>
              </a:lnSpc>
            </a:pPr>
            <a:r>
              <a:rPr lang="en-GB"/>
              <a:t>Group Contributions – Use Case diagram, use case specs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1E11-85CE-4A9A-BBAC-692A6E3CDD2A}"/>
              </a:ext>
            </a:extLst>
          </p:cNvPr>
          <p:cNvSpPr txBox="1">
            <a:spLocks noGrp="1"/>
          </p:cNvSpPr>
          <p:nvPr>
            <p:ph type="title"/>
          </p:nvPr>
        </p:nvSpPr>
        <p:spPr>
          <a:xfrm>
            <a:off x="2787274" y="2917621"/>
            <a:ext cx="9404722" cy="1400531"/>
          </a:xfrm>
        </p:spPr>
        <p:txBody>
          <a:bodyPr/>
          <a:lstStyle/>
          <a:p>
            <a:pPr lvl="0"/>
            <a:r>
              <a:rPr lang="en-GB"/>
              <a:t>Lessons Learnt…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BDE95BE-321B-4AAD-A186-E93FDA56AB47}"/>
              </a:ext>
            </a:extLst>
          </p:cNvPr>
          <p:cNvSpPr txBox="1">
            <a:spLocks noGrp="1"/>
          </p:cNvSpPr>
          <p:nvPr>
            <p:ph idx="1"/>
          </p:nvPr>
        </p:nvSpPr>
        <p:spPr>
          <a:xfrm>
            <a:off x="616296" y="2613995"/>
            <a:ext cx="8946544" cy="3677479"/>
          </a:xfrm>
        </p:spPr>
        <p:txBody>
          <a:bodyPr/>
          <a:lstStyle/>
          <a:p>
            <a:pPr lvl="0">
              <a:lnSpc>
                <a:spcPct val="90000"/>
              </a:lnSpc>
            </a:pPr>
            <a:r>
              <a:rPr lang="en-GB" sz="1700"/>
              <a:t>Organisational: setting deadlines and assuring the workload is spread evenly amongst team members.</a:t>
            </a:r>
          </a:p>
          <a:p>
            <a:pPr lvl="0">
              <a:lnSpc>
                <a:spcPct val="90000"/>
              </a:lnSpc>
            </a:pPr>
            <a:endParaRPr lang="en-GB" sz="1700"/>
          </a:p>
          <a:p>
            <a:pPr lvl="0">
              <a:lnSpc>
                <a:spcPct val="90000"/>
              </a:lnSpc>
            </a:pPr>
            <a:r>
              <a:rPr lang="en-GB" sz="1700"/>
              <a:t>Arranging meetings that are suitable for each team member</a:t>
            </a:r>
          </a:p>
          <a:p>
            <a:pPr lvl="0">
              <a:lnSpc>
                <a:spcPct val="90000"/>
              </a:lnSpc>
            </a:pPr>
            <a:endParaRPr lang="en-GB" sz="1700"/>
          </a:p>
          <a:p>
            <a:pPr lvl="0">
              <a:lnSpc>
                <a:spcPct val="90000"/>
              </a:lnSpc>
            </a:pPr>
            <a:r>
              <a:rPr lang="en-GB" sz="1700"/>
              <a:t>Project Management: keeping track of each team members progress throughout the project and also assuring good work is produced at the end of it.</a:t>
            </a:r>
          </a:p>
          <a:p>
            <a:pPr lvl="0">
              <a:lnSpc>
                <a:spcPct val="90000"/>
              </a:lnSpc>
            </a:pPr>
            <a:endParaRPr lang="en-GB" sz="1700"/>
          </a:p>
          <a:p>
            <a:pPr lvl="0">
              <a:lnSpc>
                <a:spcPct val="90000"/>
              </a:lnSpc>
            </a:pPr>
            <a:r>
              <a:rPr lang="en-GB" sz="1700"/>
              <a:t>Technical: Each team member made mistakes during the project when it came to designing diagrams but this was an opportunity to gain help from other team members to fix mistakes and avoid making future ones.</a:t>
            </a:r>
          </a:p>
          <a:p>
            <a:pPr marL="0" lvl="0" indent="0">
              <a:lnSpc>
                <a:spcPct val="90000"/>
              </a:lnSpc>
              <a:buNone/>
            </a:pPr>
            <a:endParaRPr lang="en-GB" sz="1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C26D-6B8F-43EF-9436-697636A6A8E4}"/>
              </a:ext>
            </a:extLst>
          </p:cNvPr>
          <p:cNvSpPr txBox="1">
            <a:spLocks noGrp="1"/>
          </p:cNvSpPr>
          <p:nvPr>
            <p:ph type="title"/>
          </p:nvPr>
        </p:nvSpPr>
        <p:spPr>
          <a:xfrm>
            <a:off x="1640031" y="2728734"/>
            <a:ext cx="9404722" cy="1400531"/>
          </a:xfrm>
        </p:spPr>
        <p:txBody>
          <a:bodyPr/>
          <a:lstStyle/>
          <a:p>
            <a:pPr lvl="0"/>
            <a:r>
              <a:rPr lang="en-GB"/>
              <a:t>Looking into the Future…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4ADCFC-09A1-4FD3-A136-DF46857FEE86}"/>
              </a:ext>
            </a:extLst>
          </p:cNvPr>
          <p:cNvSpPr txBox="1">
            <a:spLocks noGrp="1"/>
          </p:cNvSpPr>
          <p:nvPr>
            <p:ph idx="1"/>
          </p:nvPr>
        </p:nvSpPr>
        <p:spPr>
          <a:xfrm>
            <a:off x="724643" y="3101004"/>
            <a:ext cx="9404722" cy="2564297"/>
          </a:xfrm>
        </p:spPr>
        <p:txBody>
          <a:bodyPr/>
          <a:lstStyle/>
          <a:p>
            <a:pPr lvl="0"/>
            <a:r>
              <a:rPr lang="en-GB"/>
              <a:t>Organizationally: meet up with the team more frequently in particular for 1</a:t>
            </a:r>
            <a:r>
              <a:rPr lang="en-GB" baseline="30000"/>
              <a:t>st</a:t>
            </a:r>
            <a:r>
              <a:rPr lang="en-GB"/>
              <a:t> deliverable.</a:t>
            </a:r>
          </a:p>
          <a:p>
            <a:pPr lvl="0"/>
            <a:endParaRPr lang="en-GB"/>
          </a:p>
          <a:p>
            <a:pPr lvl="0"/>
            <a:r>
              <a:rPr lang="en-GB"/>
              <a:t>Technical: for the 1</a:t>
            </a:r>
            <a:r>
              <a:rPr lang="en-GB" baseline="30000"/>
              <a:t>st</a:t>
            </a:r>
            <a:r>
              <a:rPr lang="en-GB"/>
              <a:t> deliverable we would not use GitHub because it was too complicated to use for certain team members. Google drive would have been useful as many people can work on a document at once and generally team member were more familiar using it.</a:t>
            </a:r>
          </a:p>
          <a:p>
            <a:pPr lvl="0"/>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048B-B37F-499B-8B2D-2483EA2F6726}"/>
              </a:ext>
            </a:extLst>
          </p:cNvPr>
          <p:cNvSpPr txBox="1">
            <a:spLocks noGrp="1"/>
          </p:cNvSpPr>
          <p:nvPr>
            <p:ph type="title"/>
          </p:nvPr>
        </p:nvSpPr>
        <p:spPr>
          <a:xfrm>
            <a:off x="1043677" y="2659157"/>
            <a:ext cx="5635419" cy="1400531"/>
          </a:xfrm>
        </p:spPr>
        <p:txBody>
          <a:bodyPr/>
          <a:lstStyle/>
          <a:p>
            <a:pPr lvl="0"/>
            <a:r>
              <a:rPr lang="en-GB"/>
              <a:t>Our Teams Success</a:t>
            </a:r>
          </a:p>
        </p:txBody>
      </p:sp>
      <p:pic>
        <p:nvPicPr>
          <p:cNvPr id="3" name="Picture 2" descr="Image result for teams success">
            <a:extLst>
              <a:ext uri="{FF2B5EF4-FFF2-40B4-BE49-F238E27FC236}">
                <a16:creationId xmlns:a16="http://schemas.microsoft.com/office/drawing/2014/main" id="{4F4322B5-FF75-4E8F-8014-C9281C5A29AE}"/>
              </a:ext>
            </a:extLst>
          </p:cNvPr>
          <p:cNvPicPr>
            <a:picLocks noChangeAspect="1"/>
          </p:cNvPicPr>
          <p:nvPr/>
        </p:nvPicPr>
        <p:blipFill>
          <a:blip r:embed="rId2"/>
          <a:srcRect/>
          <a:stretch>
            <a:fillRect/>
          </a:stretch>
        </p:blipFill>
        <p:spPr>
          <a:xfrm>
            <a:off x="7235756" y="2409828"/>
            <a:ext cx="3796680" cy="3796680"/>
          </a:xfrm>
          <a:prstGeom prst="rect">
            <a:avLst/>
          </a:prstGeom>
          <a:noFill/>
          <a:ln cap="flat">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76C2934-9BB7-425B-8D00-27AA96EA2536}"/>
              </a:ext>
            </a:extLst>
          </p:cNvPr>
          <p:cNvSpPr txBox="1">
            <a:spLocks noGrp="1"/>
          </p:cNvSpPr>
          <p:nvPr>
            <p:ph idx="1"/>
          </p:nvPr>
        </p:nvSpPr>
        <p:spPr>
          <a:xfrm>
            <a:off x="735570" y="2941981"/>
            <a:ext cx="8219587" cy="2206483"/>
          </a:xfrm>
        </p:spPr>
        <p:txBody>
          <a:bodyPr/>
          <a:lstStyle/>
          <a:p>
            <a:pPr lvl="0"/>
            <a:r>
              <a:rPr lang="en-GB"/>
              <a:t>Finished use case diagram in 2 days working as a team</a:t>
            </a:r>
          </a:p>
          <a:p>
            <a:pPr lvl="0"/>
            <a:endParaRPr lang="en-GB"/>
          </a:p>
          <a:p>
            <a:pPr lvl="0"/>
            <a:r>
              <a:rPr lang="en-GB"/>
              <a:t>Got parts of the implementation working first time</a:t>
            </a:r>
          </a:p>
          <a:p>
            <a:pPr lvl="0"/>
            <a:endParaRPr lang="en-GB"/>
          </a:p>
          <a:p>
            <a:pPr lvl="0"/>
            <a:r>
              <a:rPr lang="en-GB"/>
              <a:t>Design class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85D2-6686-4666-B502-7892F4B79734}"/>
              </a:ext>
            </a:extLst>
          </p:cNvPr>
          <p:cNvSpPr txBox="1">
            <a:spLocks noGrp="1"/>
          </p:cNvSpPr>
          <p:nvPr>
            <p:ph type="title"/>
          </p:nvPr>
        </p:nvSpPr>
        <p:spPr>
          <a:xfrm>
            <a:off x="1524076" y="3096533"/>
            <a:ext cx="4571926" cy="1400531"/>
          </a:xfrm>
        </p:spPr>
        <p:txBody>
          <a:bodyPr/>
          <a:lstStyle/>
          <a:p>
            <a:pPr lvl="0"/>
            <a:r>
              <a:rPr lang="en-GB"/>
              <a:t>Challenges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E92BFC2-F7F5-4264-91CF-7C77C7383D4C}"/>
              </a:ext>
            </a:extLst>
          </p:cNvPr>
          <p:cNvSpPr txBox="1">
            <a:spLocks noGrp="1"/>
          </p:cNvSpPr>
          <p:nvPr>
            <p:ph idx="1"/>
          </p:nvPr>
        </p:nvSpPr>
        <p:spPr>
          <a:xfrm>
            <a:off x="854835" y="2226362"/>
            <a:ext cx="10903159" cy="2164037"/>
          </a:xfrm>
        </p:spPr>
        <p:txBody>
          <a:bodyPr/>
          <a:lstStyle/>
          <a:p>
            <a:pPr lvl="0"/>
            <a:r>
              <a:rPr lang="en-GB" sz="1700"/>
              <a:t>Database – SQL statements</a:t>
            </a:r>
          </a:p>
          <a:p>
            <a:pPr lvl="0"/>
            <a:endParaRPr lang="en-GB" sz="1700"/>
          </a:p>
          <a:p>
            <a:pPr lvl="0"/>
            <a:r>
              <a:rPr lang="en-GB" sz="1700"/>
              <a:t>Use case indexing: we had multiple versions and it took us a long time to create a final version</a:t>
            </a:r>
          </a:p>
          <a:p>
            <a:pPr lvl="0"/>
            <a:endParaRPr lang="en-GB" sz="1700"/>
          </a:p>
          <a:p>
            <a:pPr lvl="0"/>
            <a:r>
              <a:rPr lang="en-GB" sz="1700"/>
              <a:t>Changing the initial designs of the GUI from the 1</a:t>
            </a:r>
            <a:r>
              <a:rPr lang="en-GB" sz="1700" baseline="30000"/>
              <a:t>st</a:t>
            </a:r>
            <a:r>
              <a:rPr lang="en-GB" sz="1700"/>
              <a:t> deliverable in the implementation to make sure all viable functionalities were covered</a:t>
            </a:r>
          </a:p>
        </p:txBody>
      </p:sp>
      <p:pic>
        <p:nvPicPr>
          <p:cNvPr id="3" name="Picture 2" descr="Image result for success">
            <a:extLst>
              <a:ext uri="{FF2B5EF4-FFF2-40B4-BE49-F238E27FC236}">
                <a16:creationId xmlns:a16="http://schemas.microsoft.com/office/drawing/2014/main" id="{E025C276-4BE0-4A18-AEFB-3EA5A1D5CF20}"/>
              </a:ext>
            </a:extLst>
          </p:cNvPr>
          <p:cNvPicPr>
            <a:picLocks noChangeAspect="1"/>
          </p:cNvPicPr>
          <p:nvPr/>
        </p:nvPicPr>
        <p:blipFill>
          <a:blip r:embed="rId3"/>
          <a:srcRect/>
          <a:stretch>
            <a:fillRect/>
          </a:stretch>
        </p:blipFill>
        <p:spPr>
          <a:xfrm>
            <a:off x="1356411" y="4457352"/>
            <a:ext cx="2967109" cy="1980517"/>
          </a:xfrm>
          <a:prstGeom prst="rect">
            <a:avLst/>
          </a:prstGeom>
          <a:noFill/>
          <a:ln cap="flat">
            <a:noFill/>
          </a:ln>
        </p:spPr>
      </p:pic>
      <p:pic>
        <p:nvPicPr>
          <p:cNvPr id="4" name="Picture 4" descr="Image result for java">
            <a:extLst>
              <a:ext uri="{FF2B5EF4-FFF2-40B4-BE49-F238E27FC236}">
                <a16:creationId xmlns:a16="http://schemas.microsoft.com/office/drawing/2014/main" id="{39DC7065-3932-4204-8F0E-792AB2D7E96F}"/>
              </a:ext>
            </a:extLst>
          </p:cNvPr>
          <p:cNvPicPr>
            <a:picLocks noChangeAspect="1"/>
          </p:cNvPicPr>
          <p:nvPr/>
        </p:nvPicPr>
        <p:blipFill>
          <a:blip r:embed="rId4"/>
          <a:srcRect/>
          <a:stretch>
            <a:fillRect/>
          </a:stretch>
        </p:blipFill>
        <p:spPr>
          <a:xfrm>
            <a:off x="9043187" y="3796744"/>
            <a:ext cx="2766480" cy="2766480"/>
          </a:xfrm>
          <a:prstGeom prst="rect">
            <a:avLst/>
          </a:prstGeom>
          <a:noFill/>
          <a:ln cap="flat">
            <a:noFill/>
          </a:ln>
        </p:spPr>
      </p:pic>
      <p:pic>
        <p:nvPicPr>
          <p:cNvPr id="5" name="Picture 7" descr="A close up of a logo&#10;&#10;Description generated with very high confidence">
            <a:extLst>
              <a:ext uri="{FF2B5EF4-FFF2-40B4-BE49-F238E27FC236}">
                <a16:creationId xmlns:a16="http://schemas.microsoft.com/office/drawing/2014/main" id="{42A05FF8-C500-426C-928F-A91C77C513A2}"/>
              </a:ext>
            </a:extLst>
          </p:cNvPr>
          <p:cNvPicPr>
            <a:picLocks noChangeAspect="1"/>
          </p:cNvPicPr>
          <p:nvPr/>
        </p:nvPicPr>
        <p:blipFill>
          <a:blip r:embed="rId5"/>
          <a:stretch>
            <a:fillRect/>
          </a:stretch>
        </p:blipFill>
        <p:spPr>
          <a:xfrm>
            <a:off x="4999381" y="3531705"/>
            <a:ext cx="3429000" cy="3429000"/>
          </a:xfrm>
          <a:prstGeom prst="rect">
            <a:avLst/>
          </a:prstGeom>
          <a:noFill/>
          <a:ln cap="flat">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BBC1-66F9-49B2-B2D9-234E4CC919C9}"/>
              </a:ext>
            </a:extLst>
          </p:cNvPr>
          <p:cNvSpPr txBox="1">
            <a:spLocks noGrp="1"/>
          </p:cNvSpPr>
          <p:nvPr>
            <p:ph type="title"/>
          </p:nvPr>
        </p:nvSpPr>
        <p:spPr/>
        <p:txBody>
          <a:bodyPr/>
          <a:lstStyle/>
          <a:p>
            <a:pPr lvl="0"/>
            <a:r>
              <a:rPr lang="en-GB"/>
              <a:t>The presentation conclusion </a:t>
            </a:r>
          </a:p>
        </p:txBody>
      </p:sp>
      <p:sp>
        <p:nvSpPr>
          <p:cNvPr id="3" name="Content Placeholder 2">
            <a:extLst>
              <a:ext uri="{FF2B5EF4-FFF2-40B4-BE49-F238E27FC236}">
                <a16:creationId xmlns:a16="http://schemas.microsoft.com/office/drawing/2014/main" id="{440A54E1-D6F9-4037-A95E-7349C9DBEBF5}"/>
              </a:ext>
            </a:extLst>
          </p:cNvPr>
          <p:cNvSpPr txBox="1">
            <a:spLocks noGrp="1"/>
          </p:cNvSpPr>
          <p:nvPr>
            <p:ph idx="1"/>
          </p:nvPr>
        </p:nvSpPr>
        <p:spPr>
          <a:xfrm>
            <a:off x="685800" y="2142064"/>
            <a:ext cx="10131423" cy="1386321"/>
          </a:xfrm>
        </p:spPr>
        <p:txBody>
          <a:bodyPr/>
          <a:lstStyle/>
          <a:p>
            <a:pPr lvl="0"/>
            <a:r>
              <a:rPr lang="en-GB"/>
              <a:t>Love.</a:t>
            </a:r>
          </a:p>
          <a:p>
            <a:pPr lvl="0"/>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61E4-BB8F-4236-B364-7E94AF798B7C}"/>
              </a:ext>
            </a:extLst>
          </p:cNvPr>
          <p:cNvSpPr txBox="1">
            <a:spLocks noGrp="1"/>
          </p:cNvSpPr>
          <p:nvPr>
            <p:ph type="title"/>
          </p:nvPr>
        </p:nvSpPr>
        <p:spPr>
          <a:xfrm>
            <a:off x="2206556" y="2838105"/>
            <a:ext cx="9404722" cy="1400531"/>
          </a:xfrm>
        </p:spPr>
        <p:txBody>
          <a:bodyPr/>
          <a:lstStyle/>
          <a:p>
            <a:pPr lvl="0"/>
            <a:r>
              <a:rPr lang="en-GB"/>
              <a:t>Meet the team…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AECD0-5C50-4DB9-BAE4-993832587BB0}"/>
              </a:ext>
            </a:extLst>
          </p:cNvPr>
          <p:cNvSpPr txBox="1">
            <a:spLocks noGrp="1"/>
          </p:cNvSpPr>
          <p:nvPr>
            <p:ph idx="1"/>
          </p:nvPr>
        </p:nvSpPr>
        <p:spPr>
          <a:xfrm>
            <a:off x="669267" y="2693502"/>
            <a:ext cx="6556476" cy="3071195"/>
          </a:xfrm>
        </p:spPr>
        <p:txBody>
          <a:bodyPr/>
          <a:lstStyle/>
          <a:p>
            <a:pPr lvl="0"/>
            <a:r>
              <a:rPr lang="en-GB"/>
              <a:t>Gerda – Project Manager/Systems Analyst</a:t>
            </a:r>
          </a:p>
          <a:p>
            <a:pPr lvl="0"/>
            <a:r>
              <a:rPr lang="en-GB"/>
              <a:t>Gabriel – Deputy project manager/??</a:t>
            </a:r>
          </a:p>
          <a:p>
            <a:pPr lvl="0"/>
            <a:r>
              <a:rPr lang="en-GB"/>
              <a:t>Mugheeth – Designer/Tester</a:t>
            </a:r>
          </a:p>
          <a:p>
            <a:pPr lvl="0"/>
            <a:r>
              <a:rPr lang="en-GB"/>
              <a:t>Patrick– Tester/??</a:t>
            </a:r>
          </a:p>
          <a:p>
            <a:pPr lvl="0"/>
            <a:r>
              <a:rPr lang="en-GB"/>
              <a:t>Christopher – Programmer/designer</a:t>
            </a:r>
          </a:p>
          <a:p>
            <a:pPr lvl="0"/>
            <a:r>
              <a:rPr lang="en-GB"/>
              <a:t>Edgar – Programmer/Systems Analyst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FDA5-EC31-44B5-90EA-5D8350DD7016}"/>
              </a:ext>
            </a:extLst>
          </p:cNvPr>
          <p:cNvSpPr txBox="1">
            <a:spLocks noGrp="1"/>
          </p:cNvSpPr>
          <p:nvPr>
            <p:ph type="title"/>
          </p:nvPr>
        </p:nvSpPr>
        <p:spPr>
          <a:xfrm>
            <a:off x="2087291" y="2728734"/>
            <a:ext cx="9404722" cy="1400531"/>
          </a:xfrm>
        </p:spPr>
        <p:txBody>
          <a:bodyPr/>
          <a:lstStyle/>
          <a:p>
            <a:pPr lvl="0"/>
            <a:r>
              <a:rPr lang="en-GB"/>
              <a:t>	How the Project Went…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EF1093F-2C14-42F8-957E-9216C790F917}"/>
              </a:ext>
            </a:extLst>
          </p:cNvPr>
          <p:cNvSpPr txBox="1">
            <a:spLocks noGrp="1"/>
          </p:cNvSpPr>
          <p:nvPr>
            <p:ph idx="1"/>
          </p:nvPr>
        </p:nvSpPr>
        <p:spPr>
          <a:xfrm>
            <a:off x="715618" y="2385395"/>
            <a:ext cx="10131423" cy="3299795"/>
          </a:xfrm>
        </p:spPr>
        <p:txBody>
          <a:bodyPr/>
          <a:lstStyle/>
          <a:p>
            <a:pPr lvl="0"/>
            <a:r>
              <a:rPr lang="en-GB"/>
              <a:t>Started off with organising who wants to do which part of the 1</a:t>
            </a:r>
            <a:r>
              <a:rPr lang="en-GB" baseline="30000"/>
              <a:t>st</a:t>
            </a:r>
            <a:r>
              <a:rPr lang="en-GB"/>
              <a:t> deliverable.</a:t>
            </a:r>
          </a:p>
          <a:p>
            <a:pPr lvl="0"/>
            <a:endParaRPr lang="en-GB"/>
          </a:p>
          <a:p>
            <a:pPr lvl="0"/>
            <a:r>
              <a:rPr lang="en-GB"/>
              <a:t>We set up to meet twice a week, one on the day of our consultant meeting (Thursday) and usually a Monday when we were all at university.</a:t>
            </a:r>
          </a:p>
          <a:p>
            <a:pPr lvl="0"/>
            <a:endParaRPr lang="en-GB"/>
          </a:p>
          <a:p>
            <a:pPr lvl="0"/>
            <a:r>
              <a:rPr lang="en-GB"/>
              <a:t>We divided up tasks for that week and set deadlines to ensure we were on top of tasks that were needed to be completed. We were able to check up on progress through GitHub and also through social media such as WhatsApp.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A30C-405F-410E-AA94-5D31B6A4906B}"/>
              </a:ext>
            </a:extLst>
          </p:cNvPr>
          <p:cNvSpPr txBox="1">
            <a:spLocks noGrp="1"/>
          </p:cNvSpPr>
          <p:nvPr>
            <p:ph type="title"/>
          </p:nvPr>
        </p:nvSpPr>
        <p:spPr>
          <a:xfrm>
            <a:off x="1153012" y="2579696"/>
            <a:ext cx="9404722" cy="1400531"/>
          </a:xfrm>
        </p:spPr>
        <p:txBody>
          <a:bodyPr/>
          <a:lstStyle/>
          <a:p>
            <a:pPr lvl="0"/>
            <a:r>
              <a:rPr lang="en-GB"/>
              <a:t>Problems encountered…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5827826-E1FF-4077-A9BB-199DFBE09EC8}"/>
              </a:ext>
            </a:extLst>
          </p:cNvPr>
          <p:cNvSpPr txBox="1">
            <a:spLocks noGrp="1"/>
          </p:cNvSpPr>
          <p:nvPr>
            <p:ph idx="1"/>
          </p:nvPr>
        </p:nvSpPr>
        <p:spPr>
          <a:xfrm>
            <a:off x="626235" y="2728295"/>
            <a:ext cx="8946544" cy="3329604"/>
          </a:xfrm>
        </p:spPr>
        <p:txBody>
          <a:bodyPr/>
          <a:lstStyle/>
          <a:p>
            <a:pPr lvl="0"/>
            <a:r>
              <a:rPr lang="en-GB"/>
              <a:t>Maintaining consistency : when we were putting together our systems requirements document, we had made mistakes such as inconsistencies in our cases specs which did not match our GUI designs as an example</a:t>
            </a:r>
          </a:p>
          <a:p>
            <a:pPr lvl="0"/>
            <a:endParaRPr lang="en-GB"/>
          </a:p>
          <a:p>
            <a:pPr lvl="0"/>
            <a:r>
              <a:rPr lang="en-GB"/>
              <a:t>How they could be avoided in the future: Check each other’s work throughout the project to maintain consistency and spot mistakes instead of towards the end of the project. </a:t>
            </a:r>
          </a:p>
          <a:p>
            <a:pPr marL="0" lvl="0" indent="0">
              <a:buNone/>
            </a:pPr>
            <a:endParaRPr lang="en-GB"/>
          </a:p>
          <a:p>
            <a:pPr marL="0" lvl="0" indent="0">
              <a:buNone/>
            </a:pP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E35B95C-1F1B-406E-A936-AA0BE0A09C28}"/>
              </a:ext>
            </a:extLst>
          </p:cNvPr>
          <p:cNvSpPr txBox="1">
            <a:spLocks noGrp="1"/>
          </p:cNvSpPr>
          <p:nvPr>
            <p:ph type="title"/>
          </p:nvPr>
        </p:nvSpPr>
        <p:spPr>
          <a:xfrm>
            <a:off x="3757059" y="2728734"/>
            <a:ext cx="4502350" cy="1400531"/>
          </a:xfrm>
        </p:spPr>
        <p:txBody>
          <a:bodyPr/>
          <a:lstStyle/>
          <a:p>
            <a:pPr lvl="0"/>
            <a:r>
              <a:rPr lang="en-GB"/>
              <a:t>Team Strategy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C4E8C52-BD16-4B0E-88EB-588C4A0A75C2}"/>
              </a:ext>
            </a:extLst>
          </p:cNvPr>
          <p:cNvSpPr txBox="1">
            <a:spLocks noGrp="1"/>
          </p:cNvSpPr>
          <p:nvPr>
            <p:ph idx="1"/>
          </p:nvPr>
        </p:nvSpPr>
        <p:spPr>
          <a:xfrm>
            <a:off x="705752" y="3106463"/>
            <a:ext cx="8946544" cy="2201024"/>
          </a:xfrm>
        </p:spPr>
        <p:txBody>
          <a:bodyPr/>
          <a:lstStyle/>
          <a:p>
            <a:pPr lvl="0">
              <a:lnSpc>
                <a:spcPct val="80000"/>
              </a:lnSpc>
            </a:pPr>
            <a:r>
              <a:rPr lang="en-GB" sz="1700"/>
              <a:t>As a team we discussed on our main goal and what it would take to achieve that goal</a:t>
            </a:r>
          </a:p>
          <a:p>
            <a:pPr lvl="0">
              <a:lnSpc>
                <a:spcPct val="80000"/>
              </a:lnSpc>
            </a:pPr>
            <a:endParaRPr lang="en-GB" sz="1700"/>
          </a:p>
          <a:p>
            <a:pPr lvl="0">
              <a:lnSpc>
                <a:spcPct val="80000"/>
              </a:lnSpc>
            </a:pPr>
            <a:r>
              <a:rPr lang="en-GB" sz="1700"/>
              <a:t>We bonded as a group as  we wanted each and every member of the team to feel comfortable and able to communicate their ideas</a:t>
            </a:r>
          </a:p>
          <a:p>
            <a:pPr lvl="0">
              <a:lnSpc>
                <a:spcPct val="80000"/>
              </a:lnSpc>
            </a:pPr>
            <a:endParaRPr lang="en-GB" sz="1700"/>
          </a:p>
          <a:p>
            <a:pPr lvl="0">
              <a:lnSpc>
                <a:spcPct val="80000"/>
              </a:lnSpc>
            </a:pPr>
            <a:r>
              <a:rPr lang="en-GB" sz="1700"/>
              <a:t>Defining strengths and weaknesses within the group</a:t>
            </a:r>
          </a:p>
        </p:txBody>
      </p:sp>
    </p:spTree>
  </p:cSld>
  <p:clrMapOvr>
    <a:masterClrMapping/>
  </p:clrMapOvr>
</p:sld>
</file>

<file path=ppt/theme/theme1.xml><?xml version="1.0" encoding="utf-8"?>
<a:theme xmlns:a="http://schemas.openxmlformats.org/drawingml/2006/main" name="Quotab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TM03457503%5b%5bfn=Quotable%5d%5d</Template>
  <TotalTime>304</TotalTime>
  <Words>692</Words>
  <Application>Microsoft Office PowerPoint</Application>
  <PresentationFormat>Widescreen</PresentationFormat>
  <Paragraphs>74</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2</vt:lpstr>
      <vt:lpstr>Quotable</vt:lpstr>
      <vt:lpstr>Liu Liu Megatech</vt:lpstr>
      <vt:lpstr>Meet the team…</vt:lpstr>
      <vt:lpstr>PowerPoint Presentation</vt:lpstr>
      <vt:lpstr> How the Project Went…</vt:lpstr>
      <vt:lpstr>PowerPoint Presentation</vt:lpstr>
      <vt:lpstr>Problems encountered…</vt:lpstr>
      <vt:lpstr>PowerPoint Presentation</vt:lpstr>
      <vt:lpstr>Team Strategy</vt:lpstr>
      <vt:lpstr>PowerPoint Presentation</vt:lpstr>
      <vt:lpstr>Teams Contributions</vt:lpstr>
      <vt:lpstr>Lessons Learnt…</vt:lpstr>
      <vt:lpstr>PowerPoint Presentation</vt:lpstr>
      <vt:lpstr>Looking into the Future…</vt:lpstr>
      <vt:lpstr>PowerPoint Presentation</vt:lpstr>
      <vt:lpstr>Our Teams Success</vt:lpstr>
      <vt:lpstr>PowerPoint Presentation</vt:lpstr>
      <vt:lpstr>Challenges</vt:lpstr>
      <vt:lpstr>PowerPoint Presentation</vt:lpstr>
      <vt:lpstr>The presentation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Gerda Morockaite</dc:creator>
  <cp:lastModifiedBy>Christopher Michael-Stokes</cp:lastModifiedBy>
  <cp:revision>14</cp:revision>
  <dcterms:created xsi:type="dcterms:W3CDTF">2018-03-26T23:53:57Z</dcterms:created>
  <dcterms:modified xsi:type="dcterms:W3CDTF">2018-04-06T12:53:28Z</dcterms:modified>
</cp:coreProperties>
</file>