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76" r:id="rId3"/>
    <p:sldId id="275" r:id="rId4"/>
    <p:sldId id="257" r:id="rId5"/>
    <p:sldId id="265" r:id="rId6"/>
    <p:sldId id="266" r:id="rId7"/>
    <p:sldId id="267" r:id="rId8"/>
    <p:sldId id="258" r:id="rId9"/>
    <p:sldId id="259" r:id="rId10"/>
    <p:sldId id="271" r:id="rId11"/>
    <p:sldId id="260" r:id="rId12"/>
    <p:sldId id="272" r:id="rId13"/>
    <p:sldId id="261" r:id="rId14"/>
    <p:sldId id="273" r:id="rId15"/>
    <p:sldId id="262" r:id="rId16"/>
    <p:sldId id="274"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16/04/2018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dirty="0"/>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dirty="0"/>
              <a:t>Consistency – SRD, there were issues with the use case specs as they didn’t match the GUI in terms of the functionalities.</a:t>
            </a:r>
          </a:p>
          <a:p>
            <a:pPr lvl="0"/>
            <a:r>
              <a:rPr lang="en-GB" dirty="0"/>
              <a:t>We could have spent more dedicated time to making sure it was consistent. Spent more time checking the document.</a:t>
            </a:r>
          </a:p>
          <a:p>
            <a:pPr lvl="0"/>
            <a:r>
              <a:rPr lang="en-GB" dirty="0"/>
              <a:t>With the GUI designs- we are missing functionalities that are required, there is a more suitable layout and a better user friendly approach.</a:t>
            </a:r>
          </a:p>
          <a:p>
            <a:pPr lvl="0"/>
            <a:endParaRPr lang="en-GB" dirty="0"/>
          </a:p>
          <a:p>
            <a:pPr lvl="0"/>
            <a:r>
              <a:rPr lang="en-GB" dirty="0"/>
              <a:t>We set up meetings twice a week, one on the day of our consultant meeting (Thursday) and usually a Monday when we were all at university.</a:t>
            </a:r>
          </a:p>
          <a:p>
            <a:pPr lvl="0"/>
            <a:endParaRPr lang="en-GB" dirty="0"/>
          </a:p>
          <a:p>
            <a:pPr lvl="0"/>
            <a:r>
              <a:rPr lang="en-GB" dirty="0"/>
              <a:t>We divided up tasks for that week and set deadlines to ensure we were on top of tasks that were needed to be completed. We were able to check up on progress through GitHub and also through social media such as WhatsApp. </a:t>
            </a:r>
          </a:p>
          <a:p>
            <a:pPr lvl="0"/>
            <a:endParaRPr lang="en-GB" dirty="0"/>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18</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fld id="{43797CEA-D40C-4FC6-94FB-E8BC837C9EEA}" type="datetime1">
              <a:rPr lang="en-US" smtClean="0"/>
              <a:pPr lvl="0"/>
              <a:t>4/16/2018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11B789E3-0644-41B8-9196-2972C3EED4F7}"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59930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6F41398-F47A-4BD3-8B8C-2B8E0352936C}" type="datetime1">
              <a:rPr lang="en-US" smtClean="0"/>
              <a:pPr lvl="0"/>
              <a:t>4/16/2018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5484EFA-2AA9-41B3-B2CC-8A9803C29BBA}" type="slidenum">
              <a:rPr lang="en-GB" smtClean="0"/>
              <a:t>‹#›</a:t>
            </a:fld>
            <a:endParaRPr lang="en-GB"/>
          </a:p>
        </p:txBody>
      </p:sp>
    </p:spTree>
    <p:extLst>
      <p:ext uri="{BB962C8B-B14F-4D97-AF65-F5344CB8AC3E}">
        <p14:creationId xmlns:p14="http://schemas.microsoft.com/office/powerpoint/2010/main" val="33828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748CA284-0556-4296-BC66-FF3E59AB9E6A}" type="datetime1">
              <a:rPr lang="en-US" smtClean="0"/>
              <a:pPr lvl="0"/>
              <a:t>4/16/2018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F38113-18D9-48E6-A43B-EFE12BDDAE1F}" type="slidenum">
              <a:rPr lang="en-GB" smtClean="0"/>
              <a:t>‹#›</a:t>
            </a:fld>
            <a:endParaRPr lang="en-GB"/>
          </a:p>
        </p:txBody>
      </p:sp>
    </p:spTree>
    <p:extLst>
      <p:ext uri="{BB962C8B-B14F-4D97-AF65-F5344CB8AC3E}">
        <p14:creationId xmlns:p14="http://schemas.microsoft.com/office/powerpoint/2010/main" val="183205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E6AC300-C1C3-49D9-9F70-E9B3985BE352}" type="datetime1">
              <a:rPr lang="en-US" smtClean="0"/>
              <a:pPr lvl="0"/>
              <a:t>4/16/2018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5605A0-7C21-4634-9557-10D95064FB03}" type="slidenum">
              <a:rPr lang="en-GB" smtClean="0"/>
              <a:t>‹#›</a:t>
            </a:fld>
            <a:endParaRPr lang="en-GB"/>
          </a:p>
        </p:txBody>
      </p:sp>
    </p:spTree>
    <p:extLst>
      <p:ext uri="{BB962C8B-B14F-4D97-AF65-F5344CB8AC3E}">
        <p14:creationId xmlns:p14="http://schemas.microsoft.com/office/powerpoint/2010/main" val="17696939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BA2018BA-79BB-416F-84DD-EF143950D9C0}" type="datetime1">
              <a:rPr lang="en-US" smtClean="0"/>
              <a:pPr lvl="0"/>
              <a:t>4/16/2018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5AF2C7C-3D56-4913-B169-85023FFE360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9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0B30053-E1CF-41C0-8556-B2E3B467E19B}" type="datetime1">
              <a:rPr lang="en-US" smtClean="0"/>
              <a:pPr lvl="0"/>
              <a:t>4/16/2018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95F76B8-3E39-4BC3-A950-C804D24397B9}" type="slidenum">
              <a:rPr lang="en-GB" smtClean="0"/>
              <a:t>‹#›</a:t>
            </a:fld>
            <a:endParaRPr lang="en-GB"/>
          </a:p>
        </p:txBody>
      </p:sp>
    </p:spTree>
    <p:extLst>
      <p:ext uri="{BB962C8B-B14F-4D97-AF65-F5344CB8AC3E}">
        <p14:creationId xmlns:p14="http://schemas.microsoft.com/office/powerpoint/2010/main" val="395562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A52C346-5E77-4B96-A0D2-313480FC010D}" type="datetime1">
              <a:rPr lang="en-US" smtClean="0"/>
              <a:pPr lvl="0"/>
              <a:t>4/16/2018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E09080F-163E-4EE3-A90F-E6EF69B8A984}" type="slidenum">
              <a:rPr lang="en-GB" smtClean="0"/>
              <a:t>‹#›</a:t>
            </a:fld>
            <a:endParaRPr lang="en-GB"/>
          </a:p>
        </p:txBody>
      </p:sp>
    </p:spTree>
    <p:extLst>
      <p:ext uri="{BB962C8B-B14F-4D97-AF65-F5344CB8AC3E}">
        <p14:creationId xmlns:p14="http://schemas.microsoft.com/office/powerpoint/2010/main" val="316404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02ED8BEC-1500-42AD-9797-5BA07E1EC9EA}" type="datetime1">
              <a:rPr lang="en-US" smtClean="0"/>
              <a:pPr lvl="0"/>
              <a:t>4/16/2018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126F1AA-FA11-437A-BAE6-8317CFFC78E3}" type="slidenum">
              <a:rPr lang="en-GB" smtClean="0"/>
              <a:t>‹#›</a:t>
            </a:fld>
            <a:endParaRPr lang="en-GB"/>
          </a:p>
        </p:txBody>
      </p:sp>
    </p:spTree>
    <p:extLst>
      <p:ext uri="{BB962C8B-B14F-4D97-AF65-F5344CB8AC3E}">
        <p14:creationId xmlns:p14="http://schemas.microsoft.com/office/powerpoint/2010/main" val="28495653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3D69F56-EB6E-4A84-98BA-84ADA3F0052A}" type="datetime1">
              <a:rPr lang="en-US" smtClean="0"/>
              <a:pPr lvl="0"/>
              <a:t>4/16/2018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993E7A0-F169-4A9B-B13A-DEC6BEE390D4}" type="slidenum">
              <a:rPr lang="en-GB" smtClean="0"/>
              <a:t>‹#›</a:t>
            </a:fld>
            <a:endParaRPr lang="en-GB"/>
          </a:p>
        </p:txBody>
      </p:sp>
    </p:spTree>
    <p:extLst>
      <p:ext uri="{BB962C8B-B14F-4D97-AF65-F5344CB8AC3E}">
        <p14:creationId xmlns:p14="http://schemas.microsoft.com/office/powerpoint/2010/main" val="4480982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lvl="0"/>
            <a:fld id="{010A1D3B-AE8F-44AD-8E19-04392B48C56C}" type="datetime1">
              <a:rPr lang="en-US" smtClean="0"/>
              <a:pPr lvl="0"/>
              <a:t>4/16/2018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A024CCE-D76B-4749-96F3-940B80233A2C}" type="slidenum">
              <a:rPr lang="en-GB" smtClean="0"/>
              <a:t>‹#›</a:t>
            </a:fld>
            <a:endParaRPr lang="en-GB"/>
          </a:p>
        </p:txBody>
      </p:sp>
    </p:spTree>
    <p:extLst>
      <p:ext uri="{BB962C8B-B14F-4D97-AF65-F5344CB8AC3E}">
        <p14:creationId xmlns:p14="http://schemas.microsoft.com/office/powerpoint/2010/main" val="8614775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lvl="0"/>
            <a:fld id="{65D88D30-1315-437C-B688-6984271D258D}" type="datetime1">
              <a:rPr lang="en-US" smtClean="0"/>
              <a:pPr lvl="0"/>
              <a:t>4/16/2018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60CF67F-87EC-442C-BA02-E35911F56045}" type="slidenum">
              <a:rPr lang="en-GB" smtClean="0"/>
              <a:t>‹#›</a:t>
            </a:fld>
            <a:endParaRPr lang="en-GB"/>
          </a:p>
        </p:txBody>
      </p:sp>
    </p:spTree>
    <p:extLst>
      <p:ext uri="{BB962C8B-B14F-4D97-AF65-F5344CB8AC3E}">
        <p14:creationId xmlns:p14="http://schemas.microsoft.com/office/powerpoint/2010/main" val="397865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lvl="0"/>
            <a:fld id="{1179ACC6-564D-4259-BF5E-4FB05AACB601}" type="datetime1">
              <a:rPr lang="en-US" smtClean="0"/>
              <a:pPr lvl="0"/>
              <a:t>4/16/2018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lvl="0"/>
            <a:fld id="{1A419B8C-8FAE-45A1-BA3B-78FCF7E03BA6}" type="slidenum">
              <a:rPr lang="en-GB" smtClean="0"/>
              <a:t>‹#›</a:t>
            </a:fld>
            <a:endParaRPr lang="en-GB"/>
          </a:p>
        </p:txBody>
      </p:sp>
    </p:spTree>
    <p:extLst>
      <p:ext uri="{BB962C8B-B14F-4D97-AF65-F5344CB8AC3E}">
        <p14:creationId xmlns:p14="http://schemas.microsoft.com/office/powerpoint/2010/main" val="39530994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a:xfrm>
            <a:off x="1238106" y="1977297"/>
            <a:ext cx="8361229" cy="2098226"/>
          </a:xfrm>
        </p:spPr>
        <p:txBody>
          <a:bodyPr/>
          <a:lstStyle/>
          <a:p>
            <a:pPr lvl="0"/>
            <a:r>
              <a:rPr lang="en-GB" dirty="0"/>
              <a:t>Liu </a:t>
            </a:r>
            <a:r>
              <a:rPr lang="en-GB" dirty="0" err="1"/>
              <a:t>Liu</a:t>
            </a:r>
            <a:r>
              <a:rPr lang="en-GB" dirty="0"/>
              <a:t> </a:t>
            </a:r>
            <a:r>
              <a:rPr lang="en-GB" dirty="0" err="1"/>
              <a:t>Megatech</a:t>
            </a:r>
            <a:endParaRPr lang="en-GB" dirty="0"/>
          </a:p>
        </p:txBody>
      </p:sp>
      <p:sp>
        <p:nvSpPr>
          <p:cNvPr id="3" name="TextBox 3">
            <a:extLst>
              <a:ext uri="{FF2B5EF4-FFF2-40B4-BE49-F238E27FC236}">
                <a16:creationId xmlns:a16="http://schemas.microsoft.com/office/drawing/2014/main" id="{4F1CE536-AE55-48F3-B4CE-1C61BEE16EFC}"/>
              </a:ext>
            </a:extLst>
          </p:cNvPr>
          <p:cNvSpPr txBox="1"/>
          <p:nvPr/>
        </p:nvSpPr>
        <p:spPr>
          <a:xfrm>
            <a:off x="1238106" y="4075523"/>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uFillTx/>
                <a:latin typeface="Century Gothic" pitchFamily="34"/>
              </a:rPr>
              <a:t> </a:t>
            </a:r>
            <a:r>
              <a:rPr lang="en-GB" sz="2400" b="0" i="0" u="none" strike="noStrike" kern="1200" cap="none" spc="0" baseline="0" dirty="0">
                <a:solidFill>
                  <a:schemeClr val="tx1">
                    <a:lumMod val="85000"/>
                  </a:schemeClr>
                </a:solidFill>
                <a:uFillTx/>
                <a:latin typeface="Century Gothic" pitchFamily="34"/>
              </a:rPr>
              <a:t>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9416149" y="2576372"/>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1773483" y="2728734"/>
            <a:ext cx="5005004" cy="1400531"/>
          </a:xfrm>
        </p:spPr>
        <p:txBody>
          <a:bodyPr/>
          <a:lstStyle/>
          <a:p>
            <a:pPr lvl="0"/>
            <a:r>
              <a:rPr lang="en-GB" dirty="0"/>
              <a:t>Lessons Learnt…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1123191" y="1620080"/>
            <a:ext cx="8946544" cy="4025352"/>
          </a:xfrm>
        </p:spPr>
        <p:txBody>
          <a:bodyPr>
            <a:normAutofit fontScale="92500" lnSpcReduction="20000"/>
          </a:bodyPr>
          <a:lstStyle/>
          <a:p>
            <a:pPr lvl="0">
              <a:lnSpc>
                <a:spcPct val="90000"/>
              </a:lnSpc>
            </a:pPr>
            <a:r>
              <a:rPr lang="en-GB" sz="1700" dirty="0"/>
              <a:t>Organisational: setting deadlines and assuring the workload is spread evenly amongst team members.</a:t>
            </a:r>
          </a:p>
          <a:p>
            <a:pPr lvl="0">
              <a:lnSpc>
                <a:spcPct val="90000"/>
              </a:lnSpc>
            </a:pPr>
            <a:endParaRPr lang="en-GB" sz="1700" dirty="0"/>
          </a:p>
          <a:p>
            <a:pPr lvl="0">
              <a:lnSpc>
                <a:spcPct val="90000"/>
              </a:lnSpc>
            </a:pPr>
            <a:r>
              <a:rPr lang="en-GB" sz="1700" dirty="0"/>
              <a:t>Arranging meetings that are suitable for each team member</a:t>
            </a:r>
          </a:p>
          <a:p>
            <a:pPr lvl="0">
              <a:lnSpc>
                <a:spcPct val="90000"/>
              </a:lnSpc>
            </a:pPr>
            <a:endParaRPr lang="en-GB" sz="1700" dirty="0"/>
          </a:p>
          <a:p>
            <a:pPr lvl="0">
              <a:lnSpc>
                <a:spcPct val="90000"/>
              </a:lnSpc>
            </a:pPr>
            <a:r>
              <a:rPr lang="en-GB" sz="1700" dirty="0"/>
              <a:t>Project Management: keeping track of each team members progress throughout the project and also assuring good work is produced at the end of it.</a:t>
            </a:r>
          </a:p>
          <a:p>
            <a:pPr lvl="0">
              <a:lnSpc>
                <a:spcPct val="90000"/>
              </a:lnSpc>
            </a:pPr>
            <a:endParaRPr lang="en-GB" sz="1700" dirty="0"/>
          </a:p>
          <a:p>
            <a:pPr lvl="0">
              <a:lnSpc>
                <a:spcPct val="90000"/>
              </a:lnSpc>
            </a:pPr>
            <a:r>
              <a:rPr lang="en-GB" sz="1700" dirty="0"/>
              <a:t>Technical: Each team member made mistakes during the project when it came to designing diagrams but this was an opportunity to gain help from other team members to fix mistakes and avoid making future ones.</a:t>
            </a:r>
          </a:p>
          <a:p>
            <a:pPr lvl="0">
              <a:lnSpc>
                <a:spcPct val="90000"/>
              </a:lnSpc>
            </a:pPr>
            <a:endParaRPr lang="en-GB" sz="1700" dirty="0"/>
          </a:p>
          <a:p>
            <a:pPr lvl="0">
              <a:lnSpc>
                <a:spcPct val="90000"/>
              </a:lnSpc>
            </a:pPr>
            <a:r>
              <a:rPr lang="en-GB" sz="1700" dirty="0"/>
              <a:t>Technical: Using GitHub, JavaFX</a:t>
            </a:r>
          </a:p>
          <a:p>
            <a:pPr marL="0" lvl="0" indent="0">
              <a:lnSpc>
                <a:spcPct val="90000"/>
              </a:lnSpc>
              <a:buNone/>
            </a:pPr>
            <a:endParaRPr lang="en-GB"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a:t>Looking into the Future…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883669" y="2266118"/>
            <a:ext cx="9404722" cy="2564297"/>
          </a:xfrm>
        </p:spPr>
        <p:txBody>
          <a:bodyPr>
            <a:normAutofit/>
          </a:bodyPr>
          <a:lstStyle/>
          <a:p>
            <a:pPr lvl="0"/>
            <a:r>
              <a:rPr lang="en-GB" dirty="0"/>
              <a:t>Organizationally: meet up with the team more frequently in particular for 1</a:t>
            </a:r>
            <a:r>
              <a:rPr lang="en-GB" baseline="30000" dirty="0"/>
              <a:t>st</a:t>
            </a:r>
            <a:r>
              <a:rPr lang="en-GB" dirty="0"/>
              <a:t> deliverable.</a:t>
            </a:r>
          </a:p>
          <a:p>
            <a:pPr lvl="0"/>
            <a:endParaRPr lang="en-GB" dirty="0"/>
          </a:p>
          <a:p>
            <a:pPr lvl="0"/>
            <a:r>
              <a:rPr lang="en-GB" dirty="0"/>
              <a:t>Technical: for the 1</a:t>
            </a:r>
            <a:r>
              <a:rPr lang="en-GB" baseline="30000" dirty="0"/>
              <a:t>st</a:t>
            </a:r>
            <a:r>
              <a:rPr lang="en-GB" dirty="0"/>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2562672" y="1129420"/>
            <a:ext cx="5635419" cy="1400531"/>
          </a:xfrm>
        </p:spPr>
        <p:txBody>
          <a:bodyPr/>
          <a:lstStyle/>
          <a:p>
            <a:pPr lvl="0"/>
            <a:r>
              <a:rPr lang="en-GB" dirty="0"/>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3193807" y="2529951"/>
            <a:ext cx="3796680" cy="379668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1113257" y="2186607"/>
            <a:ext cx="8219587" cy="2206483"/>
          </a:xfrm>
        </p:spPr>
        <p:txBody>
          <a:bodyPr>
            <a:normAutofit lnSpcReduction="10000"/>
          </a:bodyPr>
          <a:lstStyle/>
          <a:p>
            <a:pPr lvl="0"/>
            <a:r>
              <a:rPr lang="en-GB" dirty="0"/>
              <a:t>Finished use case diagram in 2 days working as a team</a:t>
            </a:r>
          </a:p>
          <a:p>
            <a:pPr lvl="0"/>
            <a:endParaRPr lang="en-GB" dirty="0"/>
          </a:p>
          <a:p>
            <a:pPr lvl="0"/>
            <a:r>
              <a:rPr lang="en-GB" dirty="0"/>
              <a:t>Got parts of the implementation working first time</a:t>
            </a:r>
          </a:p>
          <a:p>
            <a:pPr lvl="0"/>
            <a:endParaRPr lang="en-GB" dirty="0"/>
          </a:p>
          <a:p>
            <a:pPr lvl="0"/>
            <a:r>
              <a:rPr lang="en-GB" dirty="0"/>
              <a:t>Design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a:t>Challenges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897991" y="854761"/>
            <a:ext cx="9601131" cy="2673630"/>
          </a:xfrm>
        </p:spPr>
        <p:txBody>
          <a:bodyPr>
            <a:normAutofit fontScale="92500" lnSpcReduction="10000"/>
          </a:bodyPr>
          <a:lstStyle/>
          <a:p>
            <a:pPr lvl="0"/>
            <a:r>
              <a:rPr lang="en-GB" sz="1700" dirty="0"/>
              <a:t>Database – SQL statements</a:t>
            </a:r>
          </a:p>
          <a:p>
            <a:pPr lvl="0"/>
            <a:endParaRPr lang="en-GB" sz="1700" dirty="0"/>
          </a:p>
          <a:p>
            <a:pPr lvl="0"/>
            <a:r>
              <a:rPr lang="en-GB" sz="1700" dirty="0"/>
              <a:t>Use case indexing: we had multiple versions and it took us a long time to create a final version</a:t>
            </a:r>
          </a:p>
          <a:p>
            <a:pPr lvl="0"/>
            <a:endParaRPr lang="en-GB" sz="1700" dirty="0"/>
          </a:p>
          <a:p>
            <a:pPr lvl="0"/>
            <a:r>
              <a:rPr lang="en-GB" sz="1700" dirty="0"/>
              <a:t>Changing the initial designs of the GUI from the 1</a:t>
            </a:r>
            <a:r>
              <a:rPr lang="en-GB" sz="1700" baseline="30000" dirty="0"/>
              <a:t>st</a:t>
            </a:r>
            <a:r>
              <a:rPr lang="en-GB" sz="1700" dirty="0"/>
              <a:t> deliverable in the implementation to make sure all viable functionalities were covered</a:t>
            </a:r>
          </a:p>
          <a:p>
            <a:pPr lvl="0"/>
            <a:r>
              <a:rPr lang="en-GB" sz="1700" dirty="0"/>
              <a:t>Component Diagram</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968785" y="3920638"/>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7732642" y="3429000"/>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303642" y="3293166"/>
            <a:ext cx="3429000" cy="3429000"/>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dirty="0"/>
              <a:t>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1261872" y="2350786"/>
            <a:ext cx="10131423" cy="1386321"/>
          </a:xfrm>
        </p:spPr>
        <p:txBody>
          <a:bodyPr/>
          <a:lstStyle/>
          <a:p>
            <a:pPr marL="0" lvl="0" indent="0">
              <a:buNone/>
            </a:pPr>
            <a:r>
              <a:rPr lang="en-GB" dirty="0"/>
              <a:t>Learn to adapt</a:t>
            </a:r>
          </a:p>
          <a:p>
            <a:pPr marL="0" lvl="0" indent="0">
              <a:buNone/>
            </a:pPr>
            <a:r>
              <a:rPr lang="en-GB" dirty="0"/>
              <a:t>Learn to work in a team</a:t>
            </a:r>
          </a:p>
          <a:p>
            <a:pPr marL="0" lvl="0" indent="0">
              <a:buNone/>
            </a:pPr>
            <a:r>
              <a:rPr lang="en-GB" dirty="0"/>
              <a:t>Learn to deal with pressure</a:t>
            </a:r>
          </a:p>
          <a:p>
            <a:pPr lvl="0"/>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D88E-6931-4D04-8ACC-DCFAAB49D150}"/>
              </a:ext>
            </a:extLst>
          </p:cNvPr>
          <p:cNvSpPr>
            <a:spLocks noGrp="1"/>
          </p:cNvSpPr>
          <p:nvPr>
            <p:ph type="title"/>
          </p:nvPr>
        </p:nvSpPr>
        <p:spPr>
          <a:xfrm>
            <a:off x="4137594" y="884581"/>
            <a:ext cx="3210737" cy="747104"/>
          </a:xfrm>
        </p:spPr>
        <p:txBody>
          <a:bodyPr/>
          <a:lstStyle/>
          <a:p>
            <a:r>
              <a:rPr lang="en-GB" dirty="0"/>
              <a:t>The Project</a:t>
            </a:r>
          </a:p>
        </p:txBody>
      </p:sp>
      <p:sp>
        <p:nvSpPr>
          <p:cNvPr id="3" name="Content Placeholder 2">
            <a:extLst>
              <a:ext uri="{FF2B5EF4-FFF2-40B4-BE49-F238E27FC236}">
                <a16:creationId xmlns:a16="http://schemas.microsoft.com/office/drawing/2014/main" id="{7AE26AEF-4E20-4CC2-83F2-661334F91E7D}"/>
              </a:ext>
            </a:extLst>
          </p:cNvPr>
          <p:cNvSpPr>
            <a:spLocks noGrp="1"/>
          </p:cNvSpPr>
          <p:nvPr>
            <p:ph idx="1"/>
          </p:nvPr>
        </p:nvSpPr>
        <p:spPr>
          <a:xfrm>
            <a:off x="973637" y="2107096"/>
            <a:ext cx="8595360" cy="3230217"/>
          </a:xfrm>
        </p:spPr>
        <p:txBody>
          <a:bodyPr/>
          <a:lstStyle/>
          <a:p>
            <a:r>
              <a:rPr lang="en-GB" dirty="0"/>
              <a:t>Liu </a:t>
            </a:r>
            <a:r>
              <a:rPr lang="en-GB" dirty="0" err="1"/>
              <a:t>Liu</a:t>
            </a:r>
            <a:r>
              <a:rPr lang="en-GB" dirty="0"/>
              <a:t> </a:t>
            </a:r>
            <a:r>
              <a:rPr lang="en-GB" dirty="0" err="1"/>
              <a:t>Megatech</a:t>
            </a:r>
            <a:r>
              <a:rPr lang="en-GB" dirty="0"/>
              <a:t> was assigned the task to create and implement an automated software (BAPERS) for BIPL</a:t>
            </a:r>
          </a:p>
          <a:p>
            <a:r>
              <a:rPr lang="en-GB" dirty="0"/>
              <a:t>BAPERS is a collection of functions integrated in a single piece of software that:</a:t>
            </a:r>
          </a:p>
          <a:p>
            <a:pPr lvl="1"/>
            <a:r>
              <a:rPr lang="en-GB" dirty="0"/>
              <a:t>Accept and Process Jobs</a:t>
            </a:r>
          </a:p>
          <a:p>
            <a:pPr lvl="1"/>
            <a:r>
              <a:rPr lang="en-GB" dirty="0"/>
              <a:t>Generate Reports</a:t>
            </a:r>
          </a:p>
          <a:p>
            <a:pPr lvl="1"/>
            <a:r>
              <a:rPr lang="en-GB" dirty="0"/>
              <a:t>Take payments</a:t>
            </a:r>
          </a:p>
          <a:p>
            <a:pPr lvl="1"/>
            <a:r>
              <a:rPr lang="en-GB" dirty="0"/>
              <a:t>Manages Customer Accounts</a:t>
            </a:r>
          </a:p>
          <a:p>
            <a:pPr lvl="1"/>
            <a:endParaRPr lang="en-GB" dirty="0"/>
          </a:p>
        </p:txBody>
      </p:sp>
    </p:spTree>
    <p:extLst>
      <p:ext uri="{BB962C8B-B14F-4D97-AF65-F5344CB8AC3E}">
        <p14:creationId xmlns:p14="http://schemas.microsoft.com/office/powerpoint/2010/main" val="16705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a:t>Meet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1305371" y="2276060"/>
            <a:ext cx="8524429" cy="2961861"/>
          </a:xfrm>
        </p:spPr>
        <p:txBody>
          <a:bodyPr>
            <a:normAutofit/>
          </a:bodyPr>
          <a:lstStyle/>
          <a:p>
            <a:pPr lvl="0"/>
            <a:r>
              <a:rPr lang="en-GB" dirty="0"/>
              <a:t>Gerda – Project Manager/Systems Analyst</a:t>
            </a:r>
          </a:p>
          <a:p>
            <a:pPr lvl="0"/>
            <a:r>
              <a:rPr lang="en-GB" dirty="0"/>
              <a:t>Gabriel – Deputy project manager/Designer</a:t>
            </a:r>
          </a:p>
          <a:p>
            <a:pPr lvl="0"/>
            <a:r>
              <a:rPr lang="en-GB" dirty="0"/>
              <a:t>Mugheeth – Designer/Tester</a:t>
            </a:r>
          </a:p>
          <a:p>
            <a:pPr lvl="0"/>
            <a:r>
              <a:rPr lang="en-GB" dirty="0"/>
              <a:t>Patrick– Tester/Systems Analyst</a:t>
            </a:r>
          </a:p>
          <a:p>
            <a:pPr lvl="0"/>
            <a:r>
              <a:rPr lang="en-GB" dirty="0"/>
              <a:t>Christopher – Programmer/Designer</a:t>
            </a:r>
          </a:p>
          <a:p>
            <a:pPr lvl="0"/>
            <a:r>
              <a:rPr lang="en-GB" dirty="0"/>
              <a:t>Edgar – Programmer/Systems Analyst</a:t>
            </a:r>
          </a:p>
          <a:p>
            <a:pPr marL="0" lvl="0" indent="0">
              <a:buNone/>
            </a:pPr>
            <a:endParaRPr lang="en-GB" dirty="0"/>
          </a:p>
          <a:p>
            <a:pPr marL="0" lv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417517" y="2619403"/>
            <a:ext cx="9404722" cy="1400531"/>
          </a:xfrm>
        </p:spPr>
        <p:txBody>
          <a:bodyPr/>
          <a:lstStyle/>
          <a:p>
            <a:pPr lvl="0"/>
            <a:r>
              <a:rPr lang="en-GB" dirty="0"/>
              <a:t>	How the Project Went…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626166" y="2017647"/>
            <a:ext cx="10131423" cy="3299795"/>
          </a:xfrm>
        </p:spPr>
        <p:txBody>
          <a:bodyPr>
            <a:normAutofit/>
          </a:bodyPr>
          <a:lstStyle/>
          <a:p>
            <a:pPr lvl="0"/>
            <a:r>
              <a:rPr lang="en-GB" dirty="0"/>
              <a:t>Started off with organising the roles based on everyone's strengths in the group</a:t>
            </a:r>
          </a:p>
          <a:p>
            <a:pPr lvl="0"/>
            <a:endParaRPr lang="en-GB" dirty="0"/>
          </a:p>
          <a:p>
            <a:pPr lvl="0"/>
            <a:r>
              <a:rPr lang="en-GB" dirty="0"/>
              <a:t>We set up meetings twice a week, one on the day of our consultant meeting (Thursday) and usually a Monday when we were all at university.</a:t>
            </a:r>
          </a:p>
          <a:p>
            <a:pPr lvl="0"/>
            <a:endParaRPr lang="en-GB" dirty="0"/>
          </a:p>
          <a:p>
            <a:pPr lvl="0"/>
            <a:r>
              <a:rPr lang="en-GB" dirty="0"/>
              <a:t>We divided up tasks for that week and set deadlines to ensure we were on top of tasks that were needed to be completed. We were able to check up on progress through GitHub and also through social media such as WhatsApp. </a:t>
            </a:r>
          </a:p>
          <a:p>
            <a:pPr lvl="0"/>
            <a:endParaRPr lang="en-GB" dirty="0"/>
          </a:p>
          <a:p>
            <a:pPr lvl="0"/>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904533" y="2579697"/>
            <a:ext cx="6698901" cy="1400531"/>
          </a:xfrm>
        </p:spPr>
        <p:txBody>
          <a:bodyPr/>
          <a:lstStyle/>
          <a:p>
            <a:pPr lvl="0"/>
            <a:r>
              <a:rPr lang="en-GB" dirty="0"/>
              <a:t>Problems encountered…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1341782" y="1967948"/>
            <a:ext cx="9128099" cy="3573115"/>
          </a:xfrm>
        </p:spPr>
        <p:txBody>
          <a:bodyPr/>
          <a:lstStyle/>
          <a:p>
            <a:pPr lvl="0"/>
            <a:r>
              <a:rPr lang="en-GB" dirty="0"/>
              <a:t>Maintaining consistency </a:t>
            </a:r>
          </a:p>
          <a:p>
            <a:pPr lvl="0"/>
            <a:endParaRPr lang="en-GB" dirty="0"/>
          </a:p>
          <a:p>
            <a:pPr lvl="0"/>
            <a:r>
              <a:rPr lang="en-GB" dirty="0"/>
              <a:t>Avoiding it in the future: Check the work throughout the project</a:t>
            </a:r>
          </a:p>
          <a:p>
            <a:pPr lvl="0"/>
            <a:endParaRPr lang="en-GB" dirty="0"/>
          </a:p>
          <a:p>
            <a:pPr lvl="0"/>
            <a:r>
              <a:rPr lang="en-GB" dirty="0"/>
              <a:t>Coming to an agreement on final diagrams and documents</a:t>
            </a:r>
          </a:p>
          <a:p>
            <a:pPr lvl="0"/>
            <a:endParaRPr lang="en-GB" dirty="0"/>
          </a:p>
          <a:p>
            <a:pPr lvl="0"/>
            <a:endParaRPr lang="en-GB" dirty="0"/>
          </a:p>
          <a:p>
            <a:pPr marL="0" lvl="0" indent="0">
              <a:buNone/>
            </a:pPr>
            <a:endParaRPr lang="en-GB" dirty="0"/>
          </a:p>
          <a:p>
            <a:pPr marL="0" lvl="0" indent="0">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1550573" y="628315"/>
            <a:ext cx="5893836" cy="1087843"/>
          </a:xfrm>
        </p:spPr>
        <p:txBody>
          <a:bodyPr/>
          <a:lstStyle/>
          <a:p>
            <a:pPr lvl="0"/>
            <a:r>
              <a:rPr lang="en-GB" dirty="0"/>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74035" y="2054094"/>
            <a:ext cx="10127974" cy="3783494"/>
          </a:xfrm>
        </p:spPr>
        <p:txBody>
          <a:bodyPr>
            <a:normAutofit/>
          </a:bodyPr>
          <a:lstStyle/>
          <a:p>
            <a:pPr lvl="0">
              <a:lnSpc>
                <a:spcPct val="90000"/>
              </a:lnSpc>
            </a:pPr>
            <a:r>
              <a:rPr lang="en-GB" dirty="0"/>
              <a:t>Christopher – ER diagram, Design Class, implementation </a:t>
            </a:r>
          </a:p>
          <a:p>
            <a:pPr lvl="0">
              <a:lnSpc>
                <a:spcPct val="90000"/>
              </a:lnSpc>
            </a:pPr>
            <a:r>
              <a:rPr lang="en-GB" dirty="0"/>
              <a:t>Edgar – SQL statements, implementation</a:t>
            </a:r>
          </a:p>
          <a:p>
            <a:pPr lvl="0">
              <a:lnSpc>
                <a:spcPct val="90000"/>
              </a:lnSpc>
            </a:pPr>
            <a:r>
              <a:rPr lang="en-GB" dirty="0"/>
              <a:t>Gabriel – GUI designs, GUI implementation, presentation</a:t>
            </a:r>
          </a:p>
          <a:p>
            <a:pPr lvl="0">
              <a:lnSpc>
                <a:spcPct val="90000"/>
              </a:lnSpc>
            </a:pPr>
            <a:r>
              <a:rPr lang="en-GB" dirty="0"/>
              <a:t>Gerda – SRD document, GUI implementation, presentation</a:t>
            </a:r>
          </a:p>
          <a:p>
            <a:pPr lvl="0">
              <a:lnSpc>
                <a:spcPct val="90000"/>
              </a:lnSpc>
            </a:pPr>
            <a:r>
              <a:rPr lang="en-GB" dirty="0"/>
              <a:t>Mugheeth – Testing/SRD document</a:t>
            </a:r>
          </a:p>
          <a:p>
            <a:pPr lvl="0">
              <a:lnSpc>
                <a:spcPct val="90000"/>
              </a:lnSpc>
            </a:pPr>
            <a:r>
              <a:rPr lang="en-GB" dirty="0"/>
              <a:t>Patrick – Testing/use case indexing, GUI CSS, presentation</a:t>
            </a:r>
          </a:p>
          <a:p>
            <a:pPr lvl="0">
              <a:lnSpc>
                <a:spcPct val="90000"/>
              </a:lnSpc>
            </a:pPr>
            <a:endParaRPr lang="en-GB" dirty="0"/>
          </a:p>
          <a:p>
            <a:pPr lvl="0">
              <a:lnSpc>
                <a:spcPct val="90000"/>
              </a:lnSpc>
            </a:pPr>
            <a:r>
              <a:rPr lang="en-GB" dirty="0"/>
              <a:t>Group Contributions – Use Case diagram, use case specs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450</TotalTime>
  <Words>745</Words>
  <Application>Microsoft Office PowerPoint</Application>
  <PresentationFormat>Widescreen</PresentationFormat>
  <Paragraphs>88</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Century Schoolbook</vt:lpstr>
      <vt:lpstr>Wingdings 2</vt:lpstr>
      <vt:lpstr>View</vt:lpstr>
      <vt:lpstr>Liu Liu Megatech</vt:lpstr>
      <vt:lpstr>The Project</vt:lpstr>
      <vt:lpstr>Meet the team…</vt:lpstr>
      <vt:lpstr>PowerPoint Presentation</vt:lpstr>
      <vt:lpstr> How the Project Went…</vt:lpstr>
      <vt:lpstr>PowerPoint Presentation</vt:lpstr>
      <vt:lpstr>Problems encountered…</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Gerda Morockaite</cp:lastModifiedBy>
  <cp:revision>32</cp:revision>
  <dcterms:created xsi:type="dcterms:W3CDTF">2018-03-26T23:53:57Z</dcterms:created>
  <dcterms:modified xsi:type="dcterms:W3CDTF">2018-04-16T14:18:34Z</dcterms:modified>
</cp:coreProperties>
</file>