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 sz="4200"/>
            </a:lvl1pPr>
            <a:lvl2pPr lvl="1">
              <a:spcBef>
                <a:spcPts val="0"/>
              </a:spcBef>
              <a:buSzPts val="4200"/>
              <a:buNone/>
              <a:defRPr sz="4200"/>
            </a:lvl2pPr>
            <a:lvl3pPr lvl="2">
              <a:spcBef>
                <a:spcPts val="0"/>
              </a:spcBef>
              <a:buSzPts val="4200"/>
              <a:buNone/>
              <a:defRPr sz="4200"/>
            </a:lvl3pPr>
            <a:lvl4pPr lvl="3">
              <a:spcBef>
                <a:spcPts val="0"/>
              </a:spcBef>
              <a:buSzPts val="4200"/>
              <a:buNone/>
              <a:defRPr sz="4200"/>
            </a:lvl4pPr>
            <a:lvl5pPr lvl="4">
              <a:spcBef>
                <a:spcPts val="0"/>
              </a:spcBef>
              <a:buSzPts val="4200"/>
              <a:buNone/>
              <a:defRPr sz="4200"/>
            </a:lvl5pPr>
            <a:lvl6pPr lvl="5">
              <a:spcBef>
                <a:spcPts val="0"/>
              </a:spcBef>
              <a:buSzPts val="4200"/>
              <a:buNone/>
              <a:defRPr sz="4200"/>
            </a:lvl6pPr>
            <a:lvl7pPr lvl="6">
              <a:spcBef>
                <a:spcPts val="0"/>
              </a:spcBef>
              <a:buSzPts val="4200"/>
              <a:buNone/>
              <a:defRPr sz="4200"/>
            </a:lvl7pPr>
            <a:lvl8pPr lvl="7">
              <a:spcBef>
                <a:spcPts val="0"/>
              </a:spcBef>
              <a:buSzPts val="4200"/>
              <a:buNone/>
              <a:defRPr sz="4200"/>
            </a:lvl8pPr>
            <a:lvl9pPr lvl="8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None/>
              <a:defRPr sz="1800"/>
            </a:lvl1pPr>
            <a:lvl2pPr lvl="1">
              <a:spcBef>
                <a:spcPts val="0"/>
              </a:spcBef>
              <a:buSzPts val="1800"/>
              <a:buNone/>
              <a:defRPr sz="1800"/>
            </a:lvl2pPr>
            <a:lvl3pPr lvl="2">
              <a:spcBef>
                <a:spcPts val="0"/>
              </a:spcBef>
              <a:buSzPts val="1800"/>
              <a:buNone/>
              <a:defRPr sz="1800"/>
            </a:lvl3pPr>
            <a:lvl4pPr lvl="3">
              <a:spcBef>
                <a:spcPts val="0"/>
              </a:spcBef>
              <a:buSzPts val="1800"/>
              <a:buNone/>
              <a:defRPr sz="1800"/>
            </a:lvl4pPr>
            <a:lvl5pPr lvl="4">
              <a:spcBef>
                <a:spcPts val="0"/>
              </a:spcBef>
              <a:buSzPts val="1800"/>
              <a:buNone/>
              <a:defRPr sz="1800"/>
            </a:lvl5pPr>
            <a:lvl6pPr lvl="5">
              <a:spcBef>
                <a:spcPts val="0"/>
              </a:spcBef>
              <a:buSzPts val="1800"/>
              <a:buNone/>
              <a:defRPr sz="1800"/>
            </a:lvl6pPr>
            <a:lvl7pPr lvl="6">
              <a:spcBef>
                <a:spcPts val="0"/>
              </a:spcBef>
              <a:buSzPts val="1800"/>
              <a:buNone/>
              <a:defRPr sz="1800"/>
            </a:lvl7pPr>
            <a:lvl8pPr lvl="7">
              <a:spcBef>
                <a:spcPts val="0"/>
              </a:spcBef>
              <a:buSzPts val="1800"/>
              <a:buNone/>
              <a:defRPr sz="1800"/>
            </a:lvl8pPr>
            <a:lvl9pPr lvl="8">
              <a:spcBef>
                <a:spcPts val="0"/>
              </a:spcBef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6000"/>
              <a:buNone/>
              <a:defRPr sz="6000"/>
            </a:lvl1pPr>
            <a:lvl2pPr lvl="1">
              <a:spcBef>
                <a:spcPts val="0"/>
              </a:spcBef>
              <a:buSzPts val="6000"/>
              <a:buNone/>
              <a:defRPr sz="6000"/>
            </a:lvl2pPr>
            <a:lvl3pPr lvl="2">
              <a:spcBef>
                <a:spcPts val="0"/>
              </a:spcBef>
              <a:buSzPts val="6000"/>
              <a:buNone/>
              <a:defRPr sz="6000"/>
            </a:lvl3pPr>
            <a:lvl4pPr lvl="3">
              <a:spcBef>
                <a:spcPts val="0"/>
              </a:spcBef>
              <a:buSzPts val="6000"/>
              <a:buNone/>
              <a:defRPr sz="6000"/>
            </a:lvl4pPr>
            <a:lvl5pPr lvl="4">
              <a:spcBef>
                <a:spcPts val="0"/>
              </a:spcBef>
              <a:buSzPts val="6000"/>
              <a:buNone/>
              <a:defRPr sz="6000"/>
            </a:lvl5pPr>
            <a:lvl6pPr lvl="5">
              <a:spcBef>
                <a:spcPts val="0"/>
              </a:spcBef>
              <a:buSzPts val="6000"/>
              <a:buNone/>
              <a:defRPr sz="6000"/>
            </a:lvl6pPr>
            <a:lvl7pPr lvl="6">
              <a:spcBef>
                <a:spcPts val="0"/>
              </a:spcBef>
              <a:buSzPts val="6000"/>
              <a:buNone/>
              <a:defRPr sz="6000"/>
            </a:lvl7pPr>
            <a:lvl8pPr lvl="7">
              <a:spcBef>
                <a:spcPts val="0"/>
              </a:spcBef>
              <a:buSzPts val="6000"/>
              <a:buNone/>
              <a:defRPr sz="6000"/>
            </a:lvl8pPr>
            <a:lvl9pPr lvl="8">
              <a:spcBef>
                <a:spcPts val="0"/>
              </a:spcBef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43434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00. </a:t>
            </a:r>
            <a:r>
              <a:rPr lang="en" sz="3000"/>
              <a:t>Introduction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Quick information about the slides and the book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Slides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You’re Reading them</a:t>
            </a:r>
          </a:p>
          <a:p>
            <a:pPr indent="-342900" lvl="0" marL="457200">
              <a:spcBef>
                <a:spcPts val="0"/>
              </a:spcBef>
              <a:buSzPts val="1800"/>
              <a:buChar char="-"/>
            </a:pPr>
            <a:r>
              <a:rPr lang="en"/>
              <a:t>They will all be over Google Drive for now to remain platform independent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Book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These slides are based on Justin Seitz’s </a:t>
            </a:r>
            <a:r>
              <a:rPr i="1" lang="en"/>
              <a:t>Black Hat Python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The book has more information than the slides will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Justin Seitz is an interesting person</a:t>
            </a:r>
          </a:p>
          <a:p>
            <a:pPr indent="-304800" lvl="0" marL="457200" rtl="0">
              <a:spcBef>
                <a:spcPts val="0"/>
              </a:spcBef>
              <a:buSzPts val="1200"/>
              <a:buChar char="-"/>
            </a:pPr>
            <a:r>
              <a:rPr lang="en"/>
              <a:t>Justin Seitz’s book is an interesting book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478" y="152400"/>
            <a:ext cx="366049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I’m an interesting person but I’m not as interesting as Justin Seitz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en"/>
              <a:t>If you wish to contribute to these slides in anyway send me a message somehow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