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 sz="4200"/>
            </a:lvl1pPr>
            <a:lvl2pPr lvl="1">
              <a:spcBef>
                <a:spcPts val="0"/>
              </a:spcBef>
              <a:buSzPts val="4200"/>
              <a:buNone/>
              <a:defRPr sz="4200"/>
            </a:lvl2pPr>
            <a:lvl3pPr lvl="2">
              <a:spcBef>
                <a:spcPts val="0"/>
              </a:spcBef>
              <a:buSzPts val="4200"/>
              <a:buNone/>
              <a:defRPr sz="4200"/>
            </a:lvl3pPr>
            <a:lvl4pPr lvl="3">
              <a:spcBef>
                <a:spcPts val="0"/>
              </a:spcBef>
              <a:buSzPts val="4200"/>
              <a:buNone/>
              <a:defRPr sz="4200"/>
            </a:lvl4pPr>
            <a:lvl5pPr lvl="4">
              <a:spcBef>
                <a:spcPts val="0"/>
              </a:spcBef>
              <a:buSzPts val="4200"/>
              <a:buNone/>
              <a:defRPr sz="4200"/>
            </a:lvl5pPr>
            <a:lvl6pPr lvl="5">
              <a:spcBef>
                <a:spcPts val="0"/>
              </a:spcBef>
              <a:buSzPts val="4200"/>
              <a:buNone/>
              <a:defRPr sz="4200"/>
            </a:lvl6pPr>
            <a:lvl7pPr lvl="6">
              <a:spcBef>
                <a:spcPts val="0"/>
              </a:spcBef>
              <a:buSzPts val="4200"/>
              <a:buNone/>
              <a:defRPr sz="4200"/>
            </a:lvl7pPr>
            <a:lvl8pPr lvl="7">
              <a:spcBef>
                <a:spcPts val="0"/>
              </a:spcBef>
              <a:buSzPts val="4200"/>
              <a:buNone/>
              <a:defRPr sz="4200"/>
            </a:lvl8pPr>
            <a:lvl9pPr lvl="8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None/>
              <a:defRPr sz="1800"/>
            </a:lvl1pPr>
            <a:lvl2pPr lvl="1">
              <a:spcBef>
                <a:spcPts val="0"/>
              </a:spcBef>
              <a:buSzPts val="1800"/>
              <a:buNone/>
              <a:defRPr sz="1800"/>
            </a:lvl2pPr>
            <a:lvl3pPr lvl="2">
              <a:spcBef>
                <a:spcPts val="0"/>
              </a:spcBef>
              <a:buSzPts val="1800"/>
              <a:buNone/>
              <a:defRPr sz="1800"/>
            </a:lvl3pPr>
            <a:lvl4pPr lvl="3">
              <a:spcBef>
                <a:spcPts val="0"/>
              </a:spcBef>
              <a:buSzPts val="1800"/>
              <a:buNone/>
              <a:defRPr sz="1800"/>
            </a:lvl4pPr>
            <a:lvl5pPr lvl="4">
              <a:spcBef>
                <a:spcPts val="0"/>
              </a:spcBef>
              <a:buSzPts val="1800"/>
              <a:buNone/>
              <a:defRPr sz="1800"/>
            </a:lvl5pPr>
            <a:lvl6pPr lvl="5">
              <a:spcBef>
                <a:spcPts val="0"/>
              </a:spcBef>
              <a:buSzPts val="1800"/>
              <a:buNone/>
              <a:defRPr sz="1800"/>
            </a:lvl6pPr>
            <a:lvl7pPr lvl="6">
              <a:spcBef>
                <a:spcPts val="0"/>
              </a:spcBef>
              <a:buSzPts val="1800"/>
              <a:buNone/>
              <a:defRPr sz="1800"/>
            </a:lvl7pPr>
            <a:lvl8pPr lvl="7">
              <a:spcBef>
                <a:spcPts val="0"/>
              </a:spcBef>
              <a:buSzPts val="1800"/>
              <a:buNone/>
              <a:defRPr sz="1800"/>
            </a:lvl8pPr>
            <a:lvl9pPr lvl="8">
              <a:spcBef>
                <a:spcPts val="0"/>
              </a:spcBef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6000"/>
              <a:buNone/>
              <a:defRPr sz="6000"/>
            </a:lvl1pPr>
            <a:lvl2pPr lvl="1">
              <a:spcBef>
                <a:spcPts val="0"/>
              </a:spcBef>
              <a:buSzPts val="6000"/>
              <a:buNone/>
              <a:defRPr sz="6000"/>
            </a:lvl2pPr>
            <a:lvl3pPr lvl="2">
              <a:spcBef>
                <a:spcPts val="0"/>
              </a:spcBef>
              <a:buSzPts val="6000"/>
              <a:buNone/>
              <a:defRPr sz="6000"/>
            </a:lvl3pPr>
            <a:lvl4pPr lvl="3">
              <a:spcBef>
                <a:spcPts val="0"/>
              </a:spcBef>
              <a:buSzPts val="6000"/>
              <a:buNone/>
              <a:defRPr sz="6000"/>
            </a:lvl4pPr>
            <a:lvl5pPr lvl="4">
              <a:spcBef>
                <a:spcPts val="0"/>
              </a:spcBef>
              <a:buSzPts val="6000"/>
              <a:buNone/>
              <a:defRPr sz="6000"/>
            </a:lvl5pPr>
            <a:lvl6pPr lvl="5">
              <a:spcBef>
                <a:spcPts val="0"/>
              </a:spcBef>
              <a:buSzPts val="6000"/>
              <a:buNone/>
              <a:defRPr sz="6000"/>
            </a:lvl6pPr>
            <a:lvl7pPr lvl="6">
              <a:spcBef>
                <a:spcPts val="0"/>
              </a:spcBef>
              <a:buSzPts val="6000"/>
              <a:buNone/>
              <a:defRPr sz="6000"/>
            </a:lvl7pPr>
            <a:lvl8pPr lvl="7">
              <a:spcBef>
                <a:spcPts val="0"/>
              </a:spcBef>
              <a:buSzPts val="6000"/>
              <a:buNone/>
              <a:defRPr sz="6000"/>
            </a:lvl8pPr>
            <a:lvl9pPr lvl="8">
              <a:spcBef>
                <a:spcPts val="0"/>
              </a:spcBef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43434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Y70vcs3oV1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01. </a:t>
            </a:r>
            <a:r>
              <a:rPr lang="en" sz="3000"/>
              <a:t>Setting Up Your Python Environment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</a:t>
            </a:r>
            <a:r>
              <a:rPr lang="en"/>
              <a:t>udo apt-get install python -y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chapter will go over my general dislike of Microsoft products in the programming environment</a:t>
            </a:r>
          </a:p>
          <a:p>
            <a:pPr indent="-342900" lvl="0" marL="457200">
              <a:spcBef>
                <a:spcPts val="0"/>
              </a:spcBef>
              <a:buSzPts val="1800"/>
              <a:buChar char="-"/>
            </a:pPr>
            <a:r>
              <a:rPr lang="en"/>
              <a:t>Linux is pretty good, but probably don’t need Kali Linux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you shouldn’t use Windows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Microsoft tries to sell you things instead of making a useful system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Windows is much harder to develop in than most Linux based OS’s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don’t need to uninstall Windows (yet), you can just run a virtual machine with a Linux OS inside of it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you don’t know how to setup a VM I then ask Dr. Google something along the lines of, ‘How to setup virtualbox’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Virtual Machine Managers (software)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-"/>
            </a:pPr>
            <a:r>
              <a:rPr lang="en"/>
              <a:t>VMWare (okay), Hyper-V (harder), VirtualBox (easy &amp; cross platform)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Recommended Linux Operating Systems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-"/>
            </a:pPr>
            <a:r>
              <a:rPr lang="en"/>
              <a:t>Kali Linux (successor to BackTrack, meant for security research)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https://www.youtube.com/watch?v=Y70vcs3oV14</a:t>
            </a:r>
            <a:r>
              <a:rPr lang="en"/>
              <a:t> 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Ubuntu (Very common for developers to use)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Basically what people think of in terms of a Linux Desktop OS ~90% of the time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Kubuntu (Ubuntu with KDE desktop installed)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Easy to use if you have no idea what you’re doing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Char char="-"/>
            </a:pPr>
            <a:r>
              <a:rPr lang="en"/>
              <a:t>All of these run on top of Debian Linux so they’re very similar except in how they look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Recommended Linux Operating Systems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Book recommends Kali Linux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Char char="-"/>
            </a:pPr>
            <a:r>
              <a:rPr lang="en"/>
              <a:t>If you are using virtual machines, why not load them all and give them a try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Python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Book uses Python version 2.7.3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</a:t>
            </a:r>
            <a:r>
              <a:rPr lang="en">
                <a:solidFill>
                  <a:schemeClr val="dk1"/>
                </a:solidFill>
              </a:rPr>
              <a:t>python --version</a:t>
            </a:r>
            <a:r>
              <a:rPr lang="en"/>
              <a:t> to find what you have installed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Every 2.7.X version number should work without any trouble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Running a Python 3.X version will probably require some translation of code because there are some syntax changes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"/>
              <a:t>Python 3.X versions are usually run as </a:t>
            </a:r>
            <a:r>
              <a:rPr lang="en">
                <a:solidFill>
                  <a:schemeClr val="dk1"/>
                </a:solidFill>
              </a:rPr>
              <a:t>python3</a:t>
            </a:r>
            <a:r>
              <a:rPr lang="en"/>
              <a:t> so there probably isn’t a problem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Python Addons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install some python package managers to simplify things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Char char="-"/>
            </a:pPr>
            <a:r>
              <a:rPr lang="en"/>
              <a:t>Go ahead and run </a:t>
            </a: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pt-get install python-setuptools python-pip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Python PIP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PIP is a package manager for python, similar to how apt is a package manager for your system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it out by installing github3.py, a package that is used in chapter 7 of the book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pip install github3.py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"/>
              <a:t>Everything should work, or you should ask Dr. Google for help on any errors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Python IDE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book recommends using WingIDE for it’s built in debugger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whatever you want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you want to use WindIDE the book goes over how to install it and the layout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"/>
              <a:t>L33t people only use bash echo to write to a file line by line and never make mistakes or redo the entire file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