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D6CD3-77D2-467C-9308-4F41D5ACFF7E}" v="621" dt="2022-09-01T12:17:12.435"/>
    <p1510:client id="{CD1394F5-0D07-4546-B20D-102F69456F63}" v="39" dt="2022-09-05T08:02:33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4B6E94-1702-4120-9B63-AE6331988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6FE79-A706-4BFD-9E00-AAA9385EF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BFD21-0087-4529-9525-91C20CCBC1A6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AB23-6B18-451D-9D3B-1691924365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D4F9-0494-427B-B1AB-C1B029FFE4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D3AF-C96B-4339-ADFF-17CC2AEA7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DC80F-3293-4CB9-AFF3-897E61B95F53}" type="datetime1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06C3E-E119-438C-AE91-C1FA81E9FF1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7762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06C3E-E119-438C-AE91-C1FA81E9FF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0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C0407-E209-402A-A7A0-25FDBE1668B3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A4943-A922-4D02-9F16-13741CB68E91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CB894-D71C-4420-85A6-FBA904A7BB2D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6599C-8CED-4FDC-B7E2-A4225C246423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FCBDB-DAB0-4F30-8F13-5606846F696D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3B1CB-6D7B-4727-A033-5EA08BB244B3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B03FB-B353-4DFC-B1A5-BB96A8A79BBA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1E592E-F25D-4836-871A-50CF2D7D1BFF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A184D0-F935-42BE-B239-242D651AE426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B2355-C9AC-4E88-806E-AE10EC604038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6D7C28C0-EB3C-48E0-BA62-B63DBF297317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71F06936-C489-40E6-8312-7E0062756F02}" type="datetime1">
              <a:rPr lang="en-GB" noProof="0" smtClean="0"/>
              <a:t>05/09/2022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_IKgHpvs_Y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 err="1"/>
              <a:t>Quizly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PPIT</a:t>
            </a:r>
          </a:p>
          <a:p>
            <a:r>
              <a:rPr lang="en-GB" dirty="0"/>
              <a:t>Christopher Mullins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ADB98-691F-AFDB-3E79-74CBEB15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/>
              <a:t>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2168-ABCC-ACCC-A318-045068CA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404040"/>
                </a:solidFill>
              </a:rPr>
              <a:t>For PPIT I decided to develop a quiz app as it would allow me to demonstrate what I have learned during my time in college</a:t>
            </a:r>
          </a:p>
          <a:p>
            <a:r>
              <a:rPr lang="en-GB" dirty="0">
                <a:solidFill>
                  <a:srgbClr val="404040"/>
                </a:solidFill>
              </a:rPr>
              <a:t>I decided to create the app using react </a:t>
            </a:r>
            <a:r>
              <a:rPr lang="en-GB" dirty="0" err="1">
                <a:solidFill>
                  <a:srgbClr val="404040"/>
                </a:solidFill>
              </a:rPr>
              <a:t>js</a:t>
            </a:r>
            <a:r>
              <a:rPr lang="en-GB" dirty="0">
                <a:solidFill>
                  <a:srgbClr val="404040"/>
                </a:solidFill>
              </a:rPr>
              <a:t> as it seemed to be the best frame work to use </a:t>
            </a:r>
          </a:p>
          <a:p>
            <a:r>
              <a:rPr lang="en-GB" dirty="0">
                <a:solidFill>
                  <a:srgbClr val="404040"/>
                </a:solidFill>
              </a:rPr>
              <a:t>I used an Agile development life cycle to develop my project(sprints and stand ups) </a:t>
            </a:r>
          </a:p>
        </p:txBody>
      </p:sp>
    </p:spTree>
    <p:extLst>
      <p:ext uri="{BB962C8B-B14F-4D97-AF65-F5344CB8AC3E}">
        <p14:creationId xmlns:p14="http://schemas.microsoft.com/office/powerpoint/2010/main" val="2380752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82ADF-E77B-B4F1-7CE0-289458A0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What I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21E6-7F7F-26C2-4F53-D3656960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404040"/>
                </a:solidFill>
              </a:rPr>
              <a:t>Visual studio code.</a:t>
            </a:r>
          </a:p>
          <a:p>
            <a:r>
              <a:rPr lang="en-GB" dirty="0">
                <a:solidFill>
                  <a:srgbClr val="404040"/>
                </a:solidFill>
              </a:rPr>
              <a:t>Sync</a:t>
            </a:r>
          </a:p>
          <a:p>
            <a:r>
              <a:rPr lang="en-GB" dirty="0">
                <a:solidFill>
                  <a:srgbClr val="404040"/>
                </a:solidFill>
              </a:rPr>
              <a:t>React </a:t>
            </a:r>
            <a:r>
              <a:rPr lang="en-GB" dirty="0" err="1">
                <a:solidFill>
                  <a:srgbClr val="404040"/>
                </a:solidFill>
              </a:rPr>
              <a:t>Tostify</a:t>
            </a:r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GitHub</a:t>
            </a:r>
          </a:p>
          <a:p>
            <a:r>
              <a:rPr lang="en-GB" dirty="0">
                <a:solidFill>
                  <a:srgbClr val="404040"/>
                </a:solidFill>
              </a:rPr>
              <a:t>Git</a:t>
            </a:r>
          </a:p>
          <a:p>
            <a:r>
              <a:rPr lang="en-GB" dirty="0">
                <a:solidFill>
                  <a:srgbClr val="404040"/>
                </a:solidFill>
              </a:rPr>
              <a:t>Pixel art maker</a:t>
            </a:r>
          </a:p>
          <a:p>
            <a:r>
              <a:rPr lang="en-GB" dirty="0">
                <a:solidFill>
                  <a:srgbClr val="404040"/>
                </a:solidFill>
              </a:rPr>
              <a:t>Json </a:t>
            </a:r>
          </a:p>
        </p:txBody>
      </p:sp>
    </p:spTree>
    <p:extLst>
      <p:ext uri="{BB962C8B-B14F-4D97-AF65-F5344CB8AC3E}">
        <p14:creationId xmlns:p14="http://schemas.microsoft.com/office/powerpoint/2010/main" val="161813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ADB98-691F-AFDB-3E79-74CBEB15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2168-ABCC-ACCC-A318-045068CA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For my project I chose to use an Agile SDLC, this was because I was very familiar with the Agile SDLC</a:t>
            </a:r>
          </a:p>
          <a:p>
            <a:r>
              <a:rPr lang="en-GB" dirty="0">
                <a:ea typeface="+mn-lt"/>
                <a:cs typeface="+mn-lt"/>
              </a:rPr>
              <a:t>Sprints: I used week long sprints to help with my project development, this seemed to be the best timeframe to get what I needed to do done. I planned to use Jira to manage my sprints but couldn't get it working.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Stand Ups: As I was doing the project solo I couldn't have what would be considered a normal Stand Up where you would talk about what you plan to do that day, instead I had a self-evaluation to discuss what I needed to improve.</a:t>
            </a:r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74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ADB98-691F-AFDB-3E79-74CBEB15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Development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2168-ABCC-ACCC-A318-045068CA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Easily expandable question base</a:t>
            </a:r>
          </a:p>
          <a:p>
            <a:r>
              <a:rPr lang="en-GB" dirty="0">
                <a:ea typeface="+mn-lt"/>
                <a:cs typeface="+mn-lt"/>
              </a:rPr>
              <a:t>Lifelines for the user if they are stuck on a question</a:t>
            </a:r>
          </a:p>
          <a:p>
            <a:r>
              <a:rPr lang="en-GB" dirty="0">
                <a:ea typeface="+mn-lt"/>
                <a:cs typeface="+mn-lt"/>
              </a:rPr>
              <a:t>Output to the user when they get a question right</a:t>
            </a:r>
          </a:p>
          <a:p>
            <a:r>
              <a:rPr lang="en-GB" dirty="0">
                <a:ea typeface="+mn-lt"/>
                <a:cs typeface="+mn-lt"/>
              </a:rPr>
              <a:t>Output to the user when the get a question wrong</a:t>
            </a:r>
          </a:p>
          <a:p>
            <a:r>
              <a:rPr lang="en-GB" dirty="0">
                <a:ea typeface="+mn-lt"/>
                <a:cs typeface="+mn-lt"/>
              </a:rPr>
              <a:t>Lifes that allows the user to be wrong a certain amount of times</a:t>
            </a:r>
          </a:p>
          <a:p>
            <a:r>
              <a:rPr lang="en-GB" dirty="0">
                <a:ea typeface="+mn-lt"/>
                <a:cs typeface="+mn-lt"/>
              </a:rPr>
              <a:t>Info page that allows the user to read about the game</a:t>
            </a:r>
          </a:p>
          <a:p>
            <a:r>
              <a:rPr lang="en-GB" dirty="0">
                <a:ea typeface="+mn-lt"/>
                <a:cs typeface="+mn-lt"/>
              </a:rPr>
              <a:t>Points</a:t>
            </a:r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82ADF-E77B-B4F1-7CE0-289458A0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Issues during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21E6-7F7F-26C2-4F53-D3656960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404040"/>
                </a:solidFill>
              </a:rPr>
              <a:t>GitHub PRs</a:t>
            </a:r>
          </a:p>
          <a:p>
            <a:r>
              <a:rPr lang="en-GB" dirty="0">
                <a:solidFill>
                  <a:srgbClr val="404040"/>
                </a:solidFill>
              </a:rPr>
              <a:t>Reading in a text file</a:t>
            </a:r>
          </a:p>
          <a:p>
            <a:r>
              <a:rPr lang="en-GB" dirty="0">
                <a:solidFill>
                  <a:srgbClr val="404040"/>
                </a:solidFill>
              </a:rPr>
              <a:t>Saving Data</a:t>
            </a:r>
          </a:p>
          <a:p>
            <a:r>
              <a:rPr lang="en-GB" dirty="0">
                <a:solidFill>
                  <a:srgbClr val="404040"/>
                </a:solidFill>
              </a:rPr>
              <a:t>Dependences with react hooks and react bootstrap(Used old skeleton)</a:t>
            </a:r>
          </a:p>
          <a:p>
            <a:r>
              <a:rPr lang="en-GB" dirty="0">
                <a:solidFill>
                  <a:srgbClr val="404040"/>
                </a:solidFill>
              </a:rPr>
              <a:t>Navigation(React Hooks </a:t>
            </a:r>
            <a:r>
              <a:rPr lang="en-GB" dirty="0" err="1">
                <a:solidFill>
                  <a:srgbClr val="404040"/>
                </a:solidFill>
              </a:rPr>
              <a:t>UseHistory</a:t>
            </a:r>
            <a:r>
              <a:rPr lang="en-GB" dirty="0">
                <a:solidFill>
                  <a:srgbClr val="404040"/>
                </a:solidFill>
              </a:rPr>
              <a:t> and </a:t>
            </a:r>
            <a:r>
              <a:rPr lang="en-GB" dirty="0" err="1">
                <a:solidFill>
                  <a:srgbClr val="404040"/>
                </a:solidFill>
              </a:rPr>
              <a:t>UseNavigate</a:t>
            </a:r>
            <a:r>
              <a:rPr lang="en-GB" dirty="0">
                <a:solidFill>
                  <a:srgbClr val="404040"/>
                </a:solidFill>
              </a:rPr>
              <a:t>)</a:t>
            </a:r>
          </a:p>
          <a:p>
            <a:endParaRPr lang="en-GB" dirty="0">
              <a:solidFill>
                <a:srgbClr val="404040"/>
              </a:solidFill>
            </a:endParaRPr>
          </a:p>
          <a:p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82ADF-E77B-B4F1-7CE0-289458A0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Complete Project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21E6-7F7F-26C2-4F53-D3656960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solidFill>
                <a:srgbClr val="404040"/>
              </a:solidFill>
            </a:endParaRPr>
          </a:p>
          <a:p>
            <a:endParaRPr lang="en-GB" dirty="0">
              <a:solidFill>
                <a:srgbClr val="404040"/>
              </a:solidFill>
            </a:endParaRPr>
          </a:p>
          <a:p>
            <a:endParaRPr lang="en-GB" dirty="0">
              <a:solidFill>
                <a:srgbClr val="404040"/>
              </a:solidFill>
            </a:endParaRPr>
          </a:p>
        </p:txBody>
      </p:sp>
      <p:pic>
        <p:nvPicPr>
          <p:cNvPr id="4" name="Online Media 3" title="PPIT Quizly">
            <a:hlinkClick r:id="" action="ppaction://media"/>
            <a:extLst>
              <a:ext uri="{FF2B5EF4-FFF2-40B4-BE49-F238E27FC236}">
                <a16:creationId xmlns:a16="http://schemas.microsoft.com/office/drawing/2014/main" id="{7021EBF2-07E9-CB9B-5F8E-5C84A043AA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27207" y="1736539"/>
            <a:ext cx="10115175" cy="50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4F61-1C0F-8533-8CBF-53FD8170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6075"/>
            <a:ext cx="7729728" cy="1188720"/>
          </a:xfrm>
        </p:spPr>
        <p:txBody>
          <a:bodyPr/>
          <a:lstStyle/>
          <a:p>
            <a:r>
              <a:rPr lang="en-GB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6561072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Parcel</vt:lpstr>
      <vt:lpstr>Quizly</vt:lpstr>
      <vt:lpstr>My Project</vt:lpstr>
      <vt:lpstr>What I used</vt:lpstr>
      <vt:lpstr>Development </vt:lpstr>
      <vt:lpstr>Development Requirements</vt:lpstr>
      <vt:lpstr>Issues during Development</vt:lpstr>
      <vt:lpstr>Complete Project Working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</dc:title>
  <dc:creator/>
  <cp:lastModifiedBy/>
  <cp:revision>131</cp:revision>
  <dcterms:created xsi:type="dcterms:W3CDTF">2022-09-01T11:52:35Z</dcterms:created>
  <dcterms:modified xsi:type="dcterms:W3CDTF">2022-09-05T08:32:42Z</dcterms:modified>
</cp:coreProperties>
</file>