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6" r:id="rId3"/>
    <p:sldId id="267" r:id="rId4"/>
    <p:sldId id="268" r:id="rId5"/>
    <p:sldId id="257" r:id="rId6"/>
    <p:sldId id="269" r:id="rId7"/>
    <p:sldId id="258" r:id="rId8"/>
    <p:sldId id="265" r:id="rId9"/>
    <p:sldId id="259" r:id="rId10"/>
    <p:sldId id="260" r:id="rId11"/>
    <p:sldId id="264" r:id="rId12"/>
    <p:sldId id="270" r:id="rId13"/>
    <p:sldId id="275" r:id="rId14"/>
    <p:sldId id="276" r:id="rId15"/>
    <p:sldId id="277" r:id="rId16"/>
    <p:sldId id="271" r:id="rId17"/>
    <p:sldId id="274" r:id="rId18"/>
    <p:sldId id="272" r:id="rId19"/>
    <p:sldId id="273"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8416" autoAdjust="0"/>
  </p:normalViewPr>
  <p:slideViewPr>
    <p:cSldViewPr snapToGrid="0" snapToObjects="1">
      <p:cViewPr varScale="1">
        <p:scale>
          <a:sx n="122" d="100"/>
          <a:sy n="122" d="100"/>
        </p:scale>
        <p:origin x="-1800"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91B9DE-E998-CB41-BC3F-82AEE24659D7}" type="doc">
      <dgm:prSet loTypeId="urn:microsoft.com/office/officeart/2005/8/layout/cycle2" loCatId="" qsTypeId="urn:microsoft.com/office/officeart/2005/8/quickstyle/simple4" qsCatId="simple" csTypeId="urn:microsoft.com/office/officeart/2005/8/colors/accent1_2" csCatId="accent1" phldr="1"/>
      <dgm:spPr/>
      <dgm:t>
        <a:bodyPr/>
        <a:lstStyle/>
        <a:p>
          <a:endParaRPr lang="en-US"/>
        </a:p>
      </dgm:t>
    </dgm:pt>
    <dgm:pt modelId="{E763373F-97D0-7448-976F-F4800C4ABACE}">
      <dgm:prSet phldrT="[Text]">
        <dgm:style>
          <a:lnRef idx="1">
            <a:schemeClr val="accent5"/>
          </a:lnRef>
          <a:fillRef idx="3">
            <a:schemeClr val="accent5"/>
          </a:fillRef>
          <a:effectRef idx="2">
            <a:schemeClr val="accent5"/>
          </a:effectRef>
          <a:fontRef idx="minor">
            <a:schemeClr val="lt1"/>
          </a:fontRef>
        </dgm:style>
      </dgm:prSet>
      <dgm:spPr/>
      <dgm:t>
        <a:bodyPr/>
        <a:lstStyle/>
        <a:p>
          <a:r>
            <a:rPr lang="en-US" dirty="0" smtClean="0"/>
            <a:t>Design (Refactor)</a:t>
          </a:r>
          <a:endParaRPr lang="en-US" dirty="0"/>
        </a:p>
      </dgm:t>
    </dgm:pt>
    <dgm:pt modelId="{6821CFAC-3139-B940-B048-8B9B85790D87}" type="parTrans" cxnId="{8FCFC43B-7D79-1349-B8E7-906779CE200D}">
      <dgm:prSet/>
      <dgm:spPr/>
      <dgm:t>
        <a:bodyPr/>
        <a:lstStyle/>
        <a:p>
          <a:endParaRPr lang="en-US"/>
        </a:p>
      </dgm:t>
    </dgm:pt>
    <dgm:pt modelId="{00C3B073-39A7-3B41-A9F3-2F89081BEDBE}" type="sibTrans" cxnId="{8FCFC43B-7D79-1349-B8E7-906779CE200D}">
      <dgm:prSet/>
      <dgm:spPr/>
      <dgm:t>
        <a:bodyPr/>
        <a:lstStyle/>
        <a:p>
          <a:endParaRPr lang="en-US"/>
        </a:p>
      </dgm:t>
    </dgm:pt>
    <dgm:pt modelId="{0BB74765-4DED-6A4F-A8C5-9CCC517BCAC7}">
      <dgm:prSet phldrT="[Text]">
        <dgm:style>
          <a:lnRef idx="1">
            <a:schemeClr val="accent2"/>
          </a:lnRef>
          <a:fillRef idx="3">
            <a:schemeClr val="accent2"/>
          </a:fillRef>
          <a:effectRef idx="2">
            <a:schemeClr val="accent2"/>
          </a:effectRef>
          <a:fontRef idx="minor">
            <a:schemeClr val="lt1"/>
          </a:fontRef>
        </dgm:style>
      </dgm:prSet>
      <dgm:spPr/>
      <dgm:t>
        <a:bodyPr/>
        <a:lstStyle/>
        <a:p>
          <a:r>
            <a:rPr lang="en-US" dirty="0" smtClean="0"/>
            <a:t>Code</a:t>
          </a:r>
          <a:endParaRPr lang="en-US" dirty="0"/>
        </a:p>
      </dgm:t>
    </dgm:pt>
    <dgm:pt modelId="{EAB2E474-C322-3D4D-8EB5-7D0C0FB6ACD9}" type="parTrans" cxnId="{4A4CEB68-E82E-834D-855B-A1C4BBFEAF5C}">
      <dgm:prSet/>
      <dgm:spPr/>
      <dgm:t>
        <a:bodyPr/>
        <a:lstStyle/>
        <a:p>
          <a:endParaRPr lang="en-US"/>
        </a:p>
      </dgm:t>
    </dgm:pt>
    <dgm:pt modelId="{42D35F6F-2A27-E440-A994-540735B0E4D7}" type="sibTrans" cxnId="{4A4CEB68-E82E-834D-855B-A1C4BBFEAF5C}">
      <dgm:prSet/>
      <dgm:spPr/>
      <dgm:t>
        <a:bodyPr/>
        <a:lstStyle/>
        <a:p>
          <a:endParaRPr lang="en-US"/>
        </a:p>
      </dgm:t>
    </dgm:pt>
    <dgm:pt modelId="{6F51836B-96F4-0649-B3C4-5AD0856B9181}">
      <dgm:prSet phldrT="[Text]">
        <dgm:style>
          <a:lnRef idx="1">
            <a:schemeClr val="dk1"/>
          </a:lnRef>
          <a:fillRef idx="3">
            <a:schemeClr val="dk1"/>
          </a:fillRef>
          <a:effectRef idx="2">
            <a:schemeClr val="dk1"/>
          </a:effectRef>
          <a:fontRef idx="minor">
            <a:schemeClr val="lt1"/>
          </a:fontRef>
        </dgm:style>
      </dgm:prSet>
      <dgm:spPr/>
      <dgm:t>
        <a:bodyPr/>
        <a:lstStyle/>
        <a:p>
          <a:r>
            <a:rPr lang="en-US" dirty="0" smtClean="0"/>
            <a:t>Test</a:t>
          </a:r>
          <a:endParaRPr lang="en-US" dirty="0"/>
        </a:p>
      </dgm:t>
    </dgm:pt>
    <dgm:pt modelId="{3553FCFE-7352-2C41-9083-8AACB996C1C9}" type="parTrans" cxnId="{A4704FFC-6A76-1947-A035-4DAFFFA4DAEA}">
      <dgm:prSet/>
      <dgm:spPr/>
      <dgm:t>
        <a:bodyPr/>
        <a:lstStyle/>
        <a:p>
          <a:endParaRPr lang="en-US"/>
        </a:p>
      </dgm:t>
    </dgm:pt>
    <dgm:pt modelId="{27F23EE0-91E0-3948-8C32-01C1D3F38BEC}" type="sibTrans" cxnId="{A4704FFC-6A76-1947-A035-4DAFFFA4DAEA}">
      <dgm:prSet/>
      <dgm:spPr/>
      <dgm:t>
        <a:bodyPr/>
        <a:lstStyle/>
        <a:p>
          <a:endParaRPr lang="en-US"/>
        </a:p>
      </dgm:t>
    </dgm:pt>
    <dgm:pt modelId="{03B0E2CB-3528-7B4C-A50F-1085A9F109A8}" type="pres">
      <dgm:prSet presAssocID="{2B91B9DE-E998-CB41-BC3F-82AEE24659D7}" presName="cycle" presStyleCnt="0">
        <dgm:presLayoutVars>
          <dgm:dir/>
          <dgm:resizeHandles val="exact"/>
        </dgm:presLayoutVars>
      </dgm:prSet>
      <dgm:spPr/>
      <dgm:t>
        <a:bodyPr/>
        <a:lstStyle/>
        <a:p>
          <a:endParaRPr lang="en-US"/>
        </a:p>
      </dgm:t>
    </dgm:pt>
    <dgm:pt modelId="{4079D8E5-E91C-9C45-9C48-2975E05B866D}" type="pres">
      <dgm:prSet presAssocID="{E763373F-97D0-7448-976F-F4800C4ABACE}" presName="node" presStyleLbl="node1" presStyleIdx="0" presStyleCnt="3">
        <dgm:presLayoutVars>
          <dgm:bulletEnabled val="1"/>
        </dgm:presLayoutVars>
      </dgm:prSet>
      <dgm:spPr/>
      <dgm:t>
        <a:bodyPr/>
        <a:lstStyle/>
        <a:p>
          <a:endParaRPr lang="en-US"/>
        </a:p>
      </dgm:t>
    </dgm:pt>
    <dgm:pt modelId="{3CDC4945-F5C9-C544-9FE8-C888C9A1CE38}" type="pres">
      <dgm:prSet presAssocID="{00C3B073-39A7-3B41-A9F3-2F89081BEDBE}" presName="sibTrans" presStyleLbl="sibTrans2D1" presStyleIdx="0" presStyleCnt="3"/>
      <dgm:spPr/>
      <dgm:t>
        <a:bodyPr/>
        <a:lstStyle/>
        <a:p>
          <a:endParaRPr lang="en-US"/>
        </a:p>
      </dgm:t>
    </dgm:pt>
    <dgm:pt modelId="{8ABFB0C1-F8C8-4F40-ABCF-19E5A208A12E}" type="pres">
      <dgm:prSet presAssocID="{00C3B073-39A7-3B41-A9F3-2F89081BEDBE}" presName="connectorText" presStyleLbl="sibTrans2D1" presStyleIdx="0" presStyleCnt="3"/>
      <dgm:spPr/>
      <dgm:t>
        <a:bodyPr/>
        <a:lstStyle/>
        <a:p>
          <a:endParaRPr lang="en-US"/>
        </a:p>
      </dgm:t>
    </dgm:pt>
    <dgm:pt modelId="{F3900F28-B608-2A4F-81F7-528990ABC982}" type="pres">
      <dgm:prSet presAssocID="{0BB74765-4DED-6A4F-A8C5-9CCC517BCAC7}" presName="node" presStyleLbl="node1" presStyleIdx="1" presStyleCnt="3">
        <dgm:presLayoutVars>
          <dgm:bulletEnabled val="1"/>
        </dgm:presLayoutVars>
      </dgm:prSet>
      <dgm:spPr/>
      <dgm:t>
        <a:bodyPr/>
        <a:lstStyle/>
        <a:p>
          <a:endParaRPr lang="en-US"/>
        </a:p>
      </dgm:t>
    </dgm:pt>
    <dgm:pt modelId="{9D502D77-3B2E-534E-B77E-E8C29FCFDB9D}" type="pres">
      <dgm:prSet presAssocID="{42D35F6F-2A27-E440-A994-540735B0E4D7}" presName="sibTrans" presStyleLbl="sibTrans2D1" presStyleIdx="1" presStyleCnt="3"/>
      <dgm:spPr/>
      <dgm:t>
        <a:bodyPr/>
        <a:lstStyle/>
        <a:p>
          <a:endParaRPr lang="en-US"/>
        </a:p>
      </dgm:t>
    </dgm:pt>
    <dgm:pt modelId="{1122DB9D-0168-B243-B281-5CA34EBD90A7}" type="pres">
      <dgm:prSet presAssocID="{42D35F6F-2A27-E440-A994-540735B0E4D7}" presName="connectorText" presStyleLbl="sibTrans2D1" presStyleIdx="1" presStyleCnt="3"/>
      <dgm:spPr/>
      <dgm:t>
        <a:bodyPr/>
        <a:lstStyle/>
        <a:p>
          <a:endParaRPr lang="en-US"/>
        </a:p>
      </dgm:t>
    </dgm:pt>
    <dgm:pt modelId="{1A6928E0-59E4-A746-ABBB-9DECEC06FBAC}" type="pres">
      <dgm:prSet presAssocID="{6F51836B-96F4-0649-B3C4-5AD0856B9181}" presName="node" presStyleLbl="node1" presStyleIdx="2" presStyleCnt="3">
        <dgm:presLayoutVars>
          <dgm:bulletEnabled val="1"/>
        </dgm:presLayoutVars>
      </dgm:prSet>
      <dgm:spPr/>
      <dgm:t>
        <a:bodyPr/>
        <a:lstStyle/>
        <a:p>
          <a:endParaRPr lang="en-US"/>
        </a:p>
      </dgm:t>
    </dgm:pt>
    <dgm:pt modelId="{3D0E7D29-740F-CB48-BD94-B5D91FF98E0F}" type="pres">
      <dgm:prSet presAssocID="{27F23EE0-91E0-3948-8C32-01C1D3F38BEC}" presName="sibTrans" presStyleLbl="sibTrans2D1" presStyleIdx="2" presStyleCnt="3"/>
      <dgm:spPr/>
      <dgm:t>
        <a:bodyPr/>
        <a:lstStyle/>
        <a:p>
          <a:endParaRPr lang="en-US"/>
        </a:p>
      </dgm:t>
    </dgm:pt>
    <dgm:pt modelId="{E07AFB1B-2D50-8446-BC2C-76A588F888C7}" type="pres">
      <dgm:prSet presAssocID="{27F23EE0-91E0-3948-8C32-01C1D3F38BEC}" presName="connectorText" presStyleLbl="sibTrans2D1" presStyleIdx="2" presStyleCnt="3"/>
      <dgm:spPr/>
      <dgm:t>
        <a:bodyPr/>
        <a:lstStyle/>
        <a:p>
          <a:endParaRPr lang="en-US"/>
        </a:p>
      </dgm:t>
    </dgm:pt>
  </dgm:ptLst>
  <dgm:cxnLst>
    <dgm:cxn modelId="{62AF34BE-F9BC-4E4C-8B2B-B00DC7893615}" type="presOf" srcId="{42D35F6F-2A27-E440-A994-540735B0E4D7}" destId="{9D502D77-3B2E-534E-B77E-E8C29FCFDB9D}" srcOrd="0" destOrd="0" presId="urn:microsoft.com/office/officeart/2005/8/layout/cycle2"/>
    <dgm:cxn modelId="{A4704FFC-6A76-1947-A035-4DAFFFA4DAEA}" srcId="{2B91B9DE-E998-CB41-BC3F-82AEE24659D7}" destId="{6F51836B-96F4-0649-B3C4-5AD0856B9181}" srcOrd="2" destOrd="0" parTransId="{3553FCFE-7352-2C41-9083-8AACB996C1C9}" sibTransId="{27F23EE0-91E0-3948-8C32-01C1D3F38BEC}"/>
    <dgm:cxn modelId="{11C79E88-DDAD-E648-BEE8-34F04D731706}" type="presOf" srcId="{00C3B073-39A7-3B41-A9F3-2F89081BEDBE}" destId="{3CDC4945-F5C9-C544-9FE8-C888C9A1CE38}" srcOrd="0" destOrd="0" presId="urn:microsoft.com/office/officeart/2005/8/layout/cycle2"/>
    <dgm:cxn modelId="{7C7F1291-6EE0-EF40-811A-8A31D58846AA}" type="presOf" srcId="{27F23EE0-91E0-3948-8C32-01C1D3F38BEC}" destId="{E07AFB1B-2D50-8446-BC2C-76A588F888C7}" srcOrd="1" destOrd="0" presId="urn:microsoft.com/office/officeart/2005/8/layout/cycle2"/>
    <dgm:cxn modelId="{884F2F3F-2181-3143-97EE-E511D3DEF54B}" type="presOf" srcId="{0BB74765-4DED-6A4F-A8C5-9CCC517BCAC7}" destId="{F3900F28-B608-2A4F-81F7-528990ABC982}" srcOrd="0" destOrd="0" presId="urn:microsoft.com/office/officeart/2005/8/layout/cycle2"/>
    <dgm:cxn modelId="{A1900762-3CF8-5747-A4E0-85AB957B5847}" type="presOf" srcId="{E763373F-97D0-7448-976F-F4800C4ABACE}" destId="{4079D8E5-E91C-9C45-9C48-2975E05B866D}" srcOrd="0" destOrd="0" presId="urn:microsoft.com/office/officeart/2005/8/layout/cycle2"/>
    <dgm:cxn modelId="{A6D20632-D05D-B94F-A101-BF5E9F3C23D3}" type="presOf" srcId="{42D35F6F-2A27-E440-A994-540735B0E4D7}" destId="{1122DB9D-0168-B243-B281-5CA34EBD90A7}" srcOrd="1" destOrd="0" presId="urn:microsoft.com/office/officeart/2005/8/layout/cycle2"/>
    <dgm:cxn modelId="{397196C6-4DF1-844C-916D-76C9CEE60FEC}" type="presOf" srcId="{00C3B073-39A7-3B41-A9F3-2F89081BEDBE}" destId="{8ABFB0C1-F8C8-4F40-ABCF-19E5A208A12E}" srcOrd="1" destOrd="0" presId="urn:microsoft.com/office/officeart/2005/8/layout/cycle2"/>
    <dgm:cxn modelId="{542038FC-DB72-4F4B-BA10-1D0F35A437AE}" type="presOf" srcId="{27F23EE0-91E0-3948-8C32-01C1D3F38BEC}" destId="{3D0E7D29-740F-CB48-BD94-B5D91FF98E0F}" srcOrd="0" destOrd="0" presId="urn:microsoft.com/office/officeart/2005/8/layout/cycle2"/>
    <dgm:cxn modelId="{819BE551-FA73-A84C-9E10-2B41DEFD9BA2}" type="presOf" srcId="{2B91B9DE-E998-CB41-BC3F-82AEE24659D7}" destId="{03B0E2CB-3528-7B4C-A50F-1085A9F109A8}" srcOrd="0" destOrd="0" presId="urn:microsoft.com/office/officeart/2005/8/layout/cycle2"/>
    <dgm:cxn modelId="{4A4CEB68-E82E-834D-855B-A1C4BBFEAF5C}" srcId="{2B91B9DE-E998-CB41-BC3F-82AEE24659D7}" destId="{0BB74765-4DED-6A4F-A8C5-9CCC517BCAC7}" srcOrd="1" destOrd="0" parTransId="{EAB2E474-C322-3D4D-8EB5-7D0C0FB6ACD9}" sibTransId="{42D35F6F-2A27-E440-A994-540735B0E4D7}"/>
    <dgm:cxn modelId="{8FCFC43B-7D79-1349-B8E7-906779CE200D}" srcId="{2B91B9DE-E998-CB41-BC3F-82AEE24659D7}" destId="{E763373F-97D0-7448-976F-F4800C4ABACE}" srcOrd="0" destOrd="0" parTransId="{6821CFAC-3139-B940-B048-8B9B85790D87}" sibTransId="{00C3B073-39A7-3B41-A9F3-2F89081BEDBE}"/>
    <dgm:cxn modelId="{BF95ACC7-941C-104E-9493-01C084890424}" type="presOf" srcId="{6F51836B-96F4-0649-B3C4-5AD0856B9181}" destId="{1A6928E0-59E4-A746-ABBB-9DECEC06FBAC}" srcOrd="0" destOrd="0" presId="urn:microsoft.com/office/officeart/2005/8/layout/cycle2"/>
    <dgm:cxn modelId="{C4E49678-F45F-2445-8C16-346ADE7FA12F}" type="presParOf" srcId="{03B0E2CB-3528-7B4C-A50F-1085A9F109A8}" destId="{4079D8E5-E91C-9C45-9C48-2975E05B866D}" srcOrd="0" destOrd="0" presId="urn:microsoft.com/office/officeart/2005/8/layout/cycle2"/>
    <dgm:cxn modelId="{62D09250-3019-1A4B-8C39-AF4C124B4615}" type="presParOf" srcId="{03B0E2CB-3528-7B4C-A50F-1085A9F109A8}" destId="{3CDC4945-F5C9-C544-9FE8-C888C9A1CE38}" srcOrd="1" destOrd="0" presId="urn:microsoft.com/office/officeart/2005/8/layout/cycle2"/>
    <dgm:cxn modelId="{90903D5E-11DE-944D-9E85-E079F64C24CF}" type="presParOf" srcId="{3CDC4945-F5C9-C544-9FE8-C888C9A1CE38}" destId="{8ABFB0C1-F8C8-4F40-ABCF-19E5A208A12E}" srcOrd="0" destOrd="0" presId="urn:microsoft.com/office/officeart/2005/8/layout/cycle2"/>
    <dgm:cxn modelId="{1D913D73-1C40-2E4C-946C-016ABE81A62F}" type="presParOf" srcId="{03B0E2CB-3528-7B4C-A50F-1085A9F109A8}" destId="{F3900F28-B608-2A4F-81F7-528990ABC982}" srcOrd="2" destOrd="0" presId="urn:microsoft.com/office/officeart/2005/8/layout/cycle2"/>
    <dgm:cxn modelId="{C35BD973-E364-854C-94BE-47738B9A5101}" type="presParOf" srcId="{03B0E2CB-3528-7B4C-A50F-1085A9F109A8}" destId="{9D502D77-3B2E-534E-B77E-E8C29FCFDB9D}" srcOrd="3" destOrd="0" presId="urn:microsoft.com/office/officeart/2005/8/layout/cycle2"/>
    <dgm:cxn modelId="{136CE657-5772-0940-BEB6-1DBA9F3DFB2B}" type="presParOf" srcId="{9D502D77-3B2E-534E-B77E-E8C29FCFDB9D}" destId="{1122DB9D-0168-B243-B281-5CA34EBD90A7}" srcOrd="0" destOrd="0" presId="urn:microsoft.com/office/officeart/2005/8/layout/cycle2"/>
    <dgm:cxn modelId="{F12DD1AE-D1B2-364F-A10A-E509AA034FAB}" type="presParOf" srcId="{03B0E2CB-3528-7B4C-A50F-1085A9F109A8}" destId="{1A6928E0-59E4-A746-ABBB-9DECEC06FBAC}" srcOrd="4" destOrd="0" presId="urn:microsoft.com/office/officeart/2005/8/layout/cycle2"/>
    <dgm:cxn modelId="{93C510C3-FD80-1C44-9CA2-14D308971C16}" type="presParOf" srcId="{03B0E2CB-3528-7B4C-A50F-1085A9F109A8}" destId="{3D0E7D29-740F-CB48-BD94-B5D91FF98E0F}" srcOrd="5" destOrd="0" presId="urn:microsoft.com/office/officeart/2005/8/layout/cycle2"/>
    <dgm:cxn modelId="{68D4C582-A915-134F-8AC0-4DA9ACE14CA3}" type="presParOf" srcId="{3D0E7D29-740F-CB48-BD94-B5D91FF98E0F}" destId="{E07AFB1B-2D50-8446-BC2C-76A588F888C7}"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B91B9DE-E998-CB41-BC3F-82AEE24659D7}" type="doc">
      <dgm:prSet loTypeId="urn:microsoft.com/office/officeart/2005/8/layout/cycle2" loCatId="" qsTypeId="urn:microsoft.com/office/officeart/2005/8/quickstyle/simple4" qsCatId="simple" csTypeId="urn:microsoft.com/office/officeart/2005/8/colors/accent1_2" csCatId="accent1" phldr="1"/>
      <dgm:spPr/>
      <dgm:t>
        <a:bodyPr/>
        <a:lstStyle/>
        <a:p>
          <a:endParaRPr lang="en-US"/>
        </a:p>
      </dgm:t>
    </dgm:pt>
    <dgm:pt modelId="{E763373F-97D0-7448-976F-F4800C4ABACE}">
      <dgm:prSet phldrT="[Text]">
        <dgm:style>
          <a:lnRef idx="1">
            <a:schemeClr val="accent5"/>
          </a:lnRef>
          <a:fillRef idx="3">
            <a:schemeClr val="accent5"/>
          </a:fillRef>
          <a:effectRef idx="2">
            <a:schemeClr val="accent5"/>
          </a:effectRef>
          <a:fontRef idx="minor">
            <a:schemeClr val="lt1"/>
          </a:fontRef>
        </dgm:style>
      </dgm:prSet>
      <dgm:spPr/>
      <dgm:t>
        <a:bodyPr/>
        <a:lstStyle/>
        <a:p>
          <a:r>
            <a:rPr lang="en-US" dirty="0" smtClean="0"/>
            <a:t>Design (Refactor)</a:t>
          </a:r>
          <a:endParaRPr lang="en-US" dirty="0"/>
        </a:p>
      </dgm:t>
    </dgm:pt>
    <dgm:pt modelId="{6821CFAC-3139-B940-B048-8B9B85790D87}" type="parTrans" cxnId="{8FCFC43B-7D79-1349-B8E7-906779CE200D}">
      <dgm:prSet/>
      <dgm:spPr/>
      <dgm:t>
        <a:bodyPr/>
        <a:lstStyle/>
        <a:p>
          <a:endParaRPr lang="en-US"/>
        </a:p>
      </dgm:t>
    </dgm:pt>
    <dgm:pt modelId="{00C3B073-39A7-3B41-A9F3-2F89081BEDBE}" type="sibTrans" cxnId="{8FCFC43B-7D79-1349-B8E7-906779CE200D}">
      <dgm:prSet/>
      <dgm:spPr/>
      <dgm:t>
        <a:bodyPr/>
        <a:lstStyle/>
        <a:p>
          <a:endParaRPr lang="en-US"/>
        </a:p>
      </dgm:t>
    </dgm:pt>
    <dgm:pt modelId="{0BB74765-4DED-6A4F-A8C5-9CCC517BCAC7}">
      <dgm:prSet phldrT="[Text]">
        <dgm:style>
          <a:lnRef idx="1">
            <a:schemeClr val="accent3"/>
          </a:lnRef>
          <a:fillRef idx="3">
            <a:schemeClr val="accent3"/>
          </a:fillRef>
          <a:effectRef idx="2">
            <a:schemeClr val="accent3"/>
          </a:effectRef>
          <a:fontRef idx="minor">
            <a:schemeClr val="lt1"/>
          </a:fontRef>
        </dgm:style>
      </dgm:prSet>
      <dgm:spPr/>
      <dgm:t>
        <a:bodyPr/>
        <a:lstStyle/>
        <a:p>
          <a:r>
            <a:rPr lang="en-US" dirty="0" smtClean="0"/>
            <a:t>Code</a:t>
          </a:r>
          <a:endParaRPr lang="en-US" dirty="0"/>
        </a:p>
      </dgm:t>
    </dgm:pt>
    <dgm:pt modelId="{EAB2E474-C322-3D4D-8EB5-7D0C0FB6ACD9}" type="parTrans" cxnId="{4A4CEB68-E82E-834D-855B-A1C4BBFEAF5C}">
      <dgm:prSet/>
      <dgm:spPr/>
      <dgm:t>
        <a:bodyPr/>
        <a:lstStyle/>
        <a:p>
          <a:endParaRPr lang="en-US"/>
        </a:p>
      </dgm:t>
    </dgm:pt>
    <dgm:pt modelId="{42D35F6F-2A27-E440-A994-540735B0E4D7}" type="sibTrans" cxnId="{4A4CEB68-E82E-834D-855B-A1C4BBFEAF5C}">
      <dgm:prSet/>
      <dgm:spPr/>
      <dgm:t>
        <a:bodyPr/>
        <a:lstStyle/>
        <a:p>
          <a:endParaRPr lang="en-US"/>
        </a:p>
      </dgm:t>
    </dgm:pt>
    <dgm:pt modelId="{F2C2E970-1028-134C-942F-8128015C671A}">
      <dgm:prSet phldrT="[Text]">
        <dgm:style>
          <a:lnRef idx="1">
            <a:schemeClr val="accent1"/>
          </a:lnRef>
          <a:fillRef idx="3">
            <a:schemeClr val="accent1"/>
          </a:fillRef>
          <a:effectRef idx="2">
            <a:schemeClr val="accent1"/>
          </a:effectRef>
          <a:fontRef idx="minor">
            <a:schemeClr val="lt1"/>
          </a:fontRef>
        </dgm:style>
      </dgm:prSet>
      <dgm:spPr>
        <a:ln/>
      </dgm:spPr>
      <dgm:t>
        <a:bodyPr/>
        <a:lstStyle/>
        <a:p>
          <a:r>
            <a:rPr lang="en-US" dirty="0" smtClean="0"/>
            <a:t>Test</a:t>
          </a:r>
          <a:endParaRPr lang="en-US" dirty="0"/>
        </a:p>
      </dgm:t>
    </dgm:pt>
    <dgm:pt modelId="{4E154BA8-E1BA-8740-9F5C-F5AB404B2BA1}" type="parTrans" cxnId="{3239756B-6028-A449-957B-56C78EB108C0}">
      <dgm:prSet/>
      <dgm:spPr/>
      <dgm:t>
        <a:bodyPr/>
        <a:lstStyle/>
        <a:p>
          <a:endParaRPr lang="en-US"/>
        </a:p>
      </dgm:t>
    </dgm:pt>
    <dgm:pt modelId="{571D4B94-7112-2645-AED8-4116158995FB}" type="sibTrans" cxnId="{3239756B-6028-A449-957B-56C78EB108C0}">
      <dgm:prSet/>
      <dgm:spPr/>
      <dgm:t>
        <a:bodyPr/>
        <a:lstStyle/>
        <a:p>
          <a:endParaRPr lang="en-US"/>
        </a:p>
      </dgm:t>
    </dgm:pt>
    <dgm:pt modelId="{03B0E2CB-3528-7B4C-A50F-1085A9F109A8}" type="pres">
      <dgm:prSet presAssocID="{2B91B9DE-E998-CB41-BC3F-82AEE24659D7}" presName="cycle" presStyleCnt="0">
        <dgm:presLayoutVars>
          <dgm:dir/>
          <dgm:resizeHandles val="exact"/>
        </dgm:presLayoutVars>
      </dgm:prSet>
      <dgm:spPr/>
      <dgm:t>
        <a:bodyPr/>
        <a:lstStyle/>
        <a:p>
          <a:endParaRPr lang="en-US"/>
        </a:p>
      </dgm:t>
    </dgm:pt>
    <dgm:pt modelId="{4079D8E5-E91C-9C45-9C48-2975E05B866D}" type="pres">
      <dgm:prSet presAssocID="{E763373F-97D0-7448-976F-F4800C4ABACE}" presName="node" presStyleLbl="node1" presStyleIdx="0" presStyleCnt="3">
        <dgm:presLayoutVars>
          <dgm:bulletEnabled val="1"/>
        </dgm:presLayoutVars>
      </dgm:prSet>
      <dgm:spPr/>
      <dgm:t>
        <a:bodyPr/>
        <a:lstStyle/>
        <a:p>
          <a:endParaRPr lang="en-US"/>
        </a:p>
      </dgm:t>
    </dgm:pt>
    <dgm:pt modelId="{3CDC4945-F5C9-C544-9FE8-C888C9A1CE38}" type="pres">
      <dgm:prSet presAssocID="{00C3B073-39A7-3B41-A9F3-2F89081BEDBE}" presName="sibTrans" presStyleLbl="sibTrans2D1" presStyleIdx="0" presStyleCnt="3"/>
      <dgm:spPr/>
      <dgm:t>
        <a:bodyPr/>
        <a:lstStyle/>
        <a:p>
          <a:endParaRPr lang="en-US"/>
        </a:p>
      </dgm:t>
    </dgm:pt>
    <dgm:pt modelId="{8ABFB0C1-F8C8-4F40-ABCF-19E5A208A12E}" type="pres">
      <dgm:prSet presAssocID="{00C3B073-39A7-3B41-A9F3-2F89081BEDBE}" presName="connectorText" presStyleLbl="sibTrans2D1" presStyleIdx="0" presStyleCnt="3"/>
      <dgm:spPr/>
      <dgm:t>
        <a:bodyPr/>
        <a:lstStyle/>
        <a:p>
          <a:endParaRPr lang="en-US"/>
        </a:p>
      </dgm:t>
    </dgm:pt>
    <dgm:pt modelId="{54CC8DB7-7F78-A540-9C27-20EB4C1D1292}" type="pres">
      <dgm:prSet presAssocID="{F2C2E970-1028-134C-942F-8128015C671A}" presName="node" presStyleLbl="node1" presStyleIdx="1" presStyleCnt="3">
        <dgm:presLayoutVars>
          <dgm:bulletEnabled val="1"/>
        </dgm:presLayoutVars>
      </dgm:prSet>
      <dgm:spPr/>
      <dgm:t>
        <a:bodyPr/>
        <a:lstStyle/>
        <a:p>
          <a:endParaRPr lang="en-US"/>
        </a:p>
      </dgm:t>
    </dgm:pt>
    <dgm:pt modelId="{78CA4459-F6FA-E445-9911-BDA1EA16D0A4}" type="pres">
      <dgm:prSet presAssocID="{571D4B94-7112-2645-AED8-4116158995FB}" presName="sibTrans" presStyleLbl="sibTrans2D1" presStyleIdx="1" presStyleCnt="3"/>
      <dgm:spPr/>
      <dgm:t>
        <a:bodyPr/>
        <a:lstStyle/>
        <a:p>
          <a:endParaRPr lang="en-US"/>
        </a:p>
      </dgm:t>
    </dgm:pt>
    <dgm:pt modelId="{EC524BCE-53AA-494D-ADD9-07BF3EE39AE6}" type="pres">
      <dgm:prSet presAssocID="{571D4B94-7112-2645-AED8-4116158995FB}" presName="connectorText" presStyleLbl="sibTrans2D1" presStyleIdx="1" presStyleCnt="3"/>
      <dgm:spPr/>
      <dgm:t>
        <a:bodyPr/>
        <a:lstStyle/>
        <a:p>
          <a:endParaRPr lang="en-US"/>
        </a:p>
      </dgm:t>
    </dgm:pt>
    <dgm:pt modelId="{F3900F28-B608-2A4F-81F7-528990ABC982}" type="pres">
      <dgm:prSet presAssocID="{0BB74765-4DED-6A4F-A8C5-9CCC517BCAC7}" presName="node" presStyleLbl="node1" presStyleIdx="2" presStyleCnt="3">
        <dgm:presLayoutVars>
          <dgm:bulletEnabled val="1"/>
        </dgm:presLayoutVars>
      </dgm:prSet>
      <dgm:spPr/>
      <dgm:t>
        <a:bodyPr/>
        <a:lstStyle/>
        <a:p>
          <a:endParaRPr lang="en-US"/>
        </a:p>
      </dgm:t>
    </dgm:pt>
    <dgm:pt modelId="{9D502D77-3B2E-534E-B77E-E8C29FCFDB9D}" type="pres">
      <dgm:prSet presAssocID="{42D35F6F-2A27-E440-A994-540735B0E4D7}" presName="sibTrans" presStyleLbl="sibTrans2D1" presStyleIdx="2" presStyleCnt="3"/>
      <dgm:spPr/>
      <dgm:t>
        <a:bodyPr/>
        <a:lstStyle/>
        <a:p>
          <a:endParaRPr lang="en-US"/>
        </a:p>
      </dgm:t>
    </dgm:pt>
    <dgm:pt modelId="{1122DB9D-0168-B243-B281-5CA34EBD90A7}" type="pres">
      <dgm:prSet presAssocID="{42D35F6F-2A27-E440-A994-540735B0E4D7}" presName="connectorText" presStyleLbl="sibTrans2D1" presStyleIdx="2" presStyleCnt="3"/>
      <dgm:spPr/>
      <dgm:t>
        <a:bodyPr/>
        <a:lstStyle/>
        <a:p>
          <a:endParaRPr lang="en-US"/>
        </a:p>
      </dgm:t>
    </dgm:pt>
  </dgm:ptLst>
  <dgm:cxnLst>
    <dgm:cxn modelId="{1F0417EE-051C-E344-A933-81C116700A20}" type="presOf" srcId="{571D4B94-7112-2645-AED8-4116158995FB}" destId="{EC524BCE-53AA-494D-ADD9-07BF3EE39AE6}" srcOrd="1" destOrd="0" presId="urn:microsoft.com/office/officeart/2005/8/layout/cycle2"/>
    <dgm:cxn modelId="{88448294-6EB1-B849-89CE-FF44DC4B37AE}" type="presOf" srcId="{00C3B073-39A7-3B41-A9F3-2F89081BEDBE}" destId="{3CDC4945-F5C9-C544-9FE8-C888C9A1CE38}" srcOrd="0" destOrd="0" presId="urn:microsoft.com/office/officeart/2005/8/layout/cycle2"/>
    <dgm:cxn modelId="{3239756B-6028-A449-957B-56C78EB108C0}" srcId="{2B91B9DE-E998-CB41-BC3F-82AEE24659D7}" destId="{F2C2E970-1028-134C-942F-8128015C671A}" srcOrd="1" destOrd="0" parTransId="{4E154BA8-E1BA-8740-9F5C-F5AB404B2BA1}" sibTransId="{571D4B94-7112-2645-AED8-4116158995FB}"/>
    <dgm:cxn modelId="{9E68F639-17C4-FE46-8159-0D25D733B768}" type="presOf" srcId="{42D35F6F-2A27-E440-A994-540735B0E4D7}" destId="{1122DB9D-0168-B243-B281-5CA34EBD90A7}" srcOrd="1" destOrd="0" presId="urn:microsoft.com/office/officeart/2005/8/layout/cycle2"/>
    <dgm:cxn modelId="{98EF2ADE-94A8-0F45-A6F5-4D0BB5F3A577}" type="presOf" srcId="{0BB74765-4DED-6A4F-A8C5-9CCC517BCAC7}" destId="{F3900F28-B608-2A4F-81F7-528990ABC982}" srcOrd="0" destOrd="0" presId="urn:microsoft.com/office/officeart/2005/8/layout/cycle2"/>
    <dgm:cxn modelId="{8FCFC43B-7D79-1349-B8E7-906779CE200D}" srcId="{2B91B9DE-E998-CB41-BC3F-82AEE24659D7}" destId="{E763373F-97D0-7448-976F-F4800C4ABACE}" srcOrd="0" destOrd="0" parTransId="{6821CFAC-3139-B940-B048-8B9B85790D87}" sibTransId="{00C3B073-39A7-3B41-A9F3-2F89081BEDBE}"/>
    <dgm:cxn modelId="{7F96170E-B396-264E-B9FB-F1C861C057B9}" type="presOf" srcId="{42D35F6F-2A27-E440-A994-540735B0E4D7}" destId="{9D502D77-3B2E-534E-B77E-E8C29FCFDB9D}" srcOrd="0" destOrd="0" presId="urn:microsoft.com/office/officeart/2005/8/layout/cycle2"/>
    <dgm:cxn modelId="{4A4CEB68-E82E-834D-855B-A1C4BBFEAF5C}" srcId="{2B91B9DE-E998-CB41-BC3F-82AEE24659D7}" destId="{0BB74765-4DED-6A4F-A8C5-9CCC517BCAC7}" srcOrd="2" destOrd="0" parTransId="{EAB2E474-C322-3D4D-8EB5-7D0C0FB6ACD9}" sibTransId="{42D35F6F-2A27-E440-A994-540735B0E4D7}"/>
    <dgm:cxn modelId="{4167C4AA-F35A-F34A-9329-7554E6F0BC08}" type="presOf" srcId="{F2C2E970-1028-134C-942F-8128015C671A}" destId="{54CC8DB7-7F78-A540-9C27-20EB4C1D1292}" srcOrd="0" destOrd="0" presId="urn:microsoft.com/office/officeart/2005/8/layout/cycle2"/>
    <dgm:cxn modelId="{0D4E0BBA-C8C6-ED4A-8218-A5D25E35710A}" type="presOf" srcId="{571D4B94-7112-2645-AED8-4116158995FB}" destId="{78CA4459-F6FA-E445-9911-BDA1EA16D0A4}" srcOrd="0" destOrd="0" presId="urn:microsoft.com/office/officeart/2005/8/layout/cycle2"/>
    <dgm:cxn modelId="{D5D62550-6CDE-114D-BB02-BE47F2E72559}" type="presOf" srcId="{00C3B073-39A7-3B41-A9F3-2F89081BEDBE}" destId="{8ABFB0C1-F8C8-4F40-ABCF-19E5A208A12E}" srcOrd="1" destOrd="0" presId="urn:microsoft.com/office/officeart/2005/8/layout/cycle2"/>
    <dgm:cxn modelId="{99D8BDA3-1A35-8042-AC50-09B8603629AE}" type="presOf" srcId="{E763373F-97D0-7448-976F-F4800C4ABACE}" destId="{4079D8E5-E91C-9C45-9C48-2975E05B866D}" srcOrd="0" destOrd="0" presId="urn:microsoft.com/office/officeart/2005/8/layout/cycle2"/>
    <dgm:cxn modelId="{03882106-B781-6F4B-94EC-9B005B9A1E83}" type="presOf" srcId="{2B91B9DE-E998-CB41-BC3F-82AEE24659D7}" destId="{03B0E2CB-3528-7B4C-A50F-1085A9F109A8}" srcOrd="0" destOrd="0" presId="urn:microsoft.com/office/officeart/2005/8/layout/cycle2"/>
    <dgm:cxn modelId="{0A9CEFE0-9CBF-5844-85CB-996A097E162F}" type="presParOf" srcId="{03B0E2CB-3528-7B4C-A50F-1085A9F109A8}" destId="{4079D8E5-E91C-9C45-9C48-2975E05B866D}" srcOrd="0" destOrd="0" presId="urn:microsoft.com/office/officeart/2005/8/layout/cycle2"/>
    <dgm:cxn modelId="{F68D3821-E8EF-7B41-B924-2CAA4D19FBF5}" type="presParOf" srcId="{03B0E2CB-3528-7B4C-A50F-1085A9F109A8}" destId="{3CDC4945-F5C9-C544-9FE8-C888C9A1CE38}" srcOrd="1" destOrd="0" presId="urn:microsoft.com/office/officeart/2005/8/layout/cycle2"/>
    <dgm:cxn modelId="{762BCF17-9286-6741-B7C2-49ED4039C581}" type="presParOf" srcId="{3CDC4945-F5C9-C544-9FE8-C888C9A1CE38}" destId="{8ABFB0C1-F8C8-4F40-ABCF-19E5A208A12E}" srcOrd="0" destOrd="0" presId="urn:microsoft.com/office/officeart/2005/8/layout/cycle2"/>
    <dgm:cxn modelId="{D80C56B9-AABA-0449-A23F-C80D703978EC}" type="presParOf" srcId="{03B0E2CB-3528-7B4C-A50F-1085A9F109A8}" destId="{54CC8DB7-7F78-A540-9C27-20EB4C1D1292}" srcOrd="2" destOrd="0" presId="urn:microsoft.com/office/officeart/2005/8/layout/cycle2"/>
    <dgm:cxn modelId="{A91C5968-4098-1F42-B528-E584F76A90DE}" type="presParOf" srcId="{03B0E2CB-3528-7B4C-A50F-1085A9F109A8}" destId="{78CA4459-F6FA-E445-9911-BDA1EA16D0A4}" srcOrd="3" destOrd="0" presId="urn:microsoft.com/office/officeart/2005/8/layout/cycle2"/>
    <dgm:cxn modelId="{3816D871-2D12-784A-B967-CED6188A2DD9}" type="presParOf" srcId="{78CA4459-F6FA-E445-9911-BDA1EA16D0A4}" destId="{EC524BCE-53AA-494D-ADD9-07BF3EE39AE6}" srcOrd="0" destOrd="0" presId="urn:microsoft.com/office/officeart/2005/8/layout/cycle2"/>
    <dgm:cxn modelId="{5B3DC920-DF85-9A4C-99F7-36E8DBE4A016}" type="presParOf" srcId="{03B0E2CB-3528-7B4C-A50F-1085A9F109A8}" destId="{F3900F28-B608-2A4F-81F7-528990ABC982}" srcOrd="4" destOrd="0" presId="urn:microsoft.com/office/officeart/2005/8/layout/cycle2"/>
    <dgm:cxn modelId="{8446C60B-3E02-7646-8D57-A7C865CBA5A1}" type="presParOf" srcId="{03B0E2CB-3528-7B4C-A50F-1085A9F109A8}" destId="{9D502D77-3B2E-534E-B77E-E8C29FCFDB9D}" srcOrd="5" destOrd="0" presId="urn:microsoft.com/office/officeart/2005/8/layout/cycle2"/>
    <dgm:cxn modelId="{F8857C8E-6219-3346-93A2-0116996BD48C}" type="presParOf" srcId="{9D502D77-3B2E-534E-B77E-E8C29FCFDB9D}" destId="{1122DB9D-0168-B243-B281-5CA34EBD90A7}"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79D8E5-E91C-9C45-9C48-2975E05B866D}">
      <dsp:nvSpPr>
        <dsp:cNvPr id="0" name=""/>
        <dsp:cNvSpPr/>
      </dsp:nvSpPr>
      <dsp:spPr>
        <a:xfrm>
          <a:off x="3107377" y="782"/>
          <a:ext cx="1782617" cy="1782617"/>
        </a:xfrm>
        <a:prstGeom prst="ellipse">
          <a:avLst/>
        </a:prstGeom>
        <a:gradFill rotWithShape="1">
          <a:gsLst>
            <a:gs pos="0">
              <a:schemeClr val="accent5">
                <a:tint val="100000"/>
                <a:shade val="100000"/>
                <a:satMod val="130000"/>
              </a:schemeClr>
            </a:gs>
            <a:gs pos="100000">
              <a:schemeClr val="accent5">
                <a:tint val="50000"/>
                <a:shade val="100000"/>
                <a:satMod val="350000"/>
              </a:schemeClr>
            </a:gs>
          </a:gsLst>
          <a:lin ang="16200000" scaled="0"/>
        </a:gradFill>
        <a:ln w="9525" cap="flat" cmpd="sng" algn="ctr">
          <a:solidFill>
            <a:schemeClr val="accent5">
              <a:shade val="95000"/>
              <a:satMod val="105000"/>
            </a:schemeClr>
          </a:solidFill>
          <a:prstDash val="solid"/>
        </a:ln>
        <a:effectLst>
          <a:outerShdw blurRad="40000" dist="23000" dir="5400000" rotWithShape="0">
            <a:srgbClr val="000000">
              <a:alpha val="35000"/>
            </a:srgbClr>
          </a:outerShdw>
        </a:effectLst>
      </dsp:spPr>
      <dsp:style>
        <a:lnRef idx="1">
          <a:schemeClr val="accent5"/>
        </a:lnRef>
        <a:fillRef idx="3">
          <a:schemeClr val="accent5"/>
        </a:fillRef>
        <a:effectRef idx="2">
          <a:schemeClr val="accent5"/>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US" sz="2100" kern="1200" dirty="0" smtClean="0"/>
            <a:t>Design (Refactor)</a:t>
          </a:r>
          <a:endParaRPr lang="en-US" sz="2100" kern="1200" dirty="0"/>
        </a:p>
      </dsp:txBody>
      <dsp:txXfrm>
        <a:off x="3368435" y="261840"/>
        <a:ext cx="1260501" cy="1260501"/>
      </dsp:txXfrm>
    </dsp:sp>
    <dsp:sp modelId="{3CDC4945-F5C9-C544-9FE8-C888C9A1CE38}">
      <dsp:nvSpPr>
        <dsp:cNvPr id="0" name=""/>
        <dsp:cNvSpPr/>
      </dsp:nvSpPr>
      <dsp:spPr>
        <a:xfrm rot="3600000">
          <a:off x="4424172" y="1739648"/>
          <a:ext cx="475053" cy="601633"/>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a:off x="4459801" y="1798264"/>
        <a:ext cx="332537" cy="360979"/>
      </dsp:txXfrm>
    </dsp:sp>
    <dsp:sp modelId="{F3900F28-B608-2A4F-81F7-528990ABC982}">
      <dsp:nvSpPr>
        <dsp:cNvPr id="0" name=""/>
        <dsp:cNvSpPr/>
      </dsp:nvSpPr>
      <dsp:spPr>
        <a:xfrm>
          <a:off x="4446850" y="2320817"/>
          <a:ext cx="1782617" cy="1782617"/>
        </a:xfrm>
        <a:prstGeom prst="ellipse">
          <a:avLst/>
        </a:prstGeom>
        <a:gradFill rotWithShape="1">
          <a:gsLst>
            <a:gs pos="0">
              <a:schemeClr val="accent2">
                <a:tint val="100000"/>
                <a:shade val="100000"/>
                <a:satMod val="130000"/>
              </a:schemeClr>
            </a:gs>
            <a:gs pos="100000">
              <a:schemeClr val="accent2">
                <a:tint val="50000"/>
                <a:shade val="100000"/>
                <a:satMod val="350000"/>
              </a:schemeClr>
            </a:gs>
          </a:gsLst>
          <a:lin ang="16200000" scaled="0"/>
        </a:gradFill>
        <a:ln w="9525" cap="flat" cmpd="sng" algn="ctr">
          <a:solidFill>
            <a:schemeClr val="accent2">
              <a:shade val="95000"/>
              <a:satMod val="105000"/>
            </a:schemeClr>
          </a:solidFill>
          <a:prstDash val="solid"/>
        </a:ln>
        <a:effectLst>
          <a:outerShdw blurRad="40000" dist="23000" dir="5400000" rotWithShape="0">
            <a:srgbClr val="000000">
              <a:alpha val="35000"/>
            </a:srgbClr>
          </a:outerShdw>
        </a:effectLst>
      </dsp:spPr>
      <dsp:style>
        <a:lnRef idx="1">
          <a:schemeClr val="accent2"/>
        </a:lnRef>
        <a:fillRef idx="3">
          <a:schemeClr val="accent2"/>
        </a:fillRef>
        <a:effectRef idx="2">
          <a:schemeClr val="accent2"/>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US" sz="2100" kern="1200" dirty="0" smtClean="0"/>
            <a:t>Code</a:t>
          </a:r>
          <a:endParaRPr lang="en-US" sz="2100" kern="1200" dirty="0"/>
        </a:p>
      </dsp:txBody>
      <dsp:txXfrm>
        <a:off x="4707908" y="2581875"/>
        <a:ext cx="1260501" cy="1260501"/>
      </dsp:txXfrm>
    </dsp:sp>
    <dsp:sp modelId="{9D502D77-3B2E-534E-B77E-E8C29FCFDB9D}">
      <dsp:nvSpPr>
        <dsp:cNvPr id="0" name=""/>
        <dsp:cNvSpPr/>
      </dsp:nvSpPr>
      <dsp:spPr>
        <a:xfrm rot="10800000">
          <a:off x="3774603" y="2911309"/>
          <a:ext cx="475053" cy="601633"/>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rot="10800000">
        <a:off x="3917119" y="3031636"/>
        <a:ext cx="332537" cy="360979"/>
      </dsp:txXfrm>
    </dsp:sp>
    <dsp:sp modelId="{1A6928E0-59E4-A746-ABBB-9DECEC06FBAC}">
      <dsp:nvSpPr>
        <dsp:cNvPr id="0" name=""/>
        <dsp:cNvSpPr/>
      </dsp:nvSpPr>
      <dsp:spPr>
        <a:xfrm>
          <a:off x="1767904" y="2320817"/>
          <a:ext cx="1782617" cy="1782617"/>
        </a:xfrm>
        <a:prstGeom prst="ellipse">
          <a:avLst/>
        </a:prstGeom>
        <a:gradFill rotWithShape="1">
          <a:gsLst>
            <a:gs pos="0">
              <a:schemeClr val="dk1">
                <a:tint val="100000"/>
                <a:shade val="100000"/>
                <a:satMod val="130000"/>
              </a:schemeClr>
            </a:gs>
            <a:gs pos="100000">
              <a:schemeClr val="dk1">
                <a:tint val="50000"/>
                <a:shade val="100000"/>
                <a:satMod val="350000"/>
              </a:schemeClr>
            </a:gs>
          </a:gsLst>
          <a:lin ang="16200000" scaled="0"/>
        </a:gradFill>
        <a:ln w="9525" cap="flat" cmpd="sng" algn="ctr">
          <a:solidFill>
            <a:schemeClr val="dk1">
              <a:shade val="95000"/>
              <a:satMod val="105000"/>
            </a:schemeClr>
          </a:solidFill>
          <a:prstDash val="solid"/>
        </a:ln>
        <a:effectLst>
          <a:outerShdw blurRad="40000" dist="23000" dir="5400000" rotWithShape="0">
            <a:srgbClr val="000000">
              <a:alpha val="35000"/>
            </a:srgbClr>
          </a:outerShdw>
        </a:effectLst>
      </dsp:spPr>
      <dsp:style>
        <a:lnRef idx="1">
          <a:schemeClr val="dk1"/>
        </a:lnRef>
        <a:fillRef idx="3">
          <a:schemeClr val="dk1"/>
        </a:fillRef>
        <a:effectRef idx="2">
          <a:schemeClr val="dk1"/>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US" sz="2100" kern="1200" dirty="0" smtClean="0"/>
            <a:t>Test</a:t>
          </a:r>
          <a:endParaRPr lang="en-US" sz="2100" kern="1200" dirty="0"/>
        </a:p>
      </dsp:txBody>
      <dsp:txXfrm>
        <a:off x="2028962" y="2581875"/>
        <a:ext cx="1260501" cy="1260501"/>
      </dsp:txXfrm>
    </dsp:sp>
    <dsp:sp modelId="{3D0E7D29-740F-CB48-BD94-B5D91FF98E0F}">
      <dsp:nvSpPr>
        <dsp:cNvPr id="0" name=""/>
        <dsp:cNvSpPr/>
      </dsp:nvSpPr>
      <dsp:spPr>
        <a:xfrm rot="18000000">
          <a:off x="3084700" y="1762935"/>
          <a:ext cx="475053" cy="601633"/>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a:off x="3120329" y="1944973"/>
        <a:ext cx="332537" cy="36097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79D8E5-E91C-9C45-9C48-2975E05B866D}">
      <dsp:nvSpPr>
        <dsp:cNvPr id="0" name=""/>
        <dsp:cNvSpPr/>
      </dsp:nvSpPr>
      <dsp:spPr>
        <a:xfrm>
          <a:off x="3107377" y="782"/>
          <a:ext cx="1782617" cy="1782617"/>
        </a:xfrm>
        <a:prstGeom prst="ellipse">
          <a:avLst/>
        </a:prstGeom>
        <a:gradFill rotWithShape="1">
          <a:gsLst>
            <a:gs pos="0">
              <a:schemeClr val="accent5">
                <a:tint val="100000"/>
                <a:shade val="100000"/>
                <a:satMod val="130000"/>
              </a:schemeClr>
            </a:gs>
            <a:gs pos="100000">
              <a:schemeClr val="accent5">
                <a:tint val="50000"/>
                <a:shade val="100000"/>
                <a:satMod val="350000"/>
              </a:schemeClr>
            </a:gs>
          </a:gsLst>
          <a:lin ang="16200000" scaled="0"/>
        </a:gradFill>
        <a:ln w="9525" cap="flat" cmpd="sng" algn="ctr">
          <a:solidFill>
            <a:schemeClr val="accent5">
              <a:shade val="95000"/>
              <a:satMod val="105000"/>
            </a:schemeClr>
          </a:solidFill>
          <a:prstDash val="solid"/>
        </a:ln>
        <a:effectLst>
          <a:outerShdw blurRad="40000" dist="23000" dir="5400000" rotWithShape="0">
            <a:srgbClr val="000000">
              <a:alpha val="35000"/>
            </a:srgbClr>
          </a:outerShdw>
        </a:effectLst>
      </dsp:spPr>
      <dsp:style>
        <a:lnRef idx="1">
          <a:schemeClr val="accent5"/>
        </a:lnRef>
        <a:fillRef idx="3">
          <a:schemeClr val="accent5"/>
        </a:fillRef>
        <a:effectRef idx="2">
          <a:schemeClr val="accent5"/>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US" sz="2100" kern="1200" dirty="0" smtClean="0"/>
            <a:t>Design (Refactor)</a:t>
          </a:r>
          <a:endParaRPr lang="en-US" sz="2100" kern="1200" dirty="0"/>
        </a:p>
      </dsp:txBody>
      <dsp:txXfrm>
        <a:off x="3368435" y="261840"/>
        <a:ext cx="1260501" cy="1260501"/>
      </dsp:txXfrm>
    </dsp:sp>
    <dsp:sp modelId="{3CDC4945-F5C9-C544-9FE8-C888C9A1CE38}">
      <dsp:nvSpPr>
        <dsp:cNvPr id="0" name=""/>
        <dsp:cNvSpPr/>
      </dsp:nvSpPr>
      <dsp:spPr>
        <a:xfrm rot="3600000">
          <a:off x="4424172" y="1739648"/>
          <a:ext cx="475053" cy="601633"/>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a:off x="4459801" y="1798264"/>
        <a:ext cx="332537" cy="360979"/>
      </dsp:txXfrm>
    </dsp:sp>
    <dsp:sp modelId="{54CC8DB7-7F78-A540-9C27-20EB4C1D1292}">
      <dsp:nvSpPr>
        <dsp:cNvPr id="0" name=""/>
        <dsp:cNvSpPr/>
      </dsp:nvSpPr>
      <dsp:spPr>
        <a:xfrm>
          <a:off x="4446850" y="2320817"/>
          <a:ext cx="1782617" cy="1782617"/>
        </a:xfrm>
        <a:prstGeom prst="ellipse">
          <a:avLst/>
        </a:prstGeom>
        <a:gradFill rotWithShape="1">
          <a:gsLst>
            <a:gs pos="0">
              <a:schemeClr val="accent1">
                <a:tint val="100000"/>
                <a:shade val="100000"/>
                <a:satMod val="130000"/>
              </a:schemeClr>
            </a:gs>
            <a:gs pos="100000">
              <a:schemeClr val="accent1">
                <a:tint val="50000"/>
                <a:shade val="100000"/>
                <a:satMod val="350000"/>
              </a:schemeClr>
            </a:gs>
          </a:gsLst>
          <a:lin ang="16200000" scaled="0"/>
        </a:gradFill>
        <a:ln w="9525" cap="flat" cmpd="sng" algn="ctr">
          <a:solidFill>
            <a:schemeClr val="accent1">
              <a:shade val="95000"/>
              <a:satMod val="105000"/>
            </a:schemeClr>
          </a:solidFill>
          <a:prstDash val="solid"/>
        </a:ln>
        <a:effectLst>
          <a:outerShdw blurRad="40000" dist="23000" dir="5400000" rotWithShape="0">
            <a:srgbClr val="000000">
              <a:alpha val="35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US" sz="2100" kern="1200" dirty="0" smtClean="0"/>
            <a:t>Test</a:t>
          </a:r>
          <a:endParaRPr lang="en-US" sz="2100" kern="1200" dirty="0"/>
        </a:p>
      </dsp:txBody>
      <dsp:txXfrm>
        <a:off x="4707908" y="2581875"/>
        <a:ext cx="1260501" cy="1260501"/>
      </dsp:txXfrm>
    </dsp:sp>
    <dsp:sp modelId="{78CA4459-F6FA-E445-9911-BDA1EA16D0A4}">
      <dsp:nvSpPr>
        <dsp:cNvPr id="0" name=""/>
        <dsp:cNvSpPr/>
      </dsp:nvSpPr>
      <dsp:spPr>
        <a:xfrm rot="10800000">
          <a:off x="3774603" y="2911309"/>
          <a:ext cx="475053" cy="601633"/>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rot="10800000">
        <a:off x="3917119" y="3031636"/>
        <a:ext cx="332537" cy="360979"/>
      </dsp:txXfrm>
    </dsp:sp>
    <dsp:sp modelId="{F3900F28-B608-2A4F-81F7-528990ABC982}">
      <dsp:nvSpPr>
        <dsp:cNvPr id="0" name=""/>
        <dsp:cNvSpPr/>
      </dsp:nvSpPr>
      <dsp:spPr>
        <a:xfrm>
          <a:off x="1767904" y="2320817"/>
          <a:ext cx="1782617" cy="1782617"/>
        </a:xfrm>
        <a:prstGeom prst="ellipse">
          <a:avLst/>
        </a:prstGeom>
        <a:gradFill rotWithShape="1">
          <a:gsLst>
            <a:gs pos="0">
              <a:schemeClr val="accent3">
                <a:tint val="100000"/>
                <a:shade val="100000"/>
                <a:satMod val="130000"/>
              </a:schemeClr>
            </a:gs>
            <a:gs pos="100000">
              <a:schemeClr val="accent3">
                <a:tint val="50000"/>
                <a:shade val="100000"/>
                <a:satMod val="350000"/>
              </a:schemeClr>
            </a:gs>
          </a:gsLst>
          <a:lin ang="16200000" scaled="0"/>
        </a:gradFill>
        <a:ln w="9525" cap="flat" cmpd="sng" algn="ctr">
          <a:solidFill>
            <a:schemeClr val="accent3">
              <a:shade val="95000"/>
              <a:satMod val="105000"/>
            </a:schemeClr>
          </a:solidFill>
          <a:prstDash val="solid"/>
        </a:ln>
        <a:effectLst>
          <a:outerShdw blurRad="40000" dist="230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US" sz="2100" kern="1200" dirty="0" smtClean="0"/>
            <a:t>Code</a:t>
          </a:r>
          <a:endParaRPr lang="en-US" sz="2100" kern="1200" dirty="0"/>
        </a:p>
      </dsp:txBody>
      <dsp:txXfrm>
        <a:off x="2028962" y="2581875"/>
        <a:ext cx="1260501" cy="1260501"/>
      </dsp:txXfrm>
    </dsp:sp>
    <dsp:sp modelId="{9D502D77-3B2E-534E-B77E-E8C29FCFDB9D}">
      <dsp:nvSpPr>
        <dsp:cNvPr id="0" name=""/>
        <dsp:cNvSpPr/>
      </dsp:nvSpPr>
      <dsp:spPr>
        <a:xfrm rot="18000000">
          <a:off x="3084700" y="1762935"/>
          <a:ext cx="475053" cy="601633"/>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a:off x="3120329" y="1944973"/>
        <a:ext cx="332537" cy="360979"/>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46667" y="2228396"/>
            <a:ext cx="7450666" cy="1470025"/>
          </a:xfrm>
        </p:spPr>
        <p:txBody>
          <a:bodyPr/>
          <a:lstStyle>
            <a:lvl1pPr algn="ctr">
              <a:defRPr>
                <a:solidFill>
                  <a:srgbClr val="B21E28"/>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035050" y="3804557"/>
            <a:ext cx="7086600" cy="569383"/>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980717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B21E28"/>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89428" y="1600200"/>
            <a:ext cx="7997372" cy="4104217"/>
          </a:xfrm>
        </p:spPr>
        <p:txBody>
          <a:bodyPr/>
          <a:lstStyle>
            <a:lvl1pPr>
              <a:defRPr>
                <a:solidFill>
                  <a:srgbClr val="3C3C3B"/>
                </a:solidFill>
              </a:defRPr>
            </a:lvl1pPr>
            <a:lvl2pPr>
              <a:defRPr>
                <a:solidFill>
                  <a:srgbClr val="3C3C3B"/>
                </a:solidFill>
              </a:defRPr>
            </a:lvl2pPr>
            <a:lvl3pPr>
              <a:defRPr>
                <a:solidFill>
                  <a:srgbClr val="3C3C3B"/>
                </a:solidFill>
              </a:defRPr>
            </a:lvl3pPr>
            <a:lvl4pPr>
              <a:defRPr>
                <a:solidFill>
                  <a:srgbClr val="3C3C3B"/>
                </a:solidFill>
              </a:defRPr>
            </a:lvl4pPr>
            <a:lvl5pPr>
              <a:defRPr>
                <a:solidFill>
                  <a:srgbClr val="3C3C3B"/>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78645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67000" y="1782233"/>
            <a:ext cx="6019800" cy="2070100"/>
          </a:xfrm>
        </p:spPr>
        <p:txBody>
          <a:bodyPr anchor="t"/>
          <a:lstStyle>
            <a:lvl1pPr algn="l">
              <a:defRPr sz="4000" b="1" cap="all">
                <a:solidFill>
                  <a:srgbClr val="434447"/>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67001" y="4042833"/>
            <a:ext cx="6019800" cy="39581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1338775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9428" y="1600200"/>
            <a:ext cx="3806372" cy="4040717"/>
          </a:xfrm>
        </p:spPr>
        <p:txBody>
          <a:bodyPr/>
          <a:lstStyle>
            <a:lvl1pPr>
              <a:defRPr sz="2800">
                <a:solidFill>
                  <a:srgbClr val="3C3C3B"/>
                </a:solidFill>
              </a:defRPr>
            </a:lvl1pPr>
            <a:lvl2pPr>
              <a:defRPr sz="2400">
                <a:solidFill>
                  <a:srgbClr val="3C3C3B"/>
                </a:solidFill>
              </a:defRPr>
            </a:lvl2pPr>
            <a:lvl3pPr>
              <a:defRPr sz="2000">
                <a:solidFill>
                  <a:srgbClr val="3C3C3B"/>
                </a:solidFill>
              </a:defRPr>
            </a:lvl3pPr>
            <a:lvl4pPr>
              <a:defRPr sz="1800">
                <a:solidFill>
                  <a:srgbClr val="3C3C3B"/>
                </a:solidFill>
              </a:defRPr>
            </a:lvl4pPr>
            <a:lvl5pPr>
              <a:defRPr sz="1800">
                <a:solidFill>
                  <a:srgbClr val="3C3C3B"/>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80428" y="1600200"/>
            <a:ext cx="3806372" cy="40407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77808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9428" y="1751542"/>
            <a:ext cx="3807960" cy="555625"/>
          </a:xfrm>
        </p:spPr>
        <p:txBody>
          <a:bodyPr anchor="b">
            <a:noAutofit/>
          </a:bodyPr>
          <a:lstStyle>
            <a:lvl1pPr marL="0" indent="0">
              <a:buNone/>
              <a:defRPr sz="24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9428" y="2307167"/>
            <a:ext cx="3807960" cy="33866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77344" y="1751542"/>
            <a:ext cx="3809456" cy="5556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77344" y="2307167"/>
            <a:ext cx="3809456" cy="33866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64980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75700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8161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98083"/>
            <a:ext cx="8229600" cy="405341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p:nvPr>
        </p:nvSpPr>
        <p:spPr>
          <a:xfrm>
            <a:off x="457200" y="274638"/>
            <a:ext cx="8229600" cy="794279"/>
          </a:xfrm>
        </p:spPr>
        <p:txBody>
          <a:bodyPr/>
          <a:lstStyle/>
          <a:p>
            <a:r>
              <a:rPr lang="en-US" smtClean="0"/>
              <a:t>Click to edit Master title style</a:t>
            </a:r>
            <a:endParaRPr lang="en-US"/>
          </a:p>
        </p:txBody>
      </p:sp>
    </p:spTree>
    <p:extLst>
      <p:ext uri="{BB962C8B-B14F-4D97-AF65-F5344CB8AC3E}">
        <p14:creationId xmlns:p14="http://schemas.microsoft.com/office/powerpoint/2010/main" val="1336633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solidFill>
                  <a:srgbClr val="434447"/>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41660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5763742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1"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9428" y="405266"/>
            <a:ext cx="8135257" cy="794279"/>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9428" y="1600201"/>
            <a:ext cx="7997372" cy="408305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71433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8" r:id="rId3"/>
    <p:sldLayoutId id="2147483652" r:id="rId4"/>
    <p:sldLayoutId id="2147483653" r:id="rId5"/>
    <p:sldLayoutId id="2147483654" r:id="rId6"/>
    <p:sldLayoutId id="2147483655" r:id="rId7"/>
    <p:sldLayoutId id="2147483656" r:id="rId8"/>
    <p:sldLayoutId id="2147483657" r:id="rId9"/>
  </p:sldLayoutIdLst>
  <p:txStyles>
    <p:titleStyle>
      <a:lvl1pPr algn="l" defTabSz="457200" rtl="0" eaLnBrk="1" latinLnBrk="0" hangingPunct="1">
        <a:spcBef>
          <a:spcPct val="0"/>
        </a:spcBef>
        <a:buNone/>
        <a:defRPr sz="3800" kern="1200">
          <a:solidFill>
            <a:srgbClr val="B21E28"/>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rgbClr val="3C3C3B"/>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rgbClr val="3C3C3B"/>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rgbClr val="3C3C3B"/>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rgbClr val="3C3C3B"/>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rgbClr val="3C3C3B"/>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diagramData" Target="../diagrams/data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testing w/ </a:t>
            </a:r>
            <a:r>
              <a:rPr lang="en-US" dirty="0" err="1" smtClean="0"/>
              <a:t>jUnit</a:t>
            </a:r>
            <a:endParaRPr lang="en-US" dirty="0"/>
          </a:p>
        </p:txBody>
      </p:sp>
    </p:spTree>
    <p:extLst>
      <p:ext uri="{BB962C8B-B14F-4D97-AF65-F5344CB8AC3E}">
        <p14:creationId xmlns:p14="http://schemas.microsoft.com/office/powerpoint/2010/main" val="326109731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test?</a:t>
            </a:r>
            <a:endParaRPr lang="en-US" dirty="0"/>
          </a:p>
        </p:txBody>
      </p:sp>
      <p:sp>
        <p:nvSpPr>
          <p:cNvPr id="3" name="Content Placeholder 2"/>
          <p:cNvSpPr>
            <a:spLocks noGrp="1"/>
          </p:cNvSpPr>
          <p:nvPr>
            <p:ph idx="1"/>
          </p:nvPr>
        </p:nvSpPr>
        <p:spPr/>
        <p:txBody>
          <a:bodyPr/>
          <a:lstStyle/>
          <a:p>
            <a:r>
              <a:rPr lang="en-US" dirty="0" smtClean="0"/>
              <a:t>Testing == more code!</a:t>
            </a:r>
            <a:endParaRPr lang="en-US" dirty="0"/>
          </a:p>
          <a:p>
            <a:r>
              <a:rPr lang="en-US" dirty="0" smtClean="0"/>
              <a:t>Execute production code</a:t>
            </a:r>
          </a:p>
          <a:p>
            <a:r>
              <a:rPr lang="en-US" dirty="0" smtClean="0"/>
              <a:t>Compare results against expectations</a:t>
            </a:r>
          </a:p>
        </p:txBody>
      </p:sp>
    </p:spTree>
    <p:extLst>
      <p:ext uri="{BB962C8B-B14F-4D97-AF65-F5344CB8AC3E}">
        <p14:creationId xmlns:p14="http://schemas.microsoft.com/office/powerpoint/2010/main" val="178284674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why </a:t>
            </a:r>
            <a:r>
              <a:rPr lang="en-US" dirty="0" err="1" smtClean="0"/>
              <a:t>jUnit</a:t>
            </a:r>
            <a:r>
              <a:rPr lang="en-US" dirty="0" smtClean="0"/>
              <a:t>?</a:t>
            </a:r>
            <a:endParaRPr lang="en-US" dirty="0"/>
          </a:p>
        </p:txBody>
      </p:sp>
      <p:sp>
        <p:nvSpPr>
          <p:cNvPr id="3" name="Content Placeholder 2"/>
          <p:cNvSpPr>
            <a:spLocks noGrp="1"/>
          </p:cNvSpPr>
          <p:nvPr>
            <p:ph idx="1"/>
          </p:nvPr>
        </p:nvSpPr>
        <p:spPr/>
        <p:txBody>
          <a:bodyPr/>
          <a:lstStyle/>
          <a:p>
            <a:r>
              <a:rPr lang="en-US" dirty="0" err="1" smtClean="0"/>
              <a:t>jUnit</a:t>
            </a:r>
            <a:r>
              <a:rPr lang="en-US" dirty="0" smtClean="0"/>
              <a:t> is a framework</a:t>
            </a:r>
          </a:p>
          <a:p>
            <a:pPr lvl="1"/>
            <a:r>
              <a:rPr lang="en-US" dirty="0" smtClean="0"/>
              <a:t>Common (&amp; more in depth) solutions to common testing problems</a:t>
            </a:r>
          </a:p>
          <a:p>
            <a:pPr lvl="1"/>
            <a:r>
              <a:rPr lang="en-US" dirty="0" smtClean="0"/>
              <a:t>Open source &amp; business friendly</a:t>
            </a:r>
          </a:p>
          <a:p>
            <a:pPr lvl="1"/>
            <a:r>
              <a:rPr lang="en-US" dirty="0" smtClean="0"/>
              <a:t>Backwards compatible!</a:t>
            </a:r>
            <a:endParaRPr lang="en-US" dirty="0"/>
          </a:p>
        </p:txBody>
      </p:sp>
    </p:spTree>
    <p:extLst>
      <p:ext uri="{BB962C8B-B14F-4D97-AF65-F5344CB8AC3E}">
        <p14:creationId xmlns:p14="http://schemas.microsoft.com/office/powerpoint/2010/main" val="70639577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before &amp; after </a:t>
            </a:r>
            <a:r>
              <a:rPr lang="en-US" dirty="0" err="1" smtClean="0"/>
              <a:t>jUnit</a:t>
            </a:r>
            <a:r>
              <a:rPr lang="en-US" dirty="0" smtClean="0"/>
              <a:t>…</a:t>
            </a:r>
            <a:endParaRPr lang="en-US" dirty="0"/>
          </a:p>
        </p:txBody>
      </p:sp>
      <p:pic>
        <p:nvPicPr>
          <p:cNvPr id="4" name="Content Placeholder 3"/>
          <p:cNvPicPr>
            <a:picLocks noGrp="1" noChangeAspect="1"/>
          </p:cNvPicPr>
          <p:nvPr>
            <p:ph idx="1"/>
          </p:nvPr>
        </p:nvPicPr>
        <p:blipFill>
          <a:blip r:embed="rId2"/>
          <a:srcRect l="-47447" r="-47447"/>
          <a:stretch>
            <a:fillRect/>
          </a:stretch>
        </p:blipFill>
        <p:spPr>
          <a:xfrm>
            <a:off x="688975" y="1600200"/>
            <a:ext cx="7997825" cy="4103688"/>
          </a:xfrm>
        </p:spPr>
      </p:pic>
    </p:spTree>
    <p:extLst>
      <p:ext uri="{BB962C8B-B14F-4D97-AF65-F5344CB8AC3E}">
        <p14:creationId xmlns:p14="http://schemas.microsoft.com/office/powerpoint/2010/main" val="57021514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jUnit</a:t>
            </a:r>
            <a:r>
              <a:rPr lang="en-US" dirty="0" smtClean="0"/>
              <a:t> Structure</a:t>
            </a:r>
            <a:endParaRPr lang="en-US" dirty="0"/>
          </a:p>
        </p:txBody>
      </p:sp>
      <p:sp>
        <p:nvSpPr>
          <p:cNvPr id="3" name="Content Placeholder 2"/>
          <p:cNvSpPr>
            <a:spLocks noGrp="1"/>
          </p:cNvSpPr>
          <p:nvPr>
            <p:ph idx="1"/>
          </p:nvPr>
        </p:nvSpPr>
        <p:spPr/>
        <p:txBody>
          <a:bodyPr/>
          <a:lstStyle/>
          <a:p>
            <a:r>
              <a:rPr lang="en-US" dirty="0" smtClean="0"/>
              <a:t>Test Class</a:t>
            </a:r>
          </a:p>
          <a:p>
            <a:r>
              <a:rPr lang="en-US" dirty="0" smtClean="0"/>
              <a:t>public void </a:t>
            </a:r>
            <a:r>
              <a:rPr lang="en-US" dirty="0" err="1" smtClean="0"/>
              <a:t>testName</a:t>
            </a:r>
            <a:r>
              <a:rPr lang="en-US" dirty="0" smtClean="0"/>
              <a:t>(</a:t>
            </a:r>
            <a:r>
              <a:rPr lang="en-US" dirty="0" smtClean="0"/>
              <a:t>)</a:t>
            </a:r>
          </a:p>
          <a:p>
            <a:r>
              <a:rPr lang="en-US" dirty="0" smtClean="0"/>
              <a:t>@Test</a:t>
            </a:r>
            <a:endParaRPr lang="en-US" dirty="0"/>
          </a:p>
        </p:txBody>
      </p:sp>
    </p:spTree>
    <p:extLst>
      <p:ext uri="{BB962C8B-B14F-4D97-AF65-F5344CB8AC3E}">
        <p14:creationId xmlns:p14="http://schemas.microsoft.com/office/powerpoint/2010/main" val="199199060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Assertions &amp; fail()</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fail</a:t>
            </a:r>
            <a:r>
              <a:rPr lang="en-US" dirty="0"/>
              <a:t>(String)</a:t>
            </a:r>
          </a:p>
          <a:p>
            <a:pPr lvl="1"/>
            <a:r>
              <a:rPr lang="en-US" dirty="0"/>
              <a:t>Let the method fail. Might be used to check that a certain part of the code is not reached or to have a failing test before the test code is implemented. The String parameter is optional.</a:t>
            </a:r>
          </a:p>
          <a:p>
            <a:r>
              <a:rPr lang="en-US" dirty="0" err="1"/>
              <a:t>assertTrue</a:t>
            </a:r>
            <a:r>
              <a:rPr lang="en-US" dirty="0"/>
              <a:t>([message], </a:t>
            </a:r>
            <a:r>
              <a:rPr lang="en-US" dirty="0" err="1"/>
              <a:t>boolean</a:t>
            </a:r>
            <a:r>
              <a:rPr lang="en-US" dirty="0"/>
              <a:t> condition)</a:t>
            </a:r>
          </a:p>
          <a:p>
            <a:pPr lvl="1"/>
            <a:r>
              <a:rPr lang="en-US" dirty="0"/>
              <a:t>Checks that the </a:t>
            </a:r>
            <a:r>
              <a:rPr lang="en-US" dirty="0" err="1"/>
              <a:t>boolean</a:t>
            </a:r>
            <a:r>
              <a:rPr lang="en-US" dirty="0"/>
              <a:t> condition is true.</a:t>
            </a:r>
          </a:p>
          <a:p>
            <a:r>
              <a:rPr lang="en-US" dirty="0" err="1"/>
              <a:t>assertFalse</a:t>
            </a:r>
            <a:r>
              <a:rPr lang="en-US" dirty="0"/>
              <a:t>([message], </a:t>
            </a:r>
            <a:r>
              <a:rPr lang="en-US" dirty="0" err="1"/>
              <a:t>boolean</a:t>
            </a:r>
            <a:r>
              <a:rPr lang="en-US" dirty="0"/>
              <a:t> condition)</a:t>
            </a:r>
          </a:p>
          <a:p>
            <a:pPr lvl="1"/>
            <a:r>
              <a:rPr lang="en-US" dirty="0"/>
              <a:t>Checks that the </a:t>
            </a:r>
            <a:r>
              <a:rPr lang="en-US" dirty="0" err="1"/>
              <a:t>boolean</a:t>
            </a:r>
            <a:r>
              <a:rPr lang="en-US" dirty="0"/>
              <a:t> condition is false.</a:t>
            </a:r>
          </a:p>
          <a:p>
            <a:r>
              <a:rPr lang="en-US" dirty="0" err="1"/>
              <a:t>assertEquals</a:t>
            </a:r>
            <a:r>
              <a:rPr lang="en-US" dirty="0"/>
              <a:t>([String message], expected, actual)</a:t>
            </a:r>
          </a:p>
          <a:p>
            <a:pPr lvl="1"/>
            <a:r>
              <a:rPr lang="en-US" dirty="0"/>
              <a:t>Tests that two values are the same. Note: for arrays the reference is checked not the content of the arrays.</a:t>
            </a:r>
          </a:p>
          <a:p>
            <a:endParaRPr lang="en-US" dirty="0"/>
          </a:p>
        </p:txBody>
      </p:sp>
    </p:spTree>
    <p:extLst>
      <p:ext uri="{BB962C8B-B14F-4D97-AF65-F5344CB8AC3E}">
        <p14:creationId xmlns:p14="http://schemas.microsoft.com/office/powerpoint/2010/main" val="17642308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Up &amp; Tear Down</a:t>
            </a:r>
            <a:endParaRPr lang="en-US" dirty="0"/>
          </a:p>
        </p:txBody>
      </p:sp>
      <p:sp>
        <p:nvSpPr>
          <p:cNvPr id="3" name="Content Placeholder 2"/>
          <p:cNvSpPr>
            <a:spLocks noGrp="1"/>
          </p:cNvSpPr>
          <p:nvPr>
            <p:ph idx="1"/>
          </p:nvPr>
        </p:nvSpPr>
        <p:spPr/>
        <p:txBody>
          <a:bodyPr>
            <a:normAutofit fontScale="55000" lnSpcReduction="20000"/>
          </a:bodyPr>
          <a:lstStyle/>
          <a:p>
            <a:r>
              <a:rPr lang="en-US" dirty="0"/>
              <a:t>@Before </a:t>
            </a:r>
          </a:p>
          <a:p>
            <a:pPr lvl="1"/>
            <a:r>
              <a:rPr lang="en-US" dirty="0"/>
              <a:t>This method is executed before each test. It is used to prepare the test environment (e.g., read input data, initialize the class).</a:t>
            </a:r>
          </a:p>
          <a:p>
            <a:r>
              <a:rPr lang="en-US" dirty="0"/>
              <a:t>@</a:t>
            </a:r>
            <a:r>
              <a:rPr lang="en-US" dirty="0" smtClean="0"/>
              <a:t>After</a:t>
            </a:r>
          </a:p>
          <a:p>
            <a:pPr lvl="1"/>
            <a:r>
              <a:rPr lang="en-US" dirty="0" smtClean="0"/>
              <a:t>This </a:t>
            </a:r>
            <a:r>
              <a:rPr lang="en-US" dirty="0"/>
              <a:t>method is executed after each test. It is used to cleanup the test environment (e.g., delete temporary data, restore defaults). It can also save memory by cleaning up expensive memory structures.</a:t>
            </a:r>
          </a:p>
          <a:p>
            <a:r>
              <a:rPr lang="en-US" dirty="0"/>
              <a:t>@</a:t>
            </a:r>
            <a:r>
              <a:rPr lang="en-US" dirty="0" err="1"/>
              <a:t>BeforeClass</a:t>
            </a:r>
            <a:r>
              <a:rPr lang="en-US" dirty="0"/>
              <a:t> </a:t>
            </a:r>
            <a:endParaRPr lang="en-US" dirty="0" smtClean="0"/>
          </a:p>
          <a:p>
            <a:pPr lvl="1"/>
            <a:r>
              <a:rPr lang="en-US" dirty="0" smtClean="0"/>
              <a:t>This </a:t>
            </a:r>
            <a:r>
              <a:rPr lang="en-US" dirty="0"/>
              <a:t>method is executed once, before the start of all tests. It is used to perform time intensive activities, for example, to connect to a database. Methods marked with this annotation need to be defined as static to work with </a:t>
            </a:r>
            <a:r>
              <a:rPr lang="en-US" dirty="0" err="1"/>
              <a:t>JUnit</a:t>
            </a:r>
            <a:r>
              <a:rPr lang="en-US" dirty="0"/>
              <a:t>.</a:t>
            </a:r>
          </a:p>
          <a:p>
            <a:r>
              <a:rPr lang="en-US" dirty="0"/>
              <a:t>@</a:t>
            </a:r>
            <a:r>
              <a:rPr lang="en-US" dirty="0" err="1"/>
              <a:t>AfterClass</a:t>
            </a:r>
            <a:r>
              <a:rPr lang="en-US" dirty="0"/>
              <a:t> </a:t>
            </a:r>
            <a:endParaRPr lang="en-US" dirty="0" smtClean="0"/>
          </a:p>
          <a:p>
            <a:pPr lvl="1"/>
            <a:r>
              <a:rPr lang="en-US" dirty="0" smtClean="0"/>
              <a:t>This </a:t>
            </a:r>
            <a:r>
              <a:rPr lang="en-US" dirty="0"/>
              <a:t>method is executed once, after all tests have been finished. It is used to perform </a:t>
            </a:r>
            <a:r>
              <a:rPr lang="en-US" dirty="0" err="1"/>
              <a:t>clean-up</a:t>
            </a:r>
            <a:r>
              <a:rPr lang="en-US" dirty="0"/>
              <a:t> activities, for example, to disconnect from a database. Methods annotated with this annotation need to be defined </a:t>
            </a:r>
            <a:r>
              <a:rPr lang="en-US" dirty="0" smtClean="0"/>
              <a:t>as static</a:t>
            </a:r>
            <a:r>
              <a:rPr lang="en-US" dirty="0"/>
              <a:t> to work with </a:t>
            </a:r>
            <a:r>
              <a:rPr lang="en-US" dirty="0" err="1" smtClean="0"/>
              <a:t>Junit</a:t>
            </a:r>
            <a:r>
              <a:rPr lang="en-US" dirty="0" smtClean="0"/>
              <a:t>.</a:t>
            </a:r>
            <a:endParaRPr lang="en-US" dirty="0"/>
          </a:p>
        </p:txBody>
      </p:sp>
    </p:spTree>
    <p:extLst>
      <p:ext uri="{BB962C8B-B14F-4D97-AF65-F5344CB8AC3E}">
        <p14:creationId xmlns:p14="http://schemas.microsoft.com/office/powerpoint/2010/main" val="154816397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Best Practices</a:t>
            </a:r>
            <a:endParaRPr lang="en-US" dirty="0"/>
          </a:p>
        </p:txBody>
      </p:sp>
      <p:sp>
        <p:nvSpPr>
          <p:cNvPr id="3" name="Content Placeholder 2"/>
          <p:cNvSpPr>
            <a:spLocks noGrp="1"/>
          </p:cNvSpPr>
          <p:nvPr>
            <p:ph idx="1"/>
          </p:nvPr>
        </p:nvSpPr>
        <p:spPr/>
        <p:txBody>
          <a:bodyPr/>
          <a:lstStyle/>
          <a:p>
            <a:r>
              <a:rPr lang="en-US" dirty="0"/>
              <a:t>Good tests are a </a:t>
            </a:r>
            <a:r>
              <a:rPr lang="en-US" dirty="0" smtClean="0"/>
              <a:t>TRIP</a:t>
            </a:r>
          </a:p>
          <a:p>
            <a:r>
              <a:rPr lang="en-US" dirty="0" smtClean="0"/>
              <a:t>What to test – Right-BICEP</a:t>
            </a:r>
          </a:p>
          <a:p>
            <a:r>
              <a:rPr lang="en-US" dirty="0" smtClean="0"/>
              <a:t>CORRECT Boundary Conditions</a:t>
            </a:r>
          </a:p>
        </p:txBody>
      </p:sp>
    </p:spTree>
    <p:extLst>
      <p:ext uri="{BB962C8B-B14F-4D97-AF65-F5344CB8AC3E}">
        <p14:creationId xmlns:p14="http://schemas.microsoft.com/office/powerpoint/2010/main" val="329464850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TRIP</a:t>
            </a:r>
            <a:endParaRPr lang="en-US" dirty="0"/>
          </a:p>
        </p:txBody>
      </p:sp>
      <p:sp>
        <p:nvSpPr>
          <p:cNvPr id="3" name="Content Placeholder 2"/>
          <p:cNvSpPr>
            <a:spLocks noGrp="1"/>
          </p:cNvSpPr>
          <p:nvPr>
            <p:ph idx="1"/>
          </p:nvPr>
        </p:nvSpPr>
        <p:spPr/>
        <p:txBody>
          <a:bodyPr/>
          <a:lstStyle/>
          <a:p>
            <a:pPr lvl="0"/>
            <a:r>
              <a:rPr lang="en-US" dirty="0"/>
              <a:t>Automatic</a:t>
            </a:r>
          </a:p>
          <a:p>
            <a:pPr lvl="0"/>
            <a:r>
              <a:rPr lang="en-US" dirty="0"/>
              <a:t>Thorough</a:t>
            </a:r>
          </a:p>
          <a:p>
            <a:pPr lvl="0"/>
            <a:r>
              <a:rPr lang="en-US" dirty="0"/>
              <a:t>Repeatable</a:t>
            </a:r>
          </a:p>
          <a:p>
            <a:pPr lvl="0"/>
            <a:r>
              <a:rPr lang="en-US" dirty="0"/>
              <a:t>Independent</a:t>
            </a:r>
          </a:p>
          <a:p>
            <a:pPr lvl="0"/>
            <a:r>
              <a:rPr lang="en-US" dirty="0" smtClean="0"/>
              <a:t>Professional</a:t>
            </a:r>
            <a:endParaRPr lang="en-US" dirty="0"/>
          </a:p>
        </p:txBody>
      </p:sp>
    </p:spTree>
    <p:extLst>
      <p:ext uri="{BB962C8B-B14F-4D97-AF65-F5344CB8AC3E}">
        <p14:creationId xmlns:p14="http://schemas.microsoft.com/office/powerpoint/2010/main" val="522132070"/>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Right-BICEP</a:t>
            </a:r>
            <a:endParaRPr lang="en-US" dirty="0"/>
          </a:p>
        </p:txBody>
      </p:sp>
      <p:sp>
        <p:nvSpPr>
          <p:cNvPr id="3" name="Content Placeholder 2"/>
          <p:cNvSpPr>
            <a:spLocks noGrp="1"/>
          </p:cNvSpPr>
          <p:nvPr>
            <p:ph idx="1"/>
          </p:nvPr>
        </p:nvSpPr>
        <p:spPr/>
        <p:txBody>
          <a:bodyPr>
            <a:normAutofit fontScale="85000" lnSpcReduction="10000"/>
          </a:bodyPr>
          <a:lstStyle/>
          <a:p>
            <a:r>
              <a:rPr lang="en-US" dirty="0"/>
              <a:t>What to Test: Use your Right-BICEP:</a:t>
            </a:r>
          </a:p>
          <a:p>
            <a:pPr lvl="0"/>
            <a:r>
              <a:rPr lang="en-US" dirty="0"/>
              <a:t>Are the results </a:t>
            </a:r>
            <a:r>
              <a:rPr lang="en-US" b="1" dirty="0"/>
              <a:t>right?</a:t>
            </a:r>
            <a:endParaRPr lang="en-US" dirty="0"/>
          </a:p>
          <a:p>
            <a:pPr lvl="0"/>
            <a:r>
              <a:rPr lang="en-US" dirty="0"/>
              <a:t>Are the all the </a:t>
            </a:r>
            <a:r>
              <a:rPr lang="en-US" b="1" dirty="0"/>
              <a:t>boundary</a:t>
            </a:r>
            <a:r>
              <a:rPr lang="en-US" dirty="0"/>
              <a:t> conditions CORRECT?</a:t>
            </a:r>
          </a:p>
          <a:p>
            <a:pPr lvl="0"/>
            <a:r>
              <a:rPr lang="en-US" dirty="0"/>
              <a:t>Can you check </a:t>
            </a:r>
            <a:r>
              <a:rPr lang="en-US" b="1" dirty="0"/>
              <a:t>inverse</a:t>
            </a:r>
            <a:r>
              <a:rPr lang="en-US" dirty="0"/>
              <a:t> relationships?</a:t>
            </a:r>
          </a:p>
          <a:p>
            <a:pPr lvl="0"/>
            <a:r>
              <a:rPr lang="en-US" dirty="0"/>
              <a:t>Can you </a:t>
            </a:r>
            <a:r>
              <a:rPr lang="en-US" b="1" dirty="0"/>
              <a:t>cross-check </a:t>
            </a:r>
            <a:r>
              <a:rPr lang="en-US" dirty="0"/>
              <a:t>results using other means?</a:t>
            </a:r>
          </a:p>
          <a:p>
            <a:pPr lvl="0"/>
            <a:r>
              <a:rPr lang="en-US" dirty="0"/>
              <a:t>Can you force </a:t>
            </a:r>
            <a:r>
              <a:rPr lang="en-US" b="1" dirty="0"/>
              <a:t>error conditions </a:t>
            </a:r>
            <a:r>
              <a:rPr lang="en-US" dirty="0"/>
              <a:t>to happen?</a:t>
            </a:r>
          </a:p>
          <a:p>
            <a:pPr lvl="0"/>
            <a:r>
              <a:rPr lang="en-US" dirty="0"/>
              <a:t>Are </a:t>
            </a:r>
            <a:r>
              <a:rPr lang="en-US" b="1" dirty="0"/>
              <a:t>performance</a:t>
            </a:r>
            <a:r>
              <a:rPr lang="en-US" dirty="0"/>
              <a:t> characteristics within bounds</a:t>
            </a:r>
            <a:r>
              <a:rPr lang="en-US" dirty="0" smtClean="0"/>
              <a:t>?</a:t>
            </a:r>
            <a:endParaRPr lang="en-US" dirty="0"/>
          </a:p>
        </p:txBody>
      </p:sp>
    </p:spTree>
    <p:extLst>
      <p:ext uri="{BB962C8B-B14F-4D97-AF65-F5344CB8AC3E}">
        <p14:creationId xmlns:p14="http://schemas.microsoft.com/office/powerpoint/2010/main" val="271677248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CORRECT</a:t>
            </a:r>
            <a:endParaRPr lang="en-US" dirty="0"/>
          </a:p>
        </p:txBody>
      </p:sp>
      <p:sp>
        <p:nvSpPr>
          <p:cNvPr id="3" name="Content Placeholder 2"/>
          <p:cNvSpPr>
            <a:spLocks noGrp="1"/>
          </p:cNvSpPr>
          <p:nvPr>
            <p:ph idx="1"/>
          </p:nvPr>
        </p:nvSpPr>
        <p:spPr/>
        <p:txBody>
          <a:bodyPr>
            <a:normAutofit fontScale="70000" lnSpcReduction="20000"/>
          </a:bodyPr>
          <a:lstStyle/>
          <a:p>
            <a:pPr lvl="0"/>
            <a:r>
              <a:rPr lang="en-US" b="1" dirty="0"/>
              <a:t>Conformance</a:t>
            </a:r>
            <a:r>
              <a:rPr lang="en-US" dirty="0"/>
              <a:t> – Does the value conform to an expected format</a:t>
            </a:r>
            <a:r>
              <a:rPr lang="en-US" dirty="0" smtClean="0"/>
              <a:t>?</a:t>
            </a:r>
            <a:endParaRPr lang="en-US" dirty="0"/>
          </a:p>
          <a:p>
            <a:pPr lvl="0"/>
            <a:r>
              <a:rPr lang="en-US" b="1" dirty="0"/>
              <a:t>Ordering</a:t>
            </a:r>
            <a:r>
              <a:rPr lang="en-US" dirty="0"/>
              <a:t> – Is the set of values ordered or unordered as appropriate</a:t>
            </a:r>
            <a:r>
              <a:rPr lang="en-US" dirty="0" smtClean="0"/>
              <a:t>?</a:t>
            </a:r>
            <a:endParaRPr lang="en-US" dirty="0"/>
          </a:p>
          <a:p>
            <a:pPr lvl="0"/>
            <a:r>
              <a:rPr lang="en-US" b="1" dirty="0"/>
              <a:t>Range</a:t>
            </a:r>
            <a:r>
              <a:rPr lang="en-US" dirty="0"/>
              <a:t> – Is the value within reasonable minimum and </a:t>
            </a:r>
            <a:r>
              <a:rPr lang="en-US" dirty="0" smtClean="0"/>
              <a:t>maximum </a:t>
            </a:r>
            <a:r>
              <a:rPr lang="en-US" dirty="0"/>
              <a:t>values</a:t>
            </a:r>
            <a:r>
              <a:rPr lang="en-US" dirty="0" smtClean="0"/>
              <a:t>?</a:t>
            </a:r>
            <a:endParaRPr lang="en-US" dirty="0"/>
          </a:p>
          <a:p>
            <a:pPr lvl="0"/>
            <a:r>
              <a:rPr lang="en-US" b="1" dirty="0"/>
              <a:t>Reference</a:t>
            </a:r>
            <a:r>
              <a:rPr lang="en-US" dirty="0"/>
              <a:t> – Does the code reference anything external that isn’t under direct control of the code itself?</a:t>
            </a:r>
          </a:p>
          <a:p>
            <a:pPr lvl="0"/>
            <a:r>
              <a:rPr lang="en-US" b="1" dirty="0" smtClean="0"/>
              <a:t>Existence</a:t>
            </a:r>
            <a:r>
              <a:rPr lang="en-US" dirty="0" smtClean="0"/>
              <a:t> </a:t>
            </a:r>
            <a:r>
              <a:rPr lang="en-US" dirty="0"/>
              <a:t>– Does the value exist? (</a:t>
            </a:r>
            <a:r>
              <a:rPr lang="en-US" dirty="0" err="1"/>
              <a:t>eg</a:t>
            </a:r>
            <a:r>
              <a:rPr lang="en-US" dirty="0"/>
              <a:t>. is it non-null, non-zero, present in a set, etc.</a:t>
            </a:r>
            <a:r>
              <a:rPr lang="en-US" dirty="0" smtClean="0"/>
              <a:t>)</a:t>
            </a:r>
            <a:endParaRPr lang="en-US" dirty="0"/>
          </a:p>
          <a:p>
            <a:pPr lvl="0"/>
            <a:r>
              <a:rPr lang="en-US" b="1" dirty="0"/>
              <a:t>Cardinality</a:t>
            </a:r>
            <a:r>
              <a:rPr lang="en-US" dirty="0"/>
              <a:t> – Are there exactly enough values</a:t>
            </a:r>
            <a:r>
              <a:rPr lang="en-US" dirty="0" smtClean="0"/>
              <a:t>?</a:t>
            </a:r>
            <a:endParaRPr lang="en-US" dirty="0"/>
          </a:p>
          <a:p>
            <a:r>
              <a:rPr lang="en-US" b="1" dirty="0"/>
              <a:t>Time</a:t>
            </a:r>
            <a:r>
              <a:rPr lang="en-US" dirty="0"/>
              <a:t> (absolute and relative) – Is everything happening in order? At the right time? In time? </a:t>
            </a:r>
          </a:p>
        </p:txBody>
      </p:sp>
    </p:spTree>
    <p:extLst>
      <p:ext uri="{BB962C8B-B14F-4D97-AF65-F5344CB8AC3E}">
        <p14:creationId xmlns:p14="http://schemas.microsoft.com/office/powerpoint/2010/main" val="394464208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WHAT and the WHY of testing …</a:t>
            </a:r>
            <a:endParaRPr lang="en-US" dirty="0"/>
          </a:p>
        </p:txBody>
      </p:sp>
      <p:sp>
        <p:nvSpPr>
          <p:cNvPr id="3" name="Content Placeholder 2"/>
          <p:cNvSpPr>
            <a:spLocks noGrp="1"/>
          </p:cNvSpPr>
          <p:nvPr>
            <p:ph idx="1"/>
          </p:nvPr>
        </p:nvSpPr>
        <p:spPr/>
        <p:txBody>
          <a:bodyPr>
            <a:normAutofit/>
          </a:bodyPr>
          <a:lstStyle/>
          <a:p>
            <a:r>
              <a:rPr lang="en-US" dirty="0" smtClean="0"/>
              <a:t>WHAT is </a:t>
            </a:r>
            <a:r>
              <a:rPr lang="en-US" dirty="0" err="1" smtClean="0"/>
              <a:t>jUnit</a:t>
            </a:r>
            <a:endParaRPr lang="en-US" dirty="0" smtClean="0"/>
          </a:p>
          <a:p>
            <a:pPr lvl="1"/>
            <a:r>
              <a:rPr lang="en-US" dirty="0" smtClean="0"/>
              <a:t>the kinds of testing available</a:t>
            </a:r>
          </a:p>
          <a:p>
            <a:pPr lvl="1"/>
            <a:r>
              <a:rPr lang="en-US" dirty="0" smtClean="0"/>
              <a:t>how </a:t>
            </a:r>
            <a:r>
              <a:rPr lang="en-US" dirty="0" err="1" smtClean="0"/>
              <a:t>jUnit</a:t>
            </a:r>
            <a:r>
              <a:rPr lang="en-US" dirty="0" smtClean="0"/>
              <a:t> fits in</a:t>
            </a:r>
            <a:endParaRPr lang="en-US" dirty="0"/>
          </a:p>
          <a:p>
            <a:pPr lvl="1"/>
            <a:endParaRPr lang="en-US" dirty="0" smtClean="0"/>
          </a:p>
          <a:p>
            <a:r>
              <a:rPr lang="en-US" dirty="0" smtClean="0"/>
              <a:t>WHY </a:t>
            </a:r>
            <a:r>
              <a:rPr lang="en-US" dirty="0" err="1" smtClean="0"/>
              <a:t>jUnit</a:t>
            </a:r>
            <a:r>
              <a:rPr lang="en-US" dirty="0" smtClean="0"/>
              <a:t> is </a:t>
            </a:r>
          </a:p>
          <a:p>
            <a:pPr lvl="1"/>
            <a:r>
              <a:rPr lang="en-US" dirty="0" smtClean="0"/>
              <a:t>useful &amp; interesting</a:t>
            </a:r>
          </a:p>
          <a:p>
            <a:pPr lvl="1"/>
            <a:r>
              <a:rPr lang="en-US" dirty="0"/>
              <a:t>i</a:t>
            </a:r>
            <a:r>
              <a:rPr lang="en-US" dirty="0" smtClean="0"/>
              <a:t>ndustry pervasive</a:t>
            </a:r>
            <a:endParaRPr lang="en-US" dirty="0"/>
          </a:p>
        </p:txBody>
      </p:sp>
    </p:spTree>
    <p:extLst>
      <p:ext uri="{BB962C8B-B14F-4D97-AF65-F5344CB8AC3E}">
        <p14:creationId xmlns:p14="http://schemas.microsoft.com/office/powerpoint/2010/main" val="217174240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beginning of what …</a:t>
            </a:r>
            <a:endParaRPr lang="en-US" dirty="0"/>
          </a:p>
        </p:txBody>
      </p:sp>
      <p:sp>
        <p:nvSpPr>
          <p:cNvPr id="3" name="Content Placeholder 2"/>
          <p:cNvSpPr>
            <a:spLocks noGrp="1"/>
          </p:cNvSpPr>
          <p:nvPr>
            <p:ph idx="1"/>
          </p:nvPr>
        </p:nvSpPr>
        <p:spPr/>
        <p:txBody>
          <a:bodyPr/>
          <a:lstStyle/>
          <a:p>
            <a:r>
              <a:rPr lang="en-US" dirty="0" smtClean="0"/>
              <a:t>Typical Product Flow</a:t>
            </a:r>
          </a:p>
          <a:p>
            <a:pPr lvl="1"/>
            <a:r>
              <a:rPr lang="en-US" dirty="0" smtClean="0"/>
              <a:t>Developers are for CODE</a:t>
            </a:r>
          </a:p>
          <a:p>
            <a:pPr lvl="1"/>
            <a:r>
              <a:rPr lang="en-US" dirty="0" smtClean="0"/>
              <a:t>QA is for TEST</a:t>
            </a:r>
          </a:p>
          <a:p>
            <a:pPr lvl="1"/>
            <a:endParaRPr lang="en-US" dirty="0"/>
          </a:p>
        </p:txBody>
      </p:sp>
    </p:spTree>
    <p:extLst>
      <p:ext uri="{BB962C8B-B14F-4D97-AF65-F5344CB8AC3E}">
        <p14:creationId xmlns:p14="http://schemas.microsoft.com/office/powerpoint/2010/main" val="323221930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beginning of what …</a:t>
            </a:r>
            <a:endParaRPr lang="en-US" dirty="0"/>
          </a:p>
        </p:txBody>
      </p:sp>
      <p:sp>
        <p:nvSpPr>
          <p:cNvPr id="3" name="Content Placeholder 2"/>
          <p:cNvSpPr>
            <a:spLocks noGrp="1"/>
          </p:cNvSpPr>
          <p:nvPr>
            <p:ph idx="1"/>
          </p:nvPr>
        </p:nvSpPr>
        <p:spPr/>
        <p:txBody>
          <a:bodyPr/>
          <a:lstStyle/>
          <a:p>
            <a:r>
              <a:rPr lang="en-US" dirty="0" smtClean="0"/>
              <a:t>Typical Product Flow</a:t>
            </a:r>
          </a:p>
          <a:p>
            <a:pPr lvl="1"/>
            <a:r>
              <a:rPr lang="en-US" dirty="0" smtClean="0"/>
              <a:t>Developers are for CODE</a:t>
            </a:r>
          </a:p>
          <a:p>
            <a:pPr lvl="1"/>
            <a:r>
              <a:rPr lang="en-US" dirty="0" smtClean="0"/>
              <a:t>QA is for TEST</a:t>
            </a:r>
          </a:p>
          <a:p>
            <a:pPr lvl="1"/>
            <a:endParaRPr lang="en-US" dirty="0"/>
          </a:p>
          <a:p>
            <a:r>
              <a:rPr lang="en-US" dirty="0" smtClean="0"/>
              <a:t>Updated Product Flow</a:t>
            </a:r>
          </a:p>
          <a:p>
            <a:pPr lvl="1"/>
            <a:r>
              <a:rPr lang="en-US" dirty="0" smtClean="0"/>
              <a:t>Developers are code AND test</a:t>
            </a:r>
          </a:p>
          <a:p>
            <a:pPr lvl="1"/>
            <a:r>
              <a:rPr lang="en-US" dirty="0" smtClean="0"/>
              <a:t>QA is for MORE tests (kinds &amp; scope!)</a:t>
            </a:r>
          </a:p>
          <a:p>
            <a:pPr lvl="1"/>
            <a:endParaRPr lang="en-US" dirty="0"/>
          </a:p>
        </p:txBody>
      </p:sp>
    </p:spTree>
    <p:extLst>
      <p:ext uri="{BB962C8B-B14F-4D97-AF65-F5344CB8AC3E}">
        <p14:creationId xmlns:p14="http://schemas.microsoft.com/office/powerpoint/2010/main" val="352701934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Wait… there are different kinds of tests?!</a:t>
            </a:r>
            <a:endParaRPr lang="en-US" dirty="0"/>
          </a:p>
        </p:txBody>
      </p:sp>
      <p:sp>
        <p:nvSpPr>
          <p:cNvPr id="3" name="Content Placeholder 2"/>
          <p:cNvSpPr>
            <a:spLocks noGrp="1"/>
          </p:cNvSpPr>
          <p:nvPr>
            <p:ph idx="1"/>
          </p:nvPr>
        </p:nvSpPr>
        <p:spPr/>
        <p:txBody>
          <a:bodyPr/>
          <a:lstStyle/>
          <a:p>
            <a:r>
              <a:rPr lang="en-US" dirty="0" smtClean="0"/>
              <a:t>LOTS</a:t>
            </a:r>
          </a:p>
          <a:p>
            <a:pPr lvl="1"/>
            <a:r>
              <a:rPr lang="en-US" dirty="0" smtClean="0"/>
              <a:t>Adherence to API Contract (</a:t>
            </a:r>
            <a:r>
              <a:rPr lang="en-US" dirty="0" err="1" smtClean="0"/>
              <a:t>Func</a:t>
            </a:r>
            <a:r>
              <a:rPr lang="en-US" dirty="0" smtClean="0"/>
              <a:t>)</a:t>
            </a:r>
          </a:p>
          <a:p>
            <a:pPr lvl="1"/>
            <a:r>
              <a:rPr lang="en-US" dirty="0" smtClean="0"/>
              <a:t># of users supported (Load)</a:t>
            </a:r>
          </a:p>
          <a:p>
            <a:pPr lvl="1"/>
            <a:r>
              <a:rPr lang="en-US" dirty="0" smtClean="0"/>
              <a:t>Turnaround time (</a:t>
            </a:r>
            <a:r>
              <a:rPr lang="en-US" dirty="0" err="1" smtClean="0"/>
              <a:t>Perf</a:t>
            </a:r>
            <a:r>
              <a:rPr lang="en-US" dirty="0" smtClean="0"/>
              <a:t>)</a:t>
            </a:r>
          </a:p>
          <a:p>
            <a:pPr lvl="1"/>
            <a:r>
              <a:rPr lang="en-US" dirty="0" smtClean="0"/>
              <a:t>Passes Business </a:t>
            </a:r>
            <a:r>
              <a:rPr lang="en-US" dirty="0" err="1" smtClean="0"/>
              <a:t>Reqs</a:t>
            </a:r>
            <a:r>
              <a:rPr lang="en-US" dirty="0" smtClean="0"/>
              <a:t> (Acceptance)</a:t>
            </a:r>
          </a:p>
          <a:p>
            <a:pPr lvl="1"/>
            <a:r>
              <a:rPr lang="en-US" dirty="0" smtClean="0"/>
              <a:t>Separate modules work together (E2E /Int.)</a:t>
            </a:r>
          </a:p>
        </p:txBody>
      </p:sp>
    </p:spTree>
    <p:extLst>
      <p:ext uri="{BB962C8B-B14F-4D97-AF65-F5344CB8AC3E}">
        <p14:creationId xmlns:p14="http://schemas.microsoft.com/office/powerpoint/2010/main" val="13818068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unit testing?</a:t>
            </a:r>
            <a:endParaRPr lang="en-US" dirty="0"/>
          </a:p>
        </p:txBody>
      </p:sp>
      <p:sp>
        <p:nvSpPr>
          <p:cNvPr id="3" name="Content Placeholder 2"/>
          <p:cNvSpPr>
            <a:spLocks noGrp="1"/>
          </p:cNvSpPr>
          <p:nvPr>
            <p:ph idx="1"/>
          </p:nvPr>
        </p:nvSpPr>
        <p:spPr/>
        <p:txBody>
          <a:bodyPr/>
          <a:lstStyle/>
          <a:p>
            <a:r>
              <a:rPr lang="en-US" dirty="0" smtClean="0"/>
              <a:t>Unit Testing:</a:t>
            </a:r>
          </a:p>
          <a:p>
            <a:pPr lvl="1"/>
            <a:r>
              <a:rPr lang="en-US" dirty="0" smtClean="0"/>
              <a:t>Examines a “small unit of work”.</a:t>
            </a:r>
          </a:p>
          <a:p>
            <a:pPr lvl="1"/>
            <a:r>
              <a:rPr lang="en-US" dirty="0" smtClean="0"/>
              <a:t>Not directly dependent on other work, or tasks.</a:t>
            </a:r>
          </a:p>
        </p:txBody>
      </p:sp>
    </p:spTree>
    <p:extLst>
      <p:ext uri="{BB962C8B-B14F-4D97-AF65-F5344CB8AC3E}">
        <p14:creationId xmlns:p14="http://schemas.microsoft.com/office/powerpoint/2010/main" val="306948968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Waterfall Development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47375371"/>
              </p:ext>
            </p:extLst>
          </p:nvPr>
        </p:nvGraphicFramePr>
        <p:xfrm>
          <a:off x="689428" y="1600200"/>
          <a:ext cx="7997372" cy="41042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3117021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Driven Development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97485190"/>
              </p:ext>
            </p:extLst>
          </p:nvPr>
        </p:nvGraphicFramePr>
        <p:xfrm>
          <a:off x="689428" y="1600200"/>
          <a:ext cx="7997372" cy="41042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1292711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Testing improves ALL production flows…!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General testing</a:t>
            </a:r>
          </a:p>
          <a:p>
            <a:pPr lvl="1"/>
            <a:r>
              <a:rPr lang="en-US" dirty="0" smtClean="0"/>
              <a:t>Improves code stability</a:t>
            </a:r>
          </a:p>
          <a:p>
            <a:pPr lvl="1"/>
            <a:r>
              <a:rPr lang="en-US" dirty="0" smtClean="0"/>
              <a:t>Eases refactoring &amp; group work</a:t>
            </a:r>
          </a:p>
          <a:p>
            <a:pPr lvl="1"/>
            <a:r>
              <a:rPr lang="en-US" dirty="0" smtClean="0"/>
              <a:t>Protects against Regression defects</a:t>
            </a:r>
          </a:p>
          <a:p>
            <a:endParaRPr lang="en-US" dirty="0"/>
          </a:p>
          <a:p>
            <a:r>
              <a:rPr lang="en-US" dirty="0" smtClean="0"/>
              <a:t>Automated testing improves</a:t>
            </a:r>
          </a:p>
          <a:p>
            <a:pPr lvl="1"/>
            <a:r>
              <a:rPr lang="en-US" dirty="0" smtClean="0"/>
              <a:t>Allows improved test coverage</a:t>
            </a:r>
          </a:p>
          <a:p>
            <a:pPr lvl="2"/>
            <a:r>
              <a:rPr lang="en-US" dirty="0" smtClean="0"/>
              <a:t>Run tests faster, cover more (or all!) branches!</a:t>
            </a:r>
          </a:p>
          <a:p>
            <a:pPr lvl="1"/>
            <a:r>
              <a:rPr lang="en-US" dirty="0" smtClean="0"/>
              <a:t>Creates testing consistency</a:t>
            </a:r>
          </a:p>
          <a:p>
            <a:pPr lvl="2"/>
            <a:r>
              <a:rPr lang="en-US" dirty="0" smtClean="0"/>
              <a:t>Run the same tests, the same way – every time!</a:t>
            </a:r>
          </a:p>
          <a:p>
            <a:pPr lvl="1"/>
            <a:r>
              <a:rPr lang="en-US" dirty="0" smtClean="0"/>
              <a:t>Improves testing test depth</a:t>
            </a:r>
          </a:p>
          <a:p>
            <a:pPr lvl="2"/>
            <a:r>
              <a:rPr lang="en-US" dirty="0" smtClean="0"/>
              <a:t>test the pieces AND how they work together!</a:t>
            </a:r>
            <a:endParaRPr lang="en-US" dirty="0"/>
          </a:p>
        </p:txBody>
      </p:sp>
    </p:spTree>
    <p:extLst>
      <p:ext uri="{BB962C8B-B14F-4D97-AF65-F5344CB8AC3E}">
        <p14:creationId xmlns:p14="http://schemas.microsoft.com/office/powerpoint/2010/main" val="399418640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Theme">
  <a:themeElements>
    <a:clrScheme name="Custom 1">
      <a:dk1>
        <a:srgbClr val="2C2D2C"/>
      </a:dk1>
      <a:lt1>
        <a:sysClr val="window" lastClr="FFFFFF"/>
      </a:lt1>
      <a:dk2>
        <a:srgbClr val="5A5B5F"/>
      </a:dk2>
      <a:lt2>
        <a:srgbClr val="D2D3D2"/>
      </a:lt2>
      <a:accent1>
        <a:srgbClr val="C50524"/>
      </a:accent1>
      <a:accent2>
        <a:srgbClr val="29547C"/>
      </a:accent2>
      <a:accent3>
        <a:srgbClr val="17B879"/>
      </a:accent3>
      <a:accent4>
        <a:srgbClr val="4A76A6"/>
      </a:accent4>
      <a:accent5>
        <a:srgbClr val="F3A62A"/>
      </a:accent5>
      <a:accent6>
        <a:srgbClr val="7E4AC2"/>
      </a:accent6>
      <a:hlink>
        <a:srgbClr val="B11126"/>
      </a:hlink>
      <a:folHlink>
        <a:srgbClr val="F3A62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Theme.thmx</Template>
  <TotalTime>11964</TotalTime>
  <Words>620</Words>
  <Application>Microsoft Macintosh PowerPoint</Application>
  <PresentationFormat>On-screen Show (4:3)</PresentationFormat>
  <Paragraphs>111</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Default Theme</vt:lpstr>
      <vt:lpstr>Unit testing w/ jUnit</vt:lpstr>
      <vt:lpstr>The WHAT and the WHY of testing …</vt:lpstr>
      <vt:lpstr>The beginning of what …</vt:lpstr>
      <vt:lpstr>The beginning of what …</vt:lpstr>
      <vt:lpstr>Wait… there are different kinds of tests?!</vt:lpstr>
      <vt:lpstr>So, unit testing?</vt:lpstr>
      <vt:lpstr>Waterfall Development</vt:lpstr>
      <vt:lpstr>Test Driven Development</vt:lpstr>
      <vt:lpstr>Testing improves ALL production flows…!</vt:lpstr>
      <vt:lpstr>How to test?</vt:lpstr>
      <vt:lpstr>So why jUnit?</vt:lpstr>
      <vt:lpstr>Testing before &amp; after jUnit…</vt:lpstr>
      <vt:lpstr>jUnit Structure</vt:lpstr>
      <vt:lpstr>Assertions &amp; fail()</vt:lpstr>
      <vt:lpstr>Set Up &amp; Tear Down</vt:lpstr>
      <vt:lpstr>Testing Best Practices</vt:lpstr>
      <vt:lpstr>TRIP</vt:lpstr>
      <vt:lpstr>Right-BICEP</vt:lpstr>
      <vt:lpstr>CORRECT</vt:lpstr>
    </vt:vector>
  </TitlesOfParts>
  <Company>The Software Guild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testing w/ jUnit</dc:title>
  <dc:creator>Austyn Hill</dc:creator>
  <cp:lastModifiedBy>Austyn Hill</cp:lastModifiedBy>
  <cp:revision>14</cp:revision>
  <dcterms:created xsi:type="dcterms:W3CDTF">2016-02-08T20:59:10Z</dcterms:created>
  <dcterms:modified xsi:type="dcterms:W3CDTF">2016-03-01T20:50:46Z</dcterms:modified>
</cp:coreProperties>
</file>