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3" r:id="rId6"/>
    <p:sldId id="260" r:id="rId7"/>
    <p:sldId id="258" r:id="rId8"/>
    <p:sldId id="267" r:id="rId9"/>
    <p:sldId id="26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6DF86-F9A0-423D-8331-7B0C1B0CF66D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71C672DD-D1F4-471A-BCDA-749D6C682223}">
      <dgm:prSet phldrT="[Texto]" custT="1"/>
      <dgm:spPr/>
      <dgm:t>
        <a:bodyPr/>
        <a:lstStyle/>
        <a:p>
          <a:r>
            <a:rPr lang="es-MX" sz="2000" dirty="0"/>
            <a:t>SwitchBed®</a:t>
          </a:r>
        </a:p>
      </dgm:t>
    </dgm:pt>
    <dgm:pt modelId="{7ACBCC13-70BF-4713-A095-B056B297D75A}" type="parTrans" cxnId="{3BF48C4D-D635-4355-94C5-F260EEA784F7}">
      <dgm:prSet/>
      <dgm:spPr/>
      <dgm:t>
        <a:bodyPr/>
        <a:lstStyle/>
        <a:p>
          <a:endParaRPr lang="es-PE" sz="1200"/>
        </a:p>
      </dgm:t>
    </dgm:pt>
    <dgm:pt modelId="{53A9F4B0-E2E3-470F-AC80-A0168B599431}" type="sibTrans" cxnId="{3BF48C4D-D635-4355-94C5-F260EEA784F7}">
      <dgm:prSet/>
      <dgm:spPr/>
      <dgm:t>
        <a:bodyPr/>
        <a:lstStyle/>
        <a:p>
          <a:endParaRPr lang="es-PE" sz="1200"/>
        </a:p>
      </dgm:t>
    </dgm:pt>
    <dgm:pt modelId="{C45DBB9A-6DAA-420D-9596-A562309CC170}">
      <dgm:prSet phldrT="[Texto]" custT="1"/>
      <dgm:spPr/>
      <dgm:t>
        <a:bodyPr/>
        <a:lstStyle/>
        <a:p>
          <a:r>
            <a:rPr lang="es-MX" sz="1600" b="1" dirty="0">
              <a:solidFill>
                <a:schemeClr val="tx1"/>
              </a:solidFill>
            </a:rPr>
            <a:t>Función</a:t>
          </a:r>
        </a:p>
      </dgm:t>
    </dgm:pt>
    <dgm:pt modelId="{BF0DAFE9-81B5-4BCC-82AD-F81C55C6CF40}" type="parTrans" cxnId="{D6B96930-A01A-4D65-BC9B-C48EA3732702}">
      <dgm:prSet/>
      <dgm:spPr/>
      <dgm:t>
        <a:bodyPr/>
        <a:lstStyle/>
        <a:p>
          <a:endParaRPr lang="es-PE" sz="1200"/>
        </a:p>
      </dgm:t>
    </dgm:pt>
    <dgm:pt modelId="{602B9F55-91A1-4E40-9CB1-9C5FCA3492D9}" type="sibTrans" cxnId="{D6B96930-A01A-4D65-BC9B-C48EA3732702}">
      <dgm:prSet/>
      <dgm:spPr/>
      <dgm:t>
        <a:bodyPr/>
        <a:lstStyle/>
        <a:p>
          <a:endParaRPr lang="es-PE" sz="1200"/>
        </a:p>
      </dgm:t>
    </dgm:pt>
    <dgm:pt modelId="{02A4CA29-FD7D-4DE8-95EC-4BB79FFA11C5}">
      <dgm:prSet phldrT="[Texto]" custT="1"/>
      <dgm:spPr/>
      <dgm:t>
        <a:bodyPr/>
        <a:lstStyle/>
        <a:p>
          <a:r>
            <a:rPr lang="es-MX" sz="1600" b="1" dirty="0">
              <a:solidFill>
                <a:schemeClr val="tx1"/>
              </a:solidFill>
            </a:rPr>
            <a:t>Materiales</a:t>
          </a:r>
        </a:p>
      </dgm:t>
    </dgm:pt>
    <dgm:pt modelId="{9BB321AC-8886-4997-9936-01C38DE71409}" type="parTrans" cxnId="{07EE9230-8605-4E25-BE22-7A142CE6F632}">
      <dgm:prSet/>
      <dgm:spPr/>
      <dgm:t>
        <a:bodyPr/>
        <a:lstStyle/>
        <a:p>
          <a:endParaRPr lang="es-PE" sz="1200"/>
        </a:p>
      </dgm:t>
    </dgm:pt>
    <dgm:pt modelId="{42FAB1B2-13F6-4E18-A09D-9D70C8B72160}" type="sibTrans" cxnId="{07EE9230-8605-4E25-BE22-7A142CE6F632}">
      <dgm:prSet/>
      <dgm:spPr/>
      <dgm:t>
        <a:bodyPr/>
        <a:lstStyle/>
        <a:p>
          <a:endParaRPr lang="es-PE" sz="1200"/>
        </a:p>
      </dgm:t>
    </dgm:pt>
    <dgm:pt modelId="{ADB063D1-1B79-4B50-BF5B-F9BC8BFD4A7B}">
      <dgm:prSet phldrT="[Texto]" custT="1"/>
      <dgm:spPr/>
      <dgm:t>
        <a:bodyPr/>
        <a:lstStyle/>
        <a:p>
          <a:r>
            <a:rPr lang="es-MX" sz="1600" b="1" dirty="0">
              <a:solidFill>
                <a:schemeClr val="tx1"/>
              </a:solidFill>
            </a:rPr>
            <a:t>Diseño</a:t>
          </a:r>
        </a:p>
      </dgm:t>
    </dgm:pt>
    <dgm:pt modelId="{D8542725-6AF0-4A4B-8F4E-8FAE884A5A39}" type="parTrans" cxnId="{FCCA2A1C-80B3-4398-B168-360A7038AAFE}">
      <dgm:prSet/>
      <dgm:spPr/>
      <dgm:t>
        <a:bodyPr/>
        <a:lstStyle/>
        <a:p>
          <a:endParaRPr lang="es-PE" sz="1200"/>
        </a:p>
      </dgm:t>
    </dgm:pt>
    <dgm:pt modelId="{6D5DABC4-9173-414B-BBE9-4233F32ADE8E}" type="sibTrans" cxnId="{FCCA2A1C-80B3-4398-B168-360A7038AAFE}">
      <dgm:prSet/>
      <dgm:spPr/>
      <dgm:t>
        <a:bodyPr/>
        <a:lstStyle/>
        <a:p>
          <a:endParaRPr lang="es-PE" sz="1200"/>
        </a:p>
      </dgm:t>
    </dgm:pt>
    <dgm:pt modelId="{1958AEE7-C3A9-49BB-B8CD-DFE896092AD4}">
      <dgm:prSet phldrT="[Texto]" custT="1"/>
      <dgm:spPr/>
      <dgm:t>
        <a:bodyPr/>
        <a:lstStyle/>
        <a:p>
          <a:r>
            <a:rPr lang="es-MX" sz="1600" b="1" dirty="0">
              <a:solidFill>
                <a:schemeClr val="tx1"/>
              </a:solidFill>
            </a:rPr>
            <a:t>Ergonomía</a:t>
          </a:r>
        </a:p>
      </dgm:t>
    </dgm:pt>
    <dgm:pt modelId="{76924653-661E-4A8E-AA4B-E37ECC9CAEA3}" type="parTrans" cxnId="{EAA51BB1-0C86-4F1B-82CC-996B4C2D898A}">
      <dgm:prSet/>
      <dgm:spPr/>
      <dgm:t>
        <a:bodyPr/>
        <a:lstStyle/>
        <a:p>
          <a:endParaRPr lang="es-PE" sz="1200"/>
        </a:p>
      </dgm:t>
    </dgm:pt>
    <dgm:pt modelId="{E93C200E-87F8-4547-8DF7-648350188B4A}" type="sibTrans" cxnId="{EAA51BB1-0C86-4F1B-82CC-996B4C2D898A}">
      <dgm:prSet/>
      <dgm:spPr/>
      <dgm:t>
        <a:bodyPr/>
        <a:lstStyle/>
        <a:p>
          <a:endParaRPr lang="es-PE" sz="1200"/>
        </a:p>
      </dgm:t>
    </dgm:pt>
    <dgm:pt modelId="{735F82C7-3F9A-4A61-8E9E-FAED437999E4}">
      <dgm:prSet phldrT="[Texto]" custT="1"/>
      <dgm:spPr/>
      <dgm:t>
        <a:bodyPr/>
        <a:lstStyle/>
        <a:p>
          <a:r>
            <a:rPr lang="es-MX" sz="1200" dirty="0"/>
            <a:t>Cama</a:t>
          </a:r>
        </a:p>
      </dgm:t>
    </dgm:pt>
    <dgm:pt modelId="{3FEB85E3-CACE-43E1-8C28-B36CE7E9CC69}" type="parTrans" cxnId="{FBB5A543-1D04-402F-B166-EB5556573BE5}">
      <dgm:prSet/>
      <dgm:spPr/>
      <dgm:t>
        <a:bodyPr/>
        <a:lstStyle/>
        <a:p>
          <a:endParaRPr lang="es-PE" sz="1200"/>
        </a:p>
      </dgm:t>
    </dgm:pt>
    <dgm:pt modelId="{6388E34A-BBA7-4249-AC00-DB0EB50E869E}" type="sibTrans" cxnId="{FBB5A543-1D04-402F-B166-EB5556573BE5}">
      <dgm:prSet/>
      <dgm:spPr/>
      <dgm:t>
        <a:bodyPr/>
        <a:lstStyle/>
        <a:p>
          <a:endParaRPr lang="es-PE" sz="1200"/>
        </a:p>
      </dgm:t>
    </dgm:pt>
    <dgm:pt modelId="{D5CDC53F-5434-436C-9A44-DC452CB980A6}">
      <dgm:prSet phldrT="[Texto]" custT="1"/>
      <dgm:spPr/>
      <dgm:t>
        <a:bodyPr/>
        <a:lstStyle/>
        <a:p>
          <a:r>
            <a:rPr lang="es-MX" sz="1200" dirty="0"/>
            <a:t>Hogar</a:t>
          </a:r>
        </a:p>
      </dgm:t>
    </dgm:pt>
    <dgm:pt modelId="{E5144B0C-23B0-4F6F-AE87-2CA948C9EFE1}" type="parTrans" cxnId="{69E45AC0-BF35-4E22-B3E5-D69F6176485E}">
      <dgm:prSet/>
      <dgm:spPr/>
      <dgm:t>
        <a:bodyPr/>
        <a:lstStyle/>
        <a:p>
          <a:endParaRPr lang="es-PE" sz="1200"/>
        </a:p>
      </dgm:t>
    </dgm:pt>
    <dgm:pt modelId="{BFBF4CB7-8225-428C-ABDB-9771710C1A34}" type="sibTrans" cxnId="{69E45AC0-BF35-4E22-B3E5-D69F6176485E}">
      <dgm:prSet/>
      <dgm:spPr/>
      <dgm:t>
        <a:bodyPr/>
        <a:lstStyle/>
        <a:p>
          <a:endParaRPr lang="es-PE" sz="1200"/>
        </a:p>
      </dgm:t>
    </dgm:pt>
    <dgm:pt modelId="{47AC2752-6F85-4337-BB88-8C1E639635DE}">
      <dgm:prSet phldrT="[Texto]" custT="1"/>
      <dgm:spPr/>
      <dgm:t>
        <a:bodyPr/>
        <a:lstStyle/>
        <a:p>
          <a:r>
            <a:rPr lang="es-MX" sz="1200" dirty="0"/>
            <a:t>Oficina</a:t>
          </a:r>
        </a:p>
      </dgm:t>
    </dgm:pt>
    <dgm:pt modelId="{C0274E38-01A1-4395-BB99-BA7B95D6C61E}" type="parTrans" cxnId="{525DE092-F3CF-4422-A319-F51D0F937D5B}">
      <dgm:prSet/>
      <dgm:spPr/>
      <dgm:t>
        <a:bodyPr/>
        <a:lstStyle/>
        <a:p>
          <a:endParaRPr lang="es-PE" sz="1200"/>
        </a:p>
      </dgm:t>
    </dgm:pt>
    <dgm:pt modelId="{686F5C3E-C451-491A-BCD4-A75407838A8B}" type="sibTrans" cxnId="{525DE092-F3CF-4422-A319-F51D0F937D5B}">
      <dgm:prSet/>
      <dgm:spPr/>
      <dgm:t>
        <a:bodyPr/>
        <a:lstStyle/>
        <a:p>
          <a:endParaRPr lang="es-PE" sz="1200"/>
        </a:p>
      </dgm:t>
    </dgm:pt>
    <dgm:pt modelId="{A1D9A9D9-265F-4631-8FD0-825BB30BD6DA}">
      <dgm:prSet phldrT="[Texto]" custT="1"/>
      <dgm:spPr/>
      <dgm:t>
        <a:bodyPr/>
        <a:lstStyle/>
        <a:p>
          <a:r>
            <a:rPr lang="es-MX" sz="1200" dirty="0"/>
            <a:t>Colchón</a:t>
          </a:r>
        </a:p>
      </dgm:t>
    </dgm:pt>
    <dgm:pt modelId="{5DEA020A-1124-4158-AF16-63E2DC86986A}" type="parTrans" cxnId="{3E1F6D5A-BC44-45FB-8BB2-36C9CAC6DBA3}">
      <dgm:prSet/>
      <dgm:spPr/>
      <dgm:t>
        <a:bodyPr/>
        <a:lstStyle/>
        <a:p>
          <a:endParaRPr lang="es-PE" sz="1200"/>
        </a:p>
      </dgm:t>
    </dgm:pt>
    <dgm:pt modelId="{84BD3ACC-215A-4F55-A402-B7A7872E4E12}" type="sibTrans" cxnId="{3E1F6D5A-BC44-45FB-8BB2-36C9CAC6DBA3}">
      <dgm:prSet/>
      <dgm:spPr/>
      <dgm:t>
        <a:bodyPr/>
        <a:lstStyle/>
        <a:p>
          <a:endParaRPr lang="es-PE" sz="1200"/>
        </a:p>
      </dgm:t>
    </dgm:pt>
    <dgm:pt modelId="{C4CA39E4-F2A3-45D7-86DE-8B0F033BCD0B}">
      <dgm:prSet phldrT="[Texto]" custT="1"/>
      <dgm:spPr/>
      <dgm:t>
        <a:bodyPr/>
        <a:lstStyle/>
        <a:p>
          <a:r>
            <a:rPr lang="es-MX" sz="1200" dirty="0"/>
            <a:t>Plástico reciclado</a:t>
          </a:r>
        </a:p>
      </dgm:t>
    </dgm:pt>
    <dgm:pt modelId="{3E5C74ED-B6E1-4F50-ACA8-3AE5E1493647}" type="parTrans" cxnId="{E50F5C30-9973-44A1-A96A-81254F561801}">
      <dgm:prSet/>
      <dgm:spPr/>
      <dgm:t>
        <a:bodyPr/>
        <a:lstStyle/>
        <a:p>
          <a:endParaRPr lang="es-PE" sz="1200"/>
        </a:p>
      </dgm:t>
    </dgm:pt>
    <dgm:pt modelId="{A06042C5-602E-431C-82A3-552166674299}" type="sibTrans" cxnId="{E50F5C30-9973-44A1-A96A-81254F561801}">
      <dgm:prSet/>
      <dgm:spPr/>
      <dgm:t>
        <a:bodyPr/>
        <a:lstStyle/>
        <a:p>
          <a:endParaRPr lang="es-PE" sz="1200"/>
        </a:p>
      </dgm:t>
    </dgm:pt>
    <dgm:pt modelId="{05450BA7-620B-47E3-9EB3-A17E39841646}">
      <dgm:prSet phldrT="[Texto]" custT="1"/>
      <dgm:spPr/>
      <dgm:t>
        <a:bodyPr/>
        <a:lstStyle/>
        <a:p>
          <a:r>
            <a:rPr lang="es-MX" sz="1200" dirty="0"/>
            <a:t>Fibras naturales</a:t>
          </a:r>
        </a:p>
      </dgm:t>
    </dgm:pt>
    <dgm:pt modelId="{BEB5E551-31F5-4CFD-86BC-21E8C0E9FB9D}" type="parTrans" cxnId="{705AF6F3-BFAD-490E-BB53-EFA8997D4393}">
      <dgm:prSet/>
      <dgm:spPr/>
      <dgm:t>
        <a:bodyPr/>
        <a:lstStyle/>
        <a:p>
          <a:endParaRPr lang="es-PE" sz="1200"/>
        </a:p>
      </dgm:t>
    </dgm:pt>
    <dgm:pt modelId="{C6052359-354D-4A22-A8C4-A1D2FF372A35}" type="sibTrans" cxnId="{705AF6F3-BFAD-490E-BB53-EFA8997D4393}">
      <dgm:prSet/>
      <dgm:spPr/>
      <dgm:t>
        <a:bodyPr/>
        <a:lstStyle/>
        <a:p>
          <a:endParaRPr lang="es-PE" sz="1200"/>
        </a:p>
      </dgm:t>
    </dgm:pt>
    <dgm:pt modelId="{E94B741B-A7FE-4E21-BE22-FCC54F5A63CA}">
      <dgm:prSet phldrT="[Texto]" custT="1"/>
      <dgm:spPr/>
      <dgm:t>
        <a:bodyPr/>
        <a:lstStyle/>
        <a:p>
          <a:r>
            <a:rPr lang="es-MX" sz="1200" dirty="0"/>
            <a:t>Tapizado</a:t>
          </a:r>
        </a:p>
      </dgm:t>
    </dgm:pt>
    <dgm:pt modelId="{D92A77D7-B10A-4142-A19B-378DEF40A099}" type="parTrans" cxnId="{8BF2A33C-BC32-4E8C-A7ED-AAC5BF4BC5E5}">
      <dgm:prSet/>
      <dgm:spPr/>
      <dgm:t>
        <a:bodyPr/>
        <a:lstStyle/>
        <a:p>
          <a:endParaRPr lang="es-PE" sz="1200"/>
        </a:p>
      </dgm:t>
    </dgm:pt>
    <dgm:pt modelId="{544DE3E2-DBED-4CB7-9817-290543A024F2}" type="sibTrans" cxnId="{8BF2A33C-BC32-4E8C-A7ED-AAC5BF4BC5E5}">
      <dgm:prSet/>
      <dgm:spPr/>
      <dgm:t>
        <a:bodyPr/>
        <a:lstStyle/>
        <a:p>
          <a:endParaRPr lang="es-PE" sz="1200"/>
        </a:p>
      </dgm:t>
    </dgm:pt>
    <dgm:pt modelId="{897AE252-3BED-439E-B9EE-C2D705593AFC}">
      <dgm:prSet phldrT="[Texto]" custT="1"/>
      <dgm:spPr/>
      <dgm:t>
        <a:bodyPr/>
        <a:lstStyle/>
        <a:p>
          <a:r>
            <a:rPr lang="es-MX" sz="1200" dirty="0"/>
            <a:t>Tela</a:t>
          </a:r>
        </a:p>
      </dgm:t>
    </dgm:pt>
    <dgm:pt modelId="{53AC6978-B003-445C-A299-93546524657A}" type="parTrans" cxnId="{8F3891CD-7BD5-4FB1-87DB-18424AE80295}">
      <dgm:prSet/>
      <dgm:spPr/>
      <dgm:t>
        <a:bodyPr/>
        <a:lstStyle/>
        <a:p>
          <a:endParaRPr lang="es-PE" sz="1200"/>
        </a:p>
      </dgm:t>
    </dgm:pt>
    <dgm:pt modelId="{86B61A75-FB1D-465A-99F1-71F425376ABA}" type="sibTrans" cxnId="{8F3891CD-7BD5-4FB1-87DB-18424AE80295}">
      <dgm:prSet/>
      <dgm:spPr/>
      <dgm:t>
        <a:bodyPr/>
        <a:lstStyle/>
        <a:p>
          <a:endParaRPr lang="es-PE" sz="1200"/>
        </a:p>
      </dgm:t>
    </dgm:pt>
    <dgm:pt modelId="{899056BB-C6CD-489E-A98A-050E91027FE0}">
      <dgm:prSet phldrT="[Texto]" custT="1"/>
      <dgm:spPr/>
      <dgm:t>
        <a:bodyPr/>
        <a:lstStyle/>
        <a:p>
          <a:r>
            <a:rPr lang="es-MX" sz="1200" dirty="0"/>
            <a:t>Cuero sintético</a:t>
          </a:r>
        </a:p>
      </dgm:t>
    </dgm:pt>
    <dgm:pt modelId="{E3CDF74A-BCE2-43E7-ACB6-9894D89C5389}" type="parTrans" cxnId="{100BF926-FE76-49F3-9E88-EA1FB3A89654}">
      <dgm:prSet/>
      <dgm:spPr/>
      <dgm:t>
        <a:bodyPr/>
        <a:lstStyle/>
        <a:p>
          <a:endParaRPr lang="es-PE" sz="1200"/>
        </a:p>
      </dgm:t>
    </dgm:pt>
    <dgm:pt modelId="{35E05D73-93BC-4B35-AB20-EEBB70FE56F3}" type="sibTrans" cxnId="{100BF926-FE76-49F3-9E88-EA1FB3A89654}">
      <dgm:prSet/>
      <dgm:spPr/>
      <dgm:t>
        <a:bodyPr/>
        <a:lstStyle/>
        <a:p>
          <a:endParaRPr lang="es-PE" sz="1200"/>
        </a:p>
      </dgm:t>
    </dgm:pt>
    <dgm:pt modelId="{DB9AB3E3-3742-4BE2-9957-C66C6913FA91}">
      <dgm:prSet phldrT="[Texto]" custT="1"/>
      <dgm:spPr/>
      <dgm:t>
        <a:bodyPr/>
        <a:lstStyle/>
        <a:p>
          <a:r>
            <a:rPr lang="es-MX" sz="1200" dirty="0"/>
            <a:t>Vintage</a:t>
          </a:r>
        </a:p>
      </dgm:t>
    </dgm:pt>
    <dgm:pt modelId="{8D5EF154-9CC4-4888-A47B-48545B087282}" type="sibTrans" cxnId="{85993018-AA00-4D25-A00C-D78952FB704B}">
      <dgm:prSet/>
      <dgm:spPr/>
      <dgm:t>
        <a:bodyPr/>
        <a:lstStyle/>
        <a:p>
          <a:endParaRPr lang="es-PE" sz="1200"/>
        </a:p>
      </dgm:t>
    </dgm:pt>
    <dgm:pt modelId="{C80AB65A-ED14-4C6F-AA26-1C002AE83849}" type="parTrans" cxnId="{85993018-AA00-4D25-A00C-D78952FB704B}">
      <dgm:prSet/>
      <dgm:spPr/>
      <dgm:t>
        <a:bodyPr/>
        <a:lstStyle/>
        <a:p>
          <a:endParaRPr lang="es-PE" sz="1200"/>
        </a:p>
      </dgm:t>
    </dgm:pt>
    <dgm:pt modelId="{DFF40837-1751-4B66-BF0E-E252F1F04FFC}">
      <dgm:prSet phldrT="[Texto]" custT="1"/>
      <dgm:spPr/>
      <dgm:t>
        <a:bodyPr/>
        <a:lstStyle/>
        <a:p>
          <a:r>
            <a:rPr lang="es-MX" sz="1600" b="1" dirty="0">
              <a:solidFill>
                <a:schemeClr val="tx1"/>
              </a:solidFill>
            </a:rPr>
            <a:t>Uso</a:t>
          </a:r>
        </a:p>
      </dgm:t>
    </dgm:pt>
    <dgm:pt modelId="{4A671BA3-4971-484D-A588-8188DA33A351}" type="sibTrans" cxnId="{70FBA96E-E81D-4FD6-8839-965133FBE525}">
      <dgm:prSet/>
      <dgm:spPr/>
      <dgm:t>
        <a:bodyPr/>
        <a:lstStyle/>
        <a:p>
          <a:endParaRPr lang="es-PE" sz="1200"/>
        </a:p>
      </dgm:t>
    </dgm:pt>
    <dgm:pt modelId="{D4E15ECC-CE34-492B-8A80-836C8FA8527E}" type="parTrans" cxnId="{70FBA96E-E81D-4FD6-8839-965133FBE525}">
      <dgm:prSet/>
      <dgm:spPr/>
      <dgm:t>
        <a:bodyPr/>
        <a:lstStyle/>
        <a:p>
          <a:endParaRPr lang="es-PE" sz="1200"/>
        </a:p>
      </dgm:t>
    </dgm:pt>
    <dgm:pt modelId="{7C391106-2D92-4C28-9EA1-C8BD64D4CCA0}">
      <dgm:prSet phldrT="[Texto]" custT="1"/>
      <dgm:spPr/>
      <dgm:t>
        <a:bodyPr/>
        <a:lstStyle/>
        <a:p>
          <a:r>
            <a:rPr lang="es-MX" sz="1200" dirty="0"/>
            <a:t>Mueble</a:t>
          </a:r>
        </a:p>
      </dgm:t>
    </dgm:pt>
    <dgm:pt modelId="{63C4F3AC-0207-46DE-99CD-8219A8825685}" type="parTrans" cxnId="{5FC8132A-9AE5-489E-B0CF-F61A29F7D78A}">
      <dgm:prSet/>
      <dgm:spPr/>
      <dgm:t>
        <a:bodyPr/>
        <a:lstStyle/>
        <a:p>
          <a:endParaRPr lang="es-PE" sz="1200"/>
        </a:p>
      </dgm:t>
    </dgm:pt>
    <dgm:pt modelId="{8B3D6097-236F-4333-90FB-73F6BF9AB814}" type="sibTrans" cxnId="{5FC8132A-9AE5-489E-B0CF-F61A29F7D78A}">
      <dgm:prSet/>
      <dgm:spPr/>
      <dgm:t>
        <a:bodyPr/>
        <a:lstStyle/>
        <a:p>
          <a:endParaRPr lang="es-PE" sz="1200"/>
        </a:p>
      </dgm:t>
    </dgm:pt>
    <dgm:pt modelId="{A816A1FF-61CA-414F-909E-A54EF3212B73}">
      <dgm:prSet phldrT="[Texto]" custT="1"/>
      <dgm:spPr/>
      <dgm:t>
        <a:bodyPr/>
        <a:lstStyle/>
        <a:p>
          <a:r>
            <a:rPr lang="es-MX" sz="1200" dirty="0"/>
            <a:t>Colchón</a:t>
          </a:r>
        </a:p>
      </dgm:t>
    </dgm:pt>
    <dgm:pt modelId="{DD4E9149-2280-46D3-888A-E99B177EF001}" type="parTrans" cxnId="{75EA290F-3EB0-4D54-9DDA-97404A4D8621}">
      <dgm:prSet/>
      <dgm:spPr/>
      <dgm:t>
        <a:bodyPr/>
        <a:lstStyle/>
        <a:p>
          <a:endParaRPr lang="es-PE" sz="1200"/>
        </a:p>
      </dgm:t>
    </dgm:pt>
    <dgm:pt modelId="{A33EB856-866D-4888-8953-6A82830FB0DC}" type="sibTrans" cxnId="{75EA290F-3EB0-4D54-9DDA-97404A4D8621}">
      <dgm:prSet/>
      <dgm:spPr/>
      <dgm:t>
        <a:bodyPr/>
        <a:lstStyle/>
        <a:p>
          <a:endParaRPr lang="es-PE" sz="1200"/>
        </a:p>
      </dgm:t>
    </dgm:pt>
    <dgm:pt modelId="{0CAABC4F-079A-4E92-9A8D-FB1CBA9BE840}">
      <dgm:prSet phldrT="[Texto]" custT="1"/>
      <dgm:spPr/>
      <dgm:t>
        <a:bodyPr/>
        <a:lstStyle/>
        <a:p>
          <a:r>
            <a:rPr lang="es-MX" sz="1200" dirty="0"/>
            <a:t>Accesibilidad</a:t>
          </a:r>
        </a:p>
      </dgm:t>
    </dgm:pt>
    <dgm:pt modelId="{09BFB44E-0BF8-4D80-9D38-1621C4B454D4}" type="parTrans" cxnId="{7526458B-8ED1-4DEA-AFBD-EEF4FAEF866D}">
      <dgm:prSet/>
      <dgm:spPr/>
      <dgm:t>
        <a:bodyPr/>
        <a:lstStyle/>
        <a:p>
          <a:endParaRPr lang="es-PE" sz="1200"/>
        </a:p>
      </dgm:t>
    </dgm:pt>
    <dgm:pt modelId="{59D390B4-FDFE-48C4-BD2A-310CBB0E18A5}" type="sibTrans" cxnId="{7526458B-8ED1-4DEA-AFBD-EEF4FAEF866D}">
      <dgm:prSet/>
      <dgm:spPr/>
      <dgm:t>
        <a:bodyPr/>
        <a:lstStyle/>
        <a:p>
          <a:endParaRPr lang="es-PE" sz="1200"/>
        </a:p>
      </dgm:t>
    </dgm:pt>
    <dgm:pt modelId="{E5AA76D4-7BC3-4744-9A48-1F2A651AEE77}">
      <dgm:prSet phldrT="[Texto]" custT="1"/>
      <dgm:spPr/>
      <dgm:t>
        <a:bodyPr/>
        <a:lstStyle/>
        <a:p>
          <a:r>
            <a:rPr lang="es-MX" sz="1200" dirty="0"/>
            <a:t>Minimalista</a:t>
          </a:r>
        </a:p>
      </dgm:t>
    </dgm:pt>
    <dgm:pt modelId="{E66BD624-94E9-4139-BA31-D0B0B382F794}" type="parTrans" cxnId="{0B75B2C5-6628-47DF-805C-B6329C5D75DC}">
      <dgm:prSet/>
      <dgm:spPr/>
      <dgm:t>
        <a:bodyPr/>
        <a:lstStyle/>
        <a:p>
          <a:endParaRPr lang="es-PE" sz="1200"/>
        </a:p>
      </dgm:t>
    </dgm:pt>
    <dgm:pt modelId="{47B758EB-CB91-4A97-858F-00C1FD9C2110}" type="sibTrans" cxnId="{0B75B2C5-6628-47DF-805C-B6329C5D75DC}">
      <dgm:prSet/>
      <dgm:spPr/>
      <dgm:t>
        <a:bodyPr/>
        <a:lstStyle/>
        <a:p>
          <a:endParaRPr lang="es-PE" sz="1200"/>
        </a:p>
      </dgm:t>
    </dgm:pt>
    <dgm:pt modelId="{E8992D62-4560-41C9-A29F-8C7764977708}">
      <dgm:prSet phldrT="[Texto]" custT="1"/>
      <dgm:spPr/>
      <dgm:t>
        <a:bodyPr/>
        <a:lstStyle/>
        <a:p>
          <a:r>
            <a:rPr lang="es-MX" sz="1200" dirty="0"/>
            <a:t>Mesa</a:t>
          </a:r>
        </a:p>
      </dgm:t>
    </dgm:pt>
    <dgm:pt modelId="{2B990D93-226E-4F69-93BB-76BD831E79DC}" type="parTrans" cxnId="{E4CD7B7C-166F-4E04-8D35-2BA5F922811D}">
      <dgm:prSet/>
      <dgm:spPr/>
      <dgm:t>
        <a:bodyPr/>
        <a:lstStyle/>
        <a:p>
          <a:endParaRPr lang="es-ES"/>
        </a:p>
      </dgm:t>
    </dgm:pt>
    <dgm:pt modelId="{9EEB5DBE-553B-4DB2-9E03-5A3B1EC126F0}" type="sibTrans" cxnId="{E4CD7B7C-166F-4E04-8D35-2BA5F922811D}">
      <dgm:prSet/>
      <dgm:spPr/>
      <dgm:t>
        <a:bodyPr/>
        <a:lstStyle/>
        <a:p>
          <a:endParaRPr lang="es-ES"/>
        </a:p>
      </dgm:t>
    </dgm:pt>
    <dgm:pt modelId="{B3E05DDD-B240-43E9-9EA2-CA08A3E8E34F}">
      <dgm:prSet phldrT="[Texto]" custT="1"/>
      <dgm:spPr/>
      <dgm:t>
        <a:bodyPr/>
        <a:lstStyle/>
        <a:p>
          <a:r>
            <a:rPr lang="es-MX" sz="1200" dirty="0"/>
            <a:t>Estructura</a:t>
          </a:r>
        </a:p>
      </dgm:t>
    </dgm:pt>
    <dgm:pt modelId="{A55C3EB7-F5D8-4F2F-8565-9812826082C2}" type="parTrans" cxnId="{BD3CA0FE-A49E-437B-9145-C2B75C160BA8}">
      <dgm:prSet/>
      <dgm:spPr/>
      <dgm:t>
        <a:bodyPr/>
        <a:lstStyle/>
        <a:p>
          <a:endParaRPr lang="es-ES"/>
        </a:p>
      </dgm:t>
    </dgm:pt>
    <dgm:pt modelId="{F7447D02-57A8-47EC-8C55-B463DDAD1322}" type="sibTrans" cxnId="{BD3CA0FE-A49E-437B-9145-C2B75C160BA8}">
      <dgm:prSet/>
      <dgm:spPr/>
      <dgm:t>
        <a:bodyPr/>
        <a:lstStyle/>
        <a:p>
          <a:endParaRPr lang="es-ES"/>
        </a:p>
      </dgm:t>
    </dgm:pt>
    <dgm:pt modelId="{EC688AFD-0FAA-4CEA-90DC-E2BF26A6E6C9}">
      <dgm:prSet phldrT="[Texto]" custT="1"/>
      <dgm:spPr/>
      <dgm:t>
        <a:bodyPr/>
        <a:lstStyle/>
        <a:p>
          <a:r>
            <a:rPr lang="es-MX" sz="1200" dirty="0"/>
            <a:t>Metal</a:t>
          </a:r>
        </a:p>
      </dgm:t>
    </dgm:pt>
    <dgm:pt modelId="{8D1FFA25-1EA1-4033-B8CE-9B917A151883}" type="parTrans" cxnId="{C227A338-146A-4448-AE3B-B55E4EA8FA02}">
      <dgm:prSet/>
      <dgm:spPr/>
      <dgm:t>
        <a:bodyPr/>
        <a:lstStyle/>
        <a:p>
          <a:endParaRPr lang="es-ES"/>
        </a:p>
      </dgm:t>
    </dgm:pt>
    <dgm:pt modelId="{D43B9828-047D-4185-A832-928613326592}" type="sibTrans" cxnId="{C227A338-146A-4448-AE3B-B55E4EA8FA02}">
      <dgm:prSet/>
      <dgm:spPr/>
      <dgm:t>
        <a:bodyPr/>
        <a:lstStyle/>
        <a:p>
          <a:endParaRPr lang="es-ES"/>
        </a:p>
      </dgm:t>
    </dgm:pt>
    <dgm:pt modelId="{CC7F5387-9B31-49CD-A3C9-EBB0FC553E75}">
      <dgm:prSet phldrT="[Texto]" custT="1"/>
      <dgm:spPr/>
      <dgm:t>
        <a:bodyPr/>
        <a:lstStyle/>
        <a:p>
          <a:r>
            <a:rPr lang="es-MX" sz="1200" dirty="0"/>
            <a:t>Madera</a:t>
          </a:r>
        </a:p>
      </dgm:t>
    </dgm:pt>
    <dgm:pt modelId="{49A560BE-CE3B-4599-A9FF-D3AFDB10E951}" type="parTrans" cxnId="{4627837B-BD88-4037-A38A-820F8206B7E1}">
      <dgm:prSet/>
      <dgm:spPr/>
      <dgm:t>
        <a:bodyPr/>
        <a:lstStyle/>
        <a:p>
          <a:endParaRPr lang="es-ES"/>
        </a:p>
      </dgm:t>
    </dgm:pt>
    <dgm:pt modelId="{BF8AAB69-DB58-419C-906F-9886D9ED99E2}" type="sibTrans" cxnId="{4627837B-BD88-4037-A38A-820F8206B7E1}">
      <dgm:prSet/>
      <dgm:spPr/>
      <dgm:t>
        <a:bodyPr/>
        <a:lstStyle/>
        <a:p>
          <a:endParaRPr lang="es-ES"/>
        </a:p>
      </dgm:t>
    </dgm:pt>
    <dgm:pt modelId="{74E89E50-C19E-4B37-A6E6-9EB16E4B72EE}">
      <dgm:prSet phldrT="[Texto]" custT="1"/>
      <dgm:spPr/>
      <dgm:t>
        <a:bodyPr/>
        <a:lstStyle/>
        <a:p>
          <a:r>
            <a:rPr lang="es-MX" sz="1200" dirty="0"/>
            <a:t>Escandinavo</a:t>
          </a:r>
        </a:p>
      </dgm:t>
    </dgm:pt>
    <dgm:pt modelId="{9EAC9350-EDB5-45E6-A982-7C88A0B89AFA}" type="parTrans" cxnId="{4C37CDC8-645F-41F6-A83D-25F1FEA5E3C7}">
      <dgm:prSet/>
      <dgm:spPr/>
      <dgm:t>
        <a:bodyPr/>
        <a:lstStyle/>
        <a:p>
          <a:endParaRPr lang="es-ES"/>
        </a:p>
      </dgm:t>
    </dgm:pt>
    <dgm:pt modelId="{6EE5C885-6B5C-420B-AC60-4540E8C51D52}" type="sibTrans" cxnId="{4C37CDC8-645F-41F6-A83D-25F1FEA5E3C7}">
      <dgm:prSet/>
      <dgm:spPr/>
      <dgm:t>
        <a:bodyPr/>
        <a:lstStyle/>
        <a:p>
          <a:endParaRPr lang="es-ES"/>
        </a:p>
      </dgm:t>
    </dgm:pt>
    <dgm:pt modelId="{B9A20A69-195D-4823-8BD4-18F0870B7667}">
      <dgm:prSet phldrT="[Texto]" custT="1"/>
      <dgm:spPr/>
      <dgm:t>
        <a:bodyPr/>
        <a:lstStyle/>
        <a:p>
          <a:r>
            <a:rPr lang="es-MX" sz="1200" dirty="0"/>
            <a:t>Cuero real</a:t>
          </a:r>
        </a:p>
      </dgm:t>
    </dgm:pt>
    <dgm:pt modelId="{099485A3-1F79-446F-AE6A-7686B822BDAA}" type="parTrans" cxnId="{8AD66375-B1F6-4D1C-B136-9B8D9417AB4C}">
      <dgm:prSet/>
      <dgm:spPr/>
      <dgm:t>
        <a:bodyPr/>
        <a:lstStyle/>
        <a:p>
          <a:endParaRPr lang="es-ES"/>
        </a:p>
      </dgm:t>
    </dgm:pt>
    <dgm:pt modelId="{A88C4E9E-6FA1-4660-BC3F-FF08C4D19F17}" type="sibTrans" cxnId="{8AD66375-B1F6-4D1C-B136-9B8D9417AB4C}">
      <dgm:prSet/>
      <dgm:spPr/>
      <dgm:t>
        <a:bodyPr/>
        <a:lstStyle/>
        <a:p>
          <a:endParaRPr lang="es-ES"/>
        </a:p>
      </dgm:t>
    </dgm:pt>
    <dgm:pt modelId="{5BFC15C2-97A1-4E4B-8E2D-C4043B54D9FA}">
      <dgm:prSet phldrT="[Texto]" custT="1"/>
      <dgm:spPr/>
      <dgm:t>
        <a:bodyPr/>
        <a:lstStyle/>
        <a:p>
          <a:r>
            <a:rPr lang="es-MX" sz="1200" dirty="0"/>
            <a:t>Madera</a:t>
          </a:r>
        </a:p>
      </dgm:t>
    </dgm:pt>
    <dgm:pt modelId="{E7542F33-0165-47E1-A226-8B870B1155BE}" type="parTrans" cxnId="{F8ED0EDA-35CE-44EA-9E52-4356710D3DBE}">
      <dgm:prSet/>
      <dgm:spPr/>
      <dgm:t>
        <a:bodyPr/>
        <a:lstStyle/>
        <a:p>
          <a:endParaRPr lang="es-ES"/>
        </a:p>
      </dgm:t>
    </dgm:pt>
    <dgm:pt modelId="{16668667-4113-48D9-BFDE-586EFAEC1F6E}" type="sibTrans" cxnId="{F8ED0EDA-35CE-44EA-9E52-4356710D3DBE}">
      <dgm:prSet/>
      <dgm:spPr/>
      <dgm:t>
        <a:bodyPr/>
        <a:lstStyle/>
        <a:p>
          <a:endParaRPr lang="es-ES"/>
        </a:p>
      </dgm:t>
    </dgm:pt>
    <dgm:pt modelId="{C6B22F97-71AD-4ABD-A646-FAF341BE090D}">
      <dgm:prSet phldrT="[Texto]" custT="1"/>
      <dgm:spPr/>
      <dgm:t>
        <a:bodyPr/>
        <a:lstStyle/>
        <a:p>
          <a:r>
            <a:rPr lang="es-MX" sz="1200" dirty="0"/>
            <a:t>Cuero real</a:t>
          </a:r>
        </a:p>
      </dgm:t>
    </dgm:pt>
    <dgm:pt modelId="{D436B775-ECFC-4687-B019-AB396B8625E8}" type="parTrans" cxnId="{0119A609-7B27-4A4D-87FC-DD03420507B6}">
      <dgm:prSet/>
      <dgm:spPr/>
      <dgm:t>
        <a:bodyPr/>
        <a:lstStyle/>
        <a:p>
          <a:endParaRPr lang="es-ES"/>
        </a:p>
      </dgm:t>
    </dgm:pt>
    <dgm:pt modelId="{EB666AF4-383B-49E1-AA74-3EE6EC0DFF7E}" type="sibTrans" cxnId="{0119A609-7B27-4A4D-87FC-DD03420507B6}">
      <dgm:prSet/>
      <dgm:spPr/>
      <dgm:t>
        <a:bodyPr/>
        <a:lstStyle/>
        <a:p>
          <a:endParaRPr lang="es-ES"/>
        </a:p>
      </dgm:t>
    </dgm:pt>
    <dgm:pt modelId="{CD60B7AD-72E7-4F81-B97B-B5CA2504787D}">
      <dgm:prSet phldrT="[Texto]" custT="1"/>
      <dgm:spPr/>
      <dgm:t>
        <a:bodyPr/>
        <a:lstStyle/>
        <a:p>
          <a:r>
            <a:rPr lang="es-MX" sz="1200" dirty="0"/>
            <a:t>Tela</a:t>
          </a:r>
        </a:p>
      </dgm:t>
    </dgm:pt>
    <dgm:pt modelId="{0FF56322-2873-4F3E-973C-B8D5F10BFABD}" type="parTrans" cxnId="{26A8D7F6-CA17-4019-908B-05FB3C0F7172}">
      <dgm:prSet/>
      <dgm:spPr/>
      <dgm:t>
        <a:bodyPr/>
        <a:lstStyle/>
        <a:p>
          <a:endParaRPr lang="es-ES"/>
        </a:p>
      </dgm:t>
    </dgm:pt>
    <dgm:pt modelId="{DAD433B9-59DD-4517-BD37-EC1AB04AD839}" type="sibTrans" cxnId="{26A8D7F6-CA17-4019-908B-05FB3C0F7172}">
      <dgm:prSet/>
      <dgm:spPr/>
      <dgm:t>
        <a:bodyPr/>
        <a:lstStyle/>
        <a:p>
          <a:endParaRPr lang="es-ES"/>
        </a:p>
      </dgm:t>
    </dgm:pt>
    <dgm:pt modelId="{AFAAA6C3-F299-4889-A0B7-CF341295CEB6}">
      <dgm:prSet phldrT="[Texto]" custT="1"/>
      <dgm:spPr/>
      <dgm:t>
        <a:bodyPr/>
        <a:lstStyle/>
        <a:p>
          <a:r>
            <a:rPr lang="es-MX" sz="1200" dirty="0"/>
            <a:t>Madera</a:t>
          </a:r>
        </a:p>
      </dgm:t>
    </dgm:pt>
    <dgm:pt modelId="{AC39BC0A-0F67-4F49-9721-53CF218980E0}" type="parTrans" cxnId="{EDAE04FA-6882-498A-9CCF-B5130CDE6736}">
      <dgm:prSet/>
      <dgm:spPr/>
      <dgm:t>
        <a:bodyPr/>
        <a:lstStyle/>
        <a:p>
          <a:endParaRPr lang="es-ES"/>
        </a:p>
      </dgm:t>
    </dgm:pt>
    <dgm:pt modelId="{4330CA9B-3BC7-4C5C-AC37-157852E2377B}" type="sibTrans" cxnId="{EDAE04FA-6882-498A-9CCF-B5130CDE6736}">
      <dgm:prSet/>
      <dgm:spPr/>
      <dgm:t>
        <a:bodyPr/>
        <a:lstStyle/>
        <a:p>
          <a:endParaRPr lang="es-ES"/>
        </a:p>
      </dgm:t>
    </dgm:pt>
    <dgm:pt modelId="{911E5774-A153-4A09-8E09-01CE24D35A0C}">
      <dgm:prSet phldrT="[Texto]" custT="1"/>
      <dgm:spPr/>
      <dgm:t>
        <a:bodyPr/>
        <a:lstStyle/>
        <a:p>
          <a:r>
            <a:rPr lang="es-MX" sz="1200" dirty="0"/>
            <a:t>Metal</a:t>
          </a:r>
        </a:p>
      </dgm:t>
    </dgm:pt>
    <dgm:pt modelId="{DD5B0018-8DB8-4479-8DBD-0449CB9C6104}" type="parTrans" cxnId="{C2EA7EC4-C5B2-4CB0-B93B-EDEB2F99EC1F}">
      <dgm:prSet/>
      <dgm:spPr/>
      <dgm:t>
        <a:bodyPr/>
        <a:lstStyle/>
        <a:p>
          <a:endParaRPr lang="es-ES"/>
        </a:p>
      </dgm:t>
    </dgm:pt>
    <dgm:pt modelId="{DEF87809-D8A5-4BA9-B211-8F04374B1927}" type="sibTrans" cxnId="{C2EA7EC4-C5B2-4CB0-B93B-EDEB2F99EC1F}">
      <dgm:prSet/>
      <dgm:spPr/>
      <dgm:t>
        <a:bodyPr/>
        <a:lstStyle/>
        <a:p>
          <a:endParaRPr lang="es-ES"/>
        </a:p>
      </dgm:t>
    </dgm:pt>
    <dgm:pt modelId="{348AE8AD-FF8E-44F0-9E66-8936FF3CCD3D}">
      <dgm:prSet phldrT="[Texto]" custT="1"/>
      <dgm:spPr/>
      <dgm:t>
        <a:bodyPr/>
        <a:lstStyle/>
        <a:p>
          <a:r>
            <a:rPr lang="es-MX" sz="1200" dirty="0"/>
            <a:t>Cuero sintético</a:t>
          </a:r>
        </a:p>
      </dgm:t>
    </dgm:pt>
    <dgm:pt modelId="{6BCC9C7B-1BAF-49ED-8A2F-E997329B9967}" type="parTrans" cxnId="{70F30CAB-5E40-4E9B-9FD1-C9270C4FE8EA}">
      <dgm:prSet/>
      <dgm:spPr/>
      <dgm:t>
        <a:bodyPr/>
        <a:lstStyle/>
        <a:p>
          <a:endParaRPr lang="es-ES"/>
        </a:p>
      </dgm:t>
    </dgm:pt>
    <dgm:pt modelId="{C9AE8150-C642-4E75-85FC-E244969D68A4}" type="sibTrans" cxnId="{70F30CAB-5E40-4E9B-9FD1-C9270C4FE8EA}">
      <dgm:prSet/>
      <dgm:spPr/>
      <dgm:t>
        <a:bodyPr/>
        <a:lstStyle/>
        <a:p>
          <a:endParaRPr lang="es-ES"/>
        </a:p>
      </dgm:t>
    </dgm:pt>
    <dgm:pt modelId="{157117DD-065C-41E0-BF0C-B1A3CCCF2B55}">
      <dgm:prSet phldrT="[Texto]" custT="1"/>
      <dgm:spPr/>
      <dgm:t>
        <a:bodyPr/>
        <a:lstStyle/>
        <a:p>
          <a:r>
            <a:rPr lang="es-MX" sz="1200" dirty="0"/>
            <a:t>Adaptable por tipo de usuario.</a:t>
          </a:r>
        </a:p>
      </dgm:t>
    </dgm:pt>
    <dgm:pt modelId="{A7E05EFE-D18E-41DC-8FAA-E999B901F582}" type="parTrans" cxnId="{77E6C562-7D8A-48E9-AA23-536C1291AF1D}">
      <dgm:prSet/>
      <dgm:spPr/>
      <dgm:t>
        <a:bodyPr/>
        <a:lstStyle/>
        <a:p>
          <a:endParaRPr lang="es-ES"/>
        </a:p>
      </dgm:t>
    </dgm:pt>
    <dgm:pt modelId="{46985C24-617E-425F-A7F3-614E80F4B6E6}" type="sibTrans" cxnId="{77E6C562-7D8A-48E9-AA23-536C1291AF1D}">
      <dgm:prSet/>
      <dgm:spPr/>
      <dgm:t>
        <a:bodyPr/>
        <a:lstStyle/>
        <a:p>
          <a:endParaRPr lang="es-ES"/>
        </a:p>
      </dgm:t>
    </dgm:pt>
    <dgm:pt modelId="{EB9F3154-3AA6-44B9-8F9C-190412EDDCB1}">
      <dgm:prSet phldrT="[Texto]" custT="1"/>
      <dgm:spPr/>
      <dgm:t>
        <a:bodyPr/>
        <a:lstStyle/>
        <a:p>
          <a:r>
            <a:rPr lang="es-MX" sz="1200" dirty="0"/>
            <a:t>Comodidad para personas de distintas alturas.</a:t>
          </a:r>
        </a:p>
      </dgm:t>
    </dgm:pt>
    <dgm:pt modelId="{0C0993C3-8A1E-436B-8CF0-2C93244BC876}" type="parTrans" cxnId="{93017008-EE88-48DB-B5F0-DAD21FCC6DE2}">
      <dgm:prSet/>
      <dgm:spPr/>
      <dgm:t>
        <a:bodyPr/>
        <a:lstStyle/>
        <a:p>
          <a:endParaRPr lang="es-ES"/>
        </a:p>
      </dgm:t>
    </dgm:pt>
    <dgm:pt modelId="{00B02B13-BB28-46E2-87D3-628CF1FF8E54}" type="sibTrans" cxnId="{93017008-EE88-48DB-B5F0-DAD21FCC6DE2}">
      <dgm:prSet/>
      <dgm:spPr/>
      <dgm:t>
        <a:bodyPr/>
        <a:lstStyle/>
        <a:p>
          <a:endParaRPr lang="es-ES"/>
        </a:p>
      </dgm:t>
    </dgm:pt>
    <dgm:pt modelId="{29C84081-E82E-4D58-AA5E-8FE5C10B95F9}">
      <dgm:prSet phldrT="[Texto]" custT="1"/>
      <dgm:spPr/>
      <dgm:t>
        <a:bodyPr/>
        <a:lstStyle/>
        <a:p>
          <a:r>
            <a:rPr lang="es-MX" sz="1200" dirty="0"/>
            <a:t>Transformaciones rápidas.</a:t>
          </a:r>
        </a:p>
      </dgm:t>
    </dgm:pt>
    <dgm:pt modelId="{157F3C41-5D0F-466F-B0FB-182918C5AE20}" type="parTrans" cxnId="{DA6B7742-8B5D-47BA-830A-C986AA025192}">
      <dgm:prSet/>
      <dgm:spPr/>
      <dgm:t>
        <a:bodyPr/>
        <a:lstStyle/>
        <a:p>
          <a:endParaRPr lang="es-ES"/>
        </a:p>
      </dgm:t>
    </dgm:pt>
    <dgm:pt modelId="{4727BAEC-B4B8-423C-815D-9089704C30A6}" type="sibTrans" cxnId="{DA6B7742-8B5D-47BA-830A-C986AA025192}">
      <dgm:prSet/>
      <dgm:spPr/>
      <dgm:t>
        <a:bodyPr/>
        <a:lstStyle/>
        <a:p>
          <a:endParaRPr lang="es-ES"/>
        </a:p>
      </dgm:t>
    </dgm:pt>
    <dgm:pt modelId="{0FAB0691-C4C6-4587-B1E0-12F25ABCA1DD}">
      <dgm:prSet phldrT="[Texto]" custT="1"/>
      <dgm:spPr/>
      <dgm:t>
        <a:bodyPr/>
        <a:lstStyle/>
        <a:p>
          <a:r>
            <a:rPr lang="es-MX" sz="1200" dirty="0"/>
            <a:t>Mecanismos sencillos y cómodos de usar</a:t>
          </a:r>
        </a:p>
      </dgm:t>
    </dgm:pt>
    <dgm:pt modelId="{F2101ECD-37C6-4972-B155-65DD614DA569}" type="parTrans" cxnId="{79E8D866-52C7-4A9C-8CEC-AE9A8819EA4A}">
      <dgm:prSet/>
      <dgm:spPr/>
      <dgm:t>
        <a:bodyPr/>
        <a:lstStyle/>
        <a:p>
          <a:endParaRPr lang="es-ES"/>
        </a:p>
      </dgm:t>
    </dgm:pt>
    <dgm:pt modelId="{F6B4232C-E141-4B8C-9C80-34257217F9AF}" type="sibTrans" cxnId="{79E8D866-52C7-4A9C-8CEC-AE9A8819EA4A}">
      <dgm:prSet/>
      <dgm:spPr/>
      <dgm:t>
        <a:bodyPr/>
        <a:lstStyle/>
        <a:p>
          <a:endParaRPr lang="es-ES"/>
        </a:p>
      </dgm:t>
    </dgm:pt>
    <dgm:pt modelId="{280EB3FD-A99B-46A5-A190-E126C6804FDD}">
      <dgm:prSet phldrT="[Texto]" custT="1"/>
      <dgm:spPr/>
      <dgm:t>
        <a:bodyPr/>
        <a:lstStyle/>
        <a:p>
          <a:r>
            <a:rPr lang="es-MX" sz="1200" dirty="0"/>
            <a:t>Habitaciones pequeñas</a:t>
          </a:r>
        </a:p>
      </dgm:t>
    </dgm:pt>
    <dgm:pt modelId="{49825CC4-2E7F-4A4C-BD77-9C51B6F6041D}" type="parTrans" cxnId="{CC3BB9DB-AF89-4E56-960B-117D3FFF1335}">
      <dgm:prSet/>
      <dgm:spPr/>
      <dgm:t>
        <a:bodyPr/>
        <a:lstStyle/>
        <a:p>
          <a:endParaRPr lang="es-ES"/>
        </a:p>
      </dgm:t>
    </dgm:pt>
    <dgm:pt modelId="{9D973D09-15E5-432D-94BC-29547BA790F7}" type="sibTrans" cxnId="{CC3BB9DB-AF89-4E56-960B-117D3FFF1335}">
      <dgm:prSet/>
      <dgm:spPr/>
      <dgm:t>
        <a:bodyPr/>
        <a:lstStyle/>
        <a:p>
          <a:endParaRPr lang="es-ES"/>
        </a:p>
      </dgm:t>
    </dgm:pt>
    <dgm:pt modelId="{8A830431-3657-4681-A5D9-51D86F3F88DD}">
      <dgm:prSet phldrT="[Texto]" custT="1"/>
      <dgm:spPr/>
      <dgm:t>
        <a:bodyPr/>
        <a:lstStyle/>
        <a:p>
          <a:r>
            <a:rPr lang="es-MX" sz="1200" dirty="0"/>
            <a:t>Zonas de descanso</a:t>
          </a:r>
        </a:p>
      </dgm:t>
    </dgm:pt>
    <dgm:pt modelId="{448E3A94-0FB0-4A66-A34A-CD3D67E0ACD8}" type="parTrans" cxnId="{84ECBB35-B981-46CF-A812-2669C7932B7D}">
      <dgm:prSet/>
      <dgm:spPr/>
      <dgm:t>
        <a:bodyPr/>
        <a:lstStyle/>
        <a:p>
          <a:endParaRPr lang="es-ES"/>
        </a:p>
      </dgm:t>
    </dgm:pt>
    <dgm:pt modelId="{A6DCA7D9-5648-42B2-BE17-9F4693D64BD3}" type="sibTrans" cxnId="{84ECBB35-B981-46CF-A812-2669C7932B7D}">
      <dgm:prSet/>
      <dgm:spPr/>
      <dgm:t>
        <a:bodyPr/>
        <a:lstStyle/>
        <a:p>
          <a:endParaRPr lang="es-ES"/>
        </a:p>
      </dgm:t>
    </dgm:pt>
    <dgm:pt modelId="{A35C1C62-1E2B-475C-8E76-B804D224C389}">
      <dgm:prSet phldrT="[Texto]" custT="1"/>
      <dgm:spPr/>
      <dgm:t>
        <a:bodyPr/>
        <a:lstStyle/>
        <a:p>
          <a:r>
            <a:rPr lang="es-MX" sz="1200" dirty="0"/>
            <a:t>Ambientes que cambian de función</a:t>
          </a:r>
        </a:p>
      </dgm:t>
    </dgm:pt>
    <dgm:pt modelId="{6C5900B7-83D6-4357-B2FB-5D04ACD69F01}" type="parTrans" cxnId="{7C48887A-6C6C-4E23-913A-4ED0DBF7F7C0}">
      <dgm:prSet/>
      <dgm:spPr/>
      <dgm:t>
        <a:bodyPr/>
        <a:lstStyle/>
        <a:p>
          <a:endParaRPr lang="es-ES"/>
        </a:p>
      </dgm:t>
    </dgm:pt>
    <dgm:pt modelId="{A892E35F-3ADA-4BA2-95E6-547B4B7E5C63}" type="sibTrans" cxnId="{7C48887A-6C6C-4E23-913A-4ED0DBF7F7C0}">
      <dgm:prSet/>
      <dgm:spPr/>
      <dgm:t>
        <a:bodyPr/>
        <a:lstStyle/>
        <a:p>
          <a:endParaRPr lang="es-ES"/>
        </a:p>
      </dgm:t>
    </dgm:pt>
    <dgm:pt modelId="{9663E842-6EF0-4EE7-AF4A-53D1EDECEEF6}" type="pres">
      <dgm:prSet presAssocID="{1816DF86-F9A0-423D-8331-7B0C1B0CF66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FF7126A-B450-478E-9E3A-916E57495060}" type="pres">
      <dgm:prSet presAssocID="{71C672DD-D1F4-471A-BCDA-749D6C682223}" presName="textCenter" presStyleLbl="node1" presStyleIdx="0" presStyleCnt="19" custScaleX="130445" custScaleY="53492"/>
      <dgm:spPr/>
    </dgm:pt>
    <dgm:pt modelId="{279BD4A0-B969-46DA-A7C9-FF3990946F3A}" type="pres">
      <dgm:prSet presAssocID="{71C672DD-D1F4-471A-BCDA-749D6C682223}" presName="cycle_1" presStyleCnt="0"/>
      <dgm:spPr/>
    </dgm:pt>
    <dgm:pt modelId="{51195ACE-02CC-4F7D-9021-BC624A0DA975}" type="pres">
      <dgm:prSet presAssocID="{C45DBB9A-6DAA-420D-9596-A562309CC170}" presName="childCenter1" presStyleLbl="node1" presStyleIdx="1" presStyleCnt="19" custScaleX="142757" custLinFactNeighborX="36837" custLinFactNeighborY="31023"/>
      <dgm:spPr/>
    </dgm:pt>
    <dgm:pt modelId="{B6587483-0603-4A3D-9DB5-1CB173F94DA8}" type="pres">
      <dgm:prSet presAssocID="{3FEB85E3-CACE-43E1-8C28-B36CE7E9CC69}" presName="Name141" presStyleLbl="parChTrans1D3" presStyleIdx="0" presStyleCnt="13"/>
      <dgm:spPr/>
    </dgm:pt>
    <dgm:pt modelId="{8D667CA9-03FF-4BEC-9A9F-95E2AE15761A}" type="pres">
      <dgm:prSet presAssocID="{735F82C7-3F9A-4A61-8E9E-FAED437999E4}" presName="text1" presStyleLbl="node1" presStyleIdx="2" presStyleCnt="19" custScaleY="88895" custRadScaleRad="45440" custRadScaleInc="-103228">
        <dgm:presLayoutVars>
          <dgm:bulletEnabled val="1"/>
        </dgm:presLayoutVars>
      </dgm:prSet>
      <dgm:spPr/>
    </dgm:pt>
    <dgm:pt modelId="{45DFE4A8-96B7-4F15-8215-A937F0D3EFCD}" type="pres">
      <dgm:prSet presAssocID="{63C4F3AC-0207-46DE-99CD-8219A8825685}" presName="Name141" presStyleLbl="parChTrans1D3" presStyleIdx="1" presStyleCnt="13"/>
      <dgm:spPr/>
    </dgm:pt>
    <dgm:pt modelId="{8A7F5E29-D87E-4E03-9D9B-D41ECBA99973}" type="pres">
      <dgm:prSet presAssocID="{7C391106-2D92-4C28-9EA1-C8BD64D4CCA0}" presName="text1" presStyleLbl="node1" presStyleIdx="3" presStyleCnt="19" custScaleX="146425" custRadScaleRad="112964" custRadScaleInc="-119401">
        <dgm:presLayoutVars>
          <dgm:bulletEnabled val="1"/>
        </dgm:presLayoutVars>
      </dgm:prSet>
      <dgm:spPr/>
    </dgm:pt>
    <dgm:pt modelId="{57FD2059-E0BD-472A-BE2F-ECB9645863B7}" type="pres">
      <dgm:prSet presAssocID="{2B990D93-226E-4F69-93BB-76BD831E79DC}" presName="Name141" presStyleLbl="parChTrans1D3" presStyleIdx="2" presStyleCnt="13"/>
      <dgm:spPr/>
    </dgm:pt>
    <dgm:pt modelId="{B4FC44EC-CB0C-422B-9792-157C99FB3300}" type="pres">
      <dgm:prSet presAssocID="{E8992D62-4560-41C9-A29F-8C7764977708}" presName="text1" presStyleLbl="node1" presStyleIdx="4" presStyleCnt="19" custRadScaleRad="215189" custRadScaleInc="-268922">
        <dgm:presLayoutVars>
          <dgm:bulletEnabled val="1"/>
        </dgm:presLayoutVars>
      </dgm:prSet>
      <dgm:spPr/>
    </dgm:pt>
    <dgm:pt modelId="{E59A54BA-AF98-4EBB-931A-1F45C9CD9B29}" type="pres">
      <dgm:prSet presAssocID="{BF0DAFE9-81B5-4BCC-82AD-F81C55C6CF40}" presName="Name144" presStyleLbl="parChTrans1D2" presStyleIdx="0" presStyleCnt="5"/>
      <dgm:spPr/>
    </dgm:pt>
    <dgm:pt modelId="{462715B7-01F3-48F1-91CC-368B4B035807}" type="pres">
      <dgm:prSet presAssocID="{71C672DD-D1F4-471A-BCDA-749D6C682223}" presName="cycle_2" presStyleCnt="0"/>
      <dgm:spPr/>
    </dgm:pt>
    <dgm:pt modelId="{B5400ECE-DF20-4C6A-AF1B-7E46FD67D531}" type="pres">
      <dgm:prSet presAssocID="{DFF40837-1751-4B66-BF0E-E252F1F04FFC}" presName="childCenter2" presStyleLbl="node1" presStyleIdx="5" presStyleCnt="19" custLinFactNeighborX="-11095" custLinFactNeighborY="7970"/>
      <dgm:spPr/>
    </dgm:pt>
    <dgm:pt modelId="{5A50B4B5-3A71-46A4-92D8-8C3AC4E6C733}" type="pres">
      <dgm:prSet presAssocID="{E5144B0C-23B0-4F6F-AE87-2CA948C9EFE1}" presName="Name218" presStyleLbl="parChTrans1D3" presStyleIdx="3" presStyleCnt="13"/>
      <dgm:spPr/>
    </dgm:pt>
    <dgm:pt modelId="{A221BDB1-9C2D-453F-A80D-8717AD047D7C}" type="pres">
      <dgm:prSet presAssocID="{D5CDC53F-5434-436C-9A44-DC452CB980A6}" presName="text2" presStyleLbl="node1" presStyleIdx="6" presStyleCnt="19" custScaleX="193946" custScaleY="134565" custRadScaleRad="135673" custRadScaleInc="23268">
        <dgm:presLayoutVars>
          <dgm:bulletEnabled val="1"/>
        </dgm:presLayoutVars>
      </dgm:prSet>
      <dgm:spPr/>
    </dgm:pt>
    <dgm:pt modelId="{17B64649-E9FE-42AC-BFC7-1C523DECA9A9}" type="pres">
      <dgm:prSet presAssocID="{C0274E38-01A1-4395-BB99-BA7B95D6C61E}" presName="Name218" presStyleLbl="parChTrans1D3" presStyleIdx="4" presStyleCnt="13"/>
      <dgm:spPr/>
    </dgm:pt>
    <dgm:pt modelId="{616E55DD-6CBC-4069-8B80-560347DB2B14}" type="pres">
      <dgm:prSet presAssocID="{47AC2752-6F85-4337-BB88-8C1E639635DE}" presName="text2" presStyleLbl="node1" presStyleIdx="7" presStyleCnt="19" custScaleX="133454" custScaleY="89823" custRadScaleRad="102197" custRadScaleInc="-8931">
        <dgm:presLayoutVars>
          <dgm:bulletEnabled val="1"/>
        </dgm:presLayoutVars>
      </dgm:prSet>
      <dgm:spPr/>
    </dgm:pt>
    <dgm:pt modelId="{927950A4-2D2E-4E6C-8A72-9AEDCCA4AB6B}" type="pres">
      <dgm:prSet presAssocID="{D4E15ECC-CE34-492B-8A80-836C8FA8527E}" presName="Name221" presStyleLbl="parChTrans1D2" presStyleIdx="1" presStyleCnt="5"/>
      <dgm:spPr/>
    </dgm:pt>
    <dgm:pt modelId="{75110B26-C224-4E73-BAB3-B18CC92EE9AE}" type="pres">
      <dgm:prSet presAssocID="{71C672DD-D1F4-471A-BCDA-749D6C682223}" presName="cycle_3" presStyleCnt="0"/>
      <dgm:spPr/>
    </dgm:pt>
    <dgm:pt modelId="{3639A7B5-C8BA-4179-AE91-634F2A027A70}" type="pres">
      <dgm:prSet presAssocID="{02A4CA29-FD7D-4DE8-95EC-4BB79FFA11C5}" presName="childCenter3" presStyleLbl="node1" presStyleIdx="8" presStyleCnt="19" custScaleX="164257" custLinFactNeighborX="5377" custLinFactNeighborY="-17661"/>
      <dgm:spPr/>
    </dgm:pt>
    <dgm:pt modelId="{529CEA29-152B-4ADC-BAF6-A8AA8B3F610D}" type="pres">
      <dgm:prSet presAssocID="{5DEA020A-1124-4158-AF16-63E2DC86986A}" presName="Name285" presStyleLbl="parChTrans1D3" presStyleIdx="5" presStyleCnt="13"/>
      <dgm:spPr/>
    </dgm:pt>
    <dgm:pt modelId="{F5C7D9EE-84A8-413A-B805-F3C37F7BE384}" type="pres">
      <dgm:prSet presAssocID="{A1D9A9D9-265F-4631-8FD0-825BB30BD6DA}" presName="text3" presStyleLbl="node1" presStyleIdx="9" presStyleCnt="19" custScaleX="210580" custScaleY="111372" custRadScaleRad="172305" custRadScaleInc="47722">
        <dgm:presLayoutVars>
          <dgm:bulletEnabled val="1"/>
        </dgm:presLayoutVars>
      </dgm:prSet>
      <dgm:spPr/>
    </dgm:pt>
    <dgm:pt modelId="{07BDBE3D-A322-4E5A-BBD9-9313D6650A47}" type="pres">
      <dgm:prSet presAssocID="{D92A77D7-B10A-4142-A19B-378DEF40A099}" presName="Name285" presStyleLbl="parChTrans1D3" presStyleIdx="6" presStyleCnt="13"/>
      <dgm:spPr/>
    </dgm:pt>
    <dgm:pt modelId="{BB304B5C-94E7-44BC-BEA0-AE8671DC0A54}" type="pres">
      <dgm:prSet presAssocID="{E94B741B-A7FE-4E21-BE22-FCC54F5A63CA}" presName="text3" presStyleLbl="node1" presStyleIdx="10" presStyleCnt="19" custScaleX="180732" custScaleY="181902" custRadScaleRad="174379" custRadScaleInc="-55534">
        <dgm:presLayoutVars>
          <dgm:bulletEnabled val="1"/>
        </dgm:presLayoutVars>
      </dgm:prSet>
      <dgm:spPr/>
    </dgm:pt>
    <dgm:pt modelId="{4F205C99-07FC-46F0-9488-8A21F518B174}" type="pres">
      <dgm:prSet presAssocID="{A55C3EB7-F5D8-4F2F-8565-9812826082C2}" presName="Name285" presStyleLbl="parChTrans1D3" presStyleIdx="7" presStyleCnt="13"/>
      <dgm:spPr/>
    </dgm:pt>
    <dgm:pt modelId="{85B6AB28-B987-4C6F-A4C1-6298457233D7}" type="pres">
      <dgm:prSet presAssocID="{B3E05DDD-B240-43E9-9EA2-CA08A3E8E34F}" presName="text3" presStyleLbl="node1" presStyleIdx="11" presStyleCnt="19" custScaleX="135857" custScaleY="109543" custRadScaleRad="146607" custRadScaleInc="84623">
        <dgm:presLayoutVars>
          <dgm:bulletEnabled val="1"/>
        </dgm:presLayoutVars>
      </dgm:prSet>
      <dgm:spPr/>
    </dgm:pt>
    <dgm:pt modelId="{CFD791EA-C6B9-4772-87F7-9243D778EB79}" type="pres">
      <dgm:prSet presAssocID="{9BB321AC-8886-4997-9936-01C38DE71409}" presName="Name288" presStyleLbl="parChTrans1D2" presStyleIdx="2" presStyleCnt="5"/>
      <dgm:spPr/>
    </dgm:pt>
    <dgm:pt modelId="{3538F0DA-5419-4796-98DF-11E546AEE9C1}" type="pres">
      <dgm:prSet presAssocID="{71C672DD-D1F4-471A-BCDA-749D6C682223}" presName="cycle_4" presStyleCnt="0"/>
      <dgm:spPr/>
    </dgm:pt>
    <dgm:pt modelId="{F52CE56B-9DD4-47BD-B978-80F6CE9A149E}" type="pres">
      <dgm:prSet presAssocID="{ADB063D1-1B79-4B50-BF5B-F9BC8BFD4A7B}" presName="childCenter4" presStyleLbl="node1" presStyleIdx="12" presStyleCnt="19" custScaleX="129929" custLinFactNeighborX="22668" custLinFactNeighborY="-17836"/>
      <dgm:spPr/>
    </dgm:pt>
    <dgm:pt modelId="{0BE0018B-D436-485C-B0F7-90AE861CBEFB}" type="pres">
      <dgm:prSet presAssocID="{E66BD624-94E9-4139-BA31-D0B0B382F794}" presName="Name342" presStyleLbl="parChTrans1D3" presStyleIdx="8" presStyleCnt="13"/>
      <dgm:spPr/>
    </dgm:pt>
    <dgm:pt modelId="{C59C99EF-CE75-4978-B9FE-D1DC7C1DA75C}" type="pres">
      <dgm:prSet presAssocID="{E5AA76D4-7BC3-4744-9A48-1F2A651AEE77}" presName="text4" presStyleLbl="node1" presStyleIdx="13" presStyleCnt="19" custScaleX="148391" custScaleY="133927" custRadScaleRad="200530" custRadScaleInc="-90613">
        <dgm:presLayoutVars>
          <dgm:bulletEnabled val="1"/>
        </dgm:presLayoutVars>
      </dgm:prSet>
      <dgm:spPr/>
    </dgm:pt>
    <dgm:pt modelId="{225E62FB-A68E-4D16-B063-C8C89481685A}" type="pres">
      <dgm:prSet presAssocID="{C80AB65A-ED14-4C6F-AA26-1C002AE83849}" presName="Name342" presStyleLbl="parChTrans1D3" presStyleIdx="9" presStyleCnt="13"/>
      <dgm:spPr/>
    </dgm:pt>
    <dgm:pt modelId="{A342DA59-7CE2-4E46-9C19-7DD76B828246}" type="pres">
      <dgm:prSet presAssocID="{DB9AB3E3-3742-4BE2-9957-C66C6913FA91}" presName="text4" presStyleLbl="node1" presStyleIdx="14" presStyleCnt="19" custScaleX="140828" custScaleY="111151" custRadScaleRad="156773" custRadScaleInc="-202947">
        <dgm:presLayoutVars>
          <dgm:bulletEnabled val="1"/>
        </dgm:presLayoutVars>
      </dgm:prSet>
      <dgm:spPr/>
    </dgm:pt>
    <dgm:pt modelId="{556EB2D0-F54E-4DB5-AA9A-26EB04190D28}" type="pres">
      <dgm:prSet presAssocID="{9EAC9350-EDB5-45E6-A982-7C88A0B89AFA}" presName="Name342" presStyleLbl="parChTrans1D3" presStyleIdx="10" presStyleCnt="13"/>
      <dgm:spPr/>
    </dgm:pt>
    <dgm:pt modelId="{4FF950A2-96C6-4991-ABD5-8AA6F2DCAA4C}" type="pres">
      <dgm:prSet presAssocID="{74E89E50-C19E-4B37-A6E6-9EB16E4B72EE}" presName="text4" presStyleLbl="node1" presStyleIdx="15" presStyleCnt="19" custScaleX="162078" custScaleY="120044" custRadScaleRad="106063" custRadScaleInc="40423">
        <dgm:presLayoutVars>
          <dgm:bulletEnabled val="1"/>
        </dgm:presLayoutVars>
      </dgm:prSet>
      <dgm:spPr/>
    </dgm:pt>
    <dgm:pt modelId="{49BE21D9-3CCA-4DF5-87D6-C08018E623D0}" type="pres">
      <dgm:prSet presAssocID="{D8542725-6AF0-4A4B-8F4E-8FAE884A5A39}" presName="Name345" presStyleLbl="parChTrans1D2" presStyleIdx="3" presStyleCnt="5"/>
      <dgm:spPr/>
    </dgm:pt>
    <dgm:pt modelId="{0B306699-E492-497F-AF4F-7F5D8B5939FC}" type="pres">
      <dgm:prSet presAssocID="{71C672DD-D1F4-471A-BCDA-749D6C682223}" presName="cycle_5" presStyleCnt="0"/>
      <dgm:spPr/>
    </dgm:pt>
    <dgm:pt modelId="{F9B18E4E-6782-46B3-AF38-85391E24A464}" type="pres">
      <dgm:prSet presAssocID="{1958AEE7-C3A9-49BB-B8CD-DFE896092AD4}" presName="childCenter5" presStyleLbl="node1" presStyleIdx="16" presStyleCnt="19" custScaleX="148458" custLinFactNeighborX="22241" custLinFactNeighborY="-28951"/>
      <dgm:spPr/>
    </dgm:pt>
    <dgm:pt modelId="{DE35E28C-AB46-4BE2-8BFE-DB26131DDE34}" type="pres">
      <dgm:prSet presAssocID="{DD4E9149-2280-46D3-888A-E99B177EF001}" presName="Name389" presStyleLbl="parChTrans1D3" presStyleIdx="11" presStyleCnt="13"/>
      <dgm:spPr/>
    </dgm:pt>
    <dgm:pt modelId="{69C6ED41-7A46-426D-A7A3-ED08710EBE3C}" type="pres">
      <dgm:prSet presAssocID="{A816A1FF-61CA-414F-909E-A54EF3212B73}" presName="text5" presStyleLbl="node1" presStyleIdx="17" presStyleCnt="19" custScaleX="246685" custScaleY="130903" custRadScaleRad="174693" custRadScaleInc="109620">
        <dgm:presLayoutVars>
          <dgm:bulletEnabled val="1"/>
        </dgm:presLayoutVars>
      </dgm:prSet>
      <dgm:spPr/>
    </dgm:pt>
    <dgm:pt modelId="{9F886460-4140-461C-94E0-717A02CDF533}" type="pres">
      <dgm:prSet presAssocID="{09BFB44E-0BF8-4D80-9D38-1621C4B454D4}" presName="Name389" presStyleLbl="parChTrans1D3" presStyleIdx="12" presStyleCnt="13"/>
      <dgm:spPr/>
    </dgm:pt>
    <dgm:pt modelId="{E292ED1B-0F51-4883-BC17-002A5C7C243A}" type="pres">
      <dgm:prSet presAssocID="{0CAABC4F-079A-4E92-9A8D-FB1CBA9BE840}" presName="text5" presStyleLbl="node1" presStyleIdx="18" presStyleCnt="19" custScaleX="200731" custScaleY="150033" custRadScaleRad="137609" custRadScaleInc="-72814">
        <dgm:presLayoutVars>
          <dgm:bulletEnabled val="1"/>
        </dgm:presLayoutVars>
      </dgm:prSet>
      <dgm:spPr/>
    </dgm:pt>
    <dgm:pt modelId="{68731E38-2E30-456F-9B33-73D4C99CE6E8}" type="pres">
      <dgm:prSet presAssocID="{76924653-661E-4A8E-AA4B-E37ECC9CAEA3}" presName="Name392" presStyleLbl="parChTrans1D2" presStyleIdx="4" presStyleCnt="5"/>
      <dgm:spPr/>
    </dgm:pt>
  </dgm:ptLst>
  <dgm:cxnLst>
    <dgm:cxn modelId="{F409C502-985F-47D5-A051-B5793E92C658}" type="presOf" srcId="{C45DBB9A-6DAA-420D-9596-A562309CC170}" destId="{51195ACE-02CC-4F7D-9021-BC624A0DA975}" srcOrd="0" destOrd="0" presId="urn:microsoft.com/office/officeart/2008/layout/RadialCluster"/>
    <dgm:cxn modelId="{93017008-EE88-48DB-B5F0-DAD21FCC6DE2}" srcId="{A816A1FF-61CA-414F-909E-A54EF3212B73}" destId="{EB9F3154-3AA6-44B9-8F9C-190412EDDCB1}" srcOrd="1" destOrd="0" parTransId="{0C0993C3-8A1E-436B-8CF0-2C93244BC876}" sibTransId="{00B02B13-BB28-46E2-87D3-628CF1FF8E54}"/>
    <dgm:cxn modelId="{795E9608-1425-476C-8CF2-27E290E44C91}" type="presOf" srcId="{C0274E38-01A1-4395-BB99-BA7B95D6C61E}" destId="{17B64649-E9FE-42AC-BFC7-1C523DECA9A9}" srcOrd="0" destOrd="0" presId="urn:microsoft.com/office/officeart/2008/layout/RadialCluster"/>
    <dgm:cxn modelId="{0119A609-7B27-4A4D-87FC-DD03420507B6}" srcId="{DB9AB3E3-3742-4BE2-9957-C66C6913FA91}" destId="{C6B22F97-71AD-4ABD-A646-FAF341BE090D}" srcOrd="1" destOrd="0" parTransId="{D436B775-ECFC-4687-B019-AB396B8625E8}" sibTransId="{EB666AF4-383B-49E1-AA74-3EE6EC0DFF7E}"/>
    <dgm:cxn modelId="{FCC73A0A-9D2F-4C5E-8270-65A36C3324FB}" type="presOf" srcId="{E94B741B-A7FE-4E21-BE22-FCC54F5A63CA}" destId="{BB304B5C-94E7-44BC-BEA0-AE8671DC0A54}" srcOrd="0" destOrd="0" presId="urn:microsoft.com/office/officeart/2008/layout/RadialCluster"/>
    <dgm:cxn modelId="{683B440E-A1F7-4F2C-984E-68E531407208}" type="presOf" srcId="{DFF40837-1751-4B66-BF0E-E252F1F04FFC}" destId="{B5400ECE-DF20-4C6A-AF1B-7E46FD67D531}" srcOrd="0" destOrd="0" presId="urn:microsoft.com/office/officeart/2008/layout/RadialCluster"/>
    <dgm:cxn modelId="{75EA290F-3EB0-4D54-9DDA-97404A4D8621}" srcId="{1958AEE7-C3A9-49BB-B8CD-DFE896092AD4}" destId="{A816A1FF-61CA-414F-909E-A54EF3212B73}" srcOrd="0" destOrd="0" parTransId="{DD4E9149-2280-46D3-888A-E99B177EF001}" sibTransId="{A33EB856-866D-4888-8953-6A82830FB0DC}"/>
    <dgm:cxn modelId="{9F3BA611-C0E1-4DBF-8F9A-CBC5F033639D}" type="presOf" srcId="{D4E15ECC-CE34-492B-8A80-836C8FA8527E}" destId="{927950A4-2D2E-4E6C-8A72-9AEDCCA4AB6B}" srcOrd="0" destOrd="0" presId="urn:microsoft.com/office/officeart/2008/layout/RadialCluster"/>
    <dgm:cxn modelId="{85993018-AA00-4D25-A00C-D78952FB704B}" srcId="{ADB063D1-1B79-4B50-BF5B-F9BC8BFD4A7B}" destId="{DB9AB3E3-3742-4BE2-9957-C66C6913FA91}" srcOrd="1" destOrd="0" parTransId="{C80AB65A-ED14-4C6F-AA26-1C002AE83849}" sibTransId="{8D5EF154-9CC4-4888-A47B-48545B087282}"/>
    <dgm:cxn modelId="{FCCA2A1C-80B3-4398-B168-360A7038AAFE}" srcId="{71C672DD-D1F4-471A-BCDA-749D6C682223}" destId="{ADB063D1-1B79-4B50-BF5B-F9BC8BFD4A7B}" srcOrd="3" destOrd="0" parTransId="{D8542725-6AF0-4A4B-8F4E-8FAE884A5A39}" sibTransId="{6D5DABC4-9173-414B-BBE9-4233F32ADE8E}"/>
    <dgm:cxn modelId="{D5D6E71C-CFCA-494C-98C3-845DCE82C670}" type="presOf" srcId="{09BFB44E-0BF8-4D80-9D38-1621C4B454D4}" destId="{9F886460-4140-461C-94E0-717A02CDF533}" srcOrd="0" destOrd="0" presId="urn:microsoft.com/office/officeart/2008/layout/RadialCluster"/>
    <dgm:cxn modelId="{666DAA22-768D-4FCA-88BA-D2A3114D76AF}" type="presOf" srcId="{B3E05DDD-B240-43E9-9EA2-CA08A3E8E34F}" destId="{85B6AB28-B987-4C6F-A4C1-6298457233D7}" srcOrd="0" destOrd="0" presId="urn:microsoft.com/office/officeart/2008/layout/RadialCluster"/>
    <dgm:cxn modelId="{100BF926-FE76-49F3-9E88-EA1FB3A89654}" srcId="{E94B741B-A7FE-4E21-BE22-FCC54F5A63CA}" destId="{899056BB-C6CD-489E-A98A-050E91027FE0}" srcOrd="1" destOrd="0" parTransId="{E3CDF74A-BCE2-43E7-ACB6-9894D89C5389}" sibTransId="{35E05D73-93BC-4B35-AB20-EEBB70FE56F3}"/>
    <dgm:cxn modelId="{F54A5027-B12F-40F4-AEEB-C09600F63466}" type="presOf" srcId="{71C672DD-D1F4-471A-BCDA-749D6C682223}" destId="{0FF7126A-B450-478E-9E3A-916E57495060}" srcOrd="0" destOrd="0" presId="urn:microsoft.com/office/officeart/2008/layout/RadialCluster"/>
    <dgm:cxn modelId="{6949A529-7C39-42C5-A06A-8DF5D145DF7B}" type="presOf" srcId="{899056BB-C6CD-489E-A98A-050E91027FE0}" destId="{BB304B5C-94E7-44BC-BEA0-AE8671DC0A54}" srcOrd="0" destOrd="2" presId="urn:microsoft.com/office/officeart/2008/layout/RadialCluster"/>
    <dgm:cxn modelId="{5FC8132A-9AE5-489E-B0CF-F61A29F7D78A}" srcId="{C45DBB9A-6DAA-420D-9596-A562309CC170}" destId="{7C391106-2D92-4C28-9EA1-C8BD64D4CCA0}" srcOrd="1" destOrd="0" parTransId="{63C4F3AC-0207-46DE-99CD-8219A8825685}" sibTransId="{8B3D6097-236F-4333-90FB-73F6BF9AB814}"/>
    <dgm:cxn modelId="{E50F5C30-9973-44A1-A96A-81254F561801}" srcId="{A1D9A9D9-265F-4631-8FD0-825BB30BD6DA}" destId="{C4CA39E4-F2A3-45D7-86DE-8B0F033BCD0B}" srcOrd="0" destOrd="0" parTransId="{3E5C74ED-B6E1-4F50-ACA8-3AE5E1493647}" sibTransId="{A06042C5-602E-431C-82A3-552166674299}"/>
    <dgm:cxn modelId="{D6B96930-A01A-4D65-BC9B-C48EA3732702}" srcId="{71C672DD-D1F4-471A-BCDA-749D6C682223}" destId="{C45DBB9A-6DAA-420D-9596-A562309CC170}" srcOrd="0" destOrd="0" parTransId="{BF0DAFE9-81B5-4BCC-82AD-F81C55C6CF40}" sibTransId="{602B9F55-91A1-4E40-9CB1-9C5FCA3492D9}"/>
    <dgm:cxn modelId="{07EE9230-8605-4E25-BE22-7A142CE6F632}" srcId="{71C672DD-D1F4-471A-BCDA-749D6C682223}" destId="{02A4CA29-FD7D-4DE8-95EC-4BB79FFA11C5}" srcOrd="2" destOrd="0" parTransId="{9BB321AC-8886-4997-9936-01C38DE71409}" sibTransId="{42FAB1B2-13F6-4E18-A09D-9D70C8B72160}"/>
    <dgm:cxn modelId="{DFFAF031-E48C-4BF8-8929-AD03BF44F66A}" type="presOf" srcId="{8A830431-3657-4681-A5D9-51D86F3F88DD}" destId="{616E55DD-6CBC-4069-8B80-560347DB2B14}" srcOrd="0" destOrd="1" presId="urn:microsoft.com/office/officeart/2008/layout/RadialCluster"/>
    <dgm:cxn modelId="{831E0632-CCF6-4188-8B8F-8BF05C0D4397}" type="presOf" srcId="{05450BA7-620B-47E3-9EB3-A17E39841646}" destId="{F5C7D9EE-84A8-413A-B805-F3C37F7BE384}" srcOrd="0" destOrd="2" presId="urn:microsoft.com/office/officeart/2008/layout/RadialCluster"/>
    <dgm:cxn modelId="{84ECBB35-B981-46CF-A812-2669C7932B7D}" srcId="{47AC2752-6F85-4337-BB88-8C1E639635DE}" destId="{8A830431-3657-4681-A5D9-51D86F3F88DD}" srcOrd="0" destOrd="0" parTransId="{448E3A94-0FB0-4A66-A34A-CD3D67E0ACD8}" sibTransId="{A6DCA7D9-5648-42B2-BE17-9F4693D64BD3}"/>
    <dgm:cxn modelId="{53615737-1EEA-4AA8-853B-456960120793}" type="presOf" srcId="{63C4F3AC-0207-46DE-99CD-8219A8825685}" destId="{45DFE4A8-96B7-4F15-8215-A937F0D3EFCD}" srcOrd="0" destOrd="0" presId="urn:microsoft.com/office/officeart/2008/layout/RadialCluster"/>
    <dgm:cxn modelId="{3C1BB237-C1C1-457D-9881-458022BAA80D}" type="presOf" srcId="{29C84081-E82E-4D58-AA5E-8FE5C10B95F9}" destId="{E292ED1B-0F51-4883-BC17-002A5C7C243A}" srcOrd="0" destOrd="1" presId="urn:microsoft.com/office/officeart/2008/layout/RadialCluster"/>
    <dgm:cxn modelId="{C227A338-146A-4448-AE3B-B55E4EA8FA02}" srcId="{B3E05DDD-B240-43E9-9EA2-CA08A3E8E34F}" destId="{EC688AFD-0FAA-4CEA-90DC-E2BF26A6E6C9}" srcOrd="0" destOrd="0" parTransId="{8D1FFA25-1EA1-4033-B8CE-9B917A151883}" sibTransId="{D43B9828-047D-4185-A832-928613326592}"/>
    <dgm:cxn modelId="{83FE0839-C955-4FD3-ABC2-95CD1F768AF9}" type="presOf" srcId="{A816A1FF-61CA-414F-909E-A54EF3212B73}" destId="{69C6ED41-7A46-426D-A7A3-ED08710EBE3C}" srcOrd="0" destOrd="0" presId="urn:microsoft.com/office/officeart/2008/layout/RadialCluster"/>
    <dgm:cxn modelId="{8BF2A33C-BC32-4E8C-A7ED-AAC5BF4BC5E5}" srcId="{02A4CA29-FD7D-4DE8-95EC-4BB79FFA11C5}" destId="{E94B741B-A7FE-4E21-BE22-FCC54F5A63CA}" srcOrd="1" destOrd="0" parTransId="{D92A77D7-B10A-4142-A19B-378DEF40A099}" sibTransId="{544DE3E2-DBED-4CB7-9817-290543A024F2}"/>
    <dgm:cxn modelId="{2A380F3E-0A7B-4D92-880E-05DD99D13710}" type="presOf" srcId="{E5144B0C-23B0-4F6F-AE87-2CA948C9EFE1}" destId="{5A50B4B5-3A71-46A4-92D8-8C3AC4E6C733}" srcOrd="0" destOrd="0" presId="urn:microsoft.com/office/officeart/2008/layout/RadialCluster"/>
    <dgm:cxn modelId="{89584C5C-494A-4660-B366-C7B6532FFA0E}" type="presOf" srcId="{76924653-661E-4A8E-AA4B-E37ECC9CAEA3}" destId="{68731E38-2E30-456F-9B33-73D4C99CE6E8}" srcOrd="0" destOrd="0" presId="urn:microsoft.com/office/officeart/2008/layout/RadialCluster"/>
    <dgm:cxn modelId="{C7DFAE5C-2223-4046-8B0D-4074A9885B4A}" type="presOf" srcId="{2B990D93-226E-4F69-93BB-76BD831E79DC}" destId="{57FD2059-E0BD-472A-BE2F-ECB9645863B7}" srcOrd="0" destOrd="0" presId="urn:microsoft.com/office/officeart/2008/layout/RadialCluster"/>
    <dgm:cxn modelId="{31CE635D-249C-48F4-AE76-D2797F85A9B3}" type="presOf" srcId="{CC7F5387-9B31-49CD-A3C9-EBB0FC553E75}" destId="{85B6AB28-B987-4C6F-A4C1-6298457233D7}" srcOrd="0" destOrd="2" presId="urn:microsoft.com/office/officeart/2008/layout/RadialCluster"/>
    <dgm:cxn modelId="{84723C5E-8522-4D93-AA72-CFD0BCAF6B74}" type="presOf" srcId="{D8542725-6AF0-4A4B-8F4E-8FAE884A5A39}" destId="{49BE21D9-3CCA-4DF5-87D6-C08018E623D0}" srcOrd="0" destOrd="0" presId="urn:microsoft.com/office/officeart/2008/layout/RadialCluster"/>
    <dgm:cxn modelId="{DA6B7742-8B5D-47BA-830A-C986AA025192}" srcId="{0CAABC4F-079A-4E92-9A8D-FB1CBA9BE840}" destId="{29C84081-E82E-4D58-AA5E-8FE5C10B95F9}" srcOrd="0" destOrd="0" parTransId="{157F3C41-5D0F-466F-B0FB-182918C5AE20}" sibTransId="{4727BAEC-B4B8-423C-815D-9089704C30A6}"/>
    <dgm:cxn modelId="{77E6C562-7D8A-48E9-AA23-536C1291AF1D}" srcId="{A816A1FF-61CA-414F-909E-A54EF3212B73}" destId="{157117DD-065C-41E0-BF0C-B1A3CCCF2B55}" srcOrd="0" destOrd="0" parTransId="{A7E05EFE-D18E-41DC-8FAA-E999B901F582}" sibTransId="{46985C24-617E-425F-A7F3-614E80F4B6E6}"/>
    <dgm:cxn modelId="{086A2363-7746-4B83-BA7D-B0F3ECDFBE94}" type="presOf" srcId="{9EAC9350-EDB5-45E6-A982-7C88A0B89AFA}" destId="{556EB2D0-F54E-4DB5-AA9A-26EB04190D28}" srcOrd="0" destOrd="0" presId="urn:microsoft.com/office/officeart/2008/layout/RadialCluster"/>
    <dgm:cxn modelId="{FBB5A543-1D04-402F-B166-EB5556573BE5}" srcId="{C45DBB9A-6DAA-420D-9596-A562309CC170}" destId="{735F82C7-3F9A-4A61-8E9E-FAED437999E4}" srcOrd="0" destOrd="0" parTransId="{3FEB85E3-CACE-43E1-8C28-B36CE7E9CC69}" sibTransId="{6388E34A-BBA7-4249-AC00-DB0EB50E869E}"/>
    <dgm:cxn modelId="{79E8D866-52C7-4A9C-8CEC-AE9A8819EA4A}" srcId="{0CAABC4F-079A-4E92-9A8D-FB1CBA9BE840}" destId="{0FAB0691-C4C6-4587-B1E0-12F25ABCA1DD}" srcOrd="1" destOrd="0" parTransId="{F2101ECD-37C6-4972-B155-65DD614DA569}" sibTransId="{F6B4232C-E141-4B8C-9C80-34257217F9AF}"/>
    <dgm:cxn modelId="{545EE368-A50B-4F9C-A0CD-30640FCC57E0}" type="presOf" srcId="{A55C3EB7-F5D8-4F2F-8565-9812826082C2}" destId="{4F205C99-07FC-46F0-9488-8A21F518B174}" srcOrd="0" destOrd="0" presId="urn:microsoft.com/office/officeart/2008/layout/RadialCluster"/>
    <dgm:cxn modelId="{24005569-8599-4E58-8E76-0FDC1B48033E}" type="presOf" srcId="{ADB063D1-1B79-4B50-BF5B-F9BC8BFD4A7B}" destId="{F52CE56B-9DD4-47BD-B978-80F6CE9A149E}" srcOrd="0" destOrd="0" presId="urn:microsoft.com/office/officeart/2008/layout/RadialCluster"/>
    <dgm:cxn modelId="{6637036A-00E7-4C9F-9F10-814FDFCDB376}" type="presOf" srcId="{5DEA020A-1124-4158-AF16-63E2DC86986A}" destId="{529CEA29-152B-4ADC-BAF6-A8AA8B3F610D}" srcOrd="0" destOrd="0" presId="urn:microsoft.com/office/officeart/2008/layout/RadialCluster"/>
    <dgm:cxn modelId="{BEBFB44B-8A39-4328-B0D0-35659F0F4D95}" type="presOf" srcId="{0CAABC4F-079A-4E92-9A8D-FB1CBA9BE840}" destId="{E292ED1B-0F51-4883-BC17-002A5C7C243A}" srcOrd="0" destOrd="0" presId="urn:microsoft.com/office/officeart/2008/layout/RadialCluster"/>
    <dgm:cxn modelId="{34C7544C-4CCF-4FFF-AF43-D84ACAB6CBEB}" type="presOf" srcId="{DD4E9149-2280-46D3-888A-E99B177EF001}" destId="{DE35E28C-AB46-4BE2-8BFE-DB26131DDE34}" srcOrd="0" destOrd="0" presId="urn:microsoft.com/office/officeart/2008/layout/RadialCluster"/>
    <dgm:cxn modelId="{3BF48C4D-D635-4355-94C5-F260EEA784F7}" srcId="{1816DF86-F9A0-423D-8331-7B0C1B0CF66D}" destId="{71C672DD-D1F4-471A-BCDA-749D6C682223}" srcOrd="0" destOrd="0" parTransId="{7ACBCC13-70BF-4713-A095-B056B297D75A}" sibTransId="{53A9F4B0-E2E3-470F-AC80-A0168B599431}"/>
    <dgm:cxn modelId="{70FBA96E-E81D-4FD6-8839-965133FBE525}" srcId="{71C672DD-D1F4-471A-BCDA-749D6C682223}" destId="{DFF40837-1751-4B66-BF0E-E252F1F04FFC}" srcOrd="1" destOrd="0" parTransId="{D4E15ECC-CE34-492B-8A80-836C8FA8527E}" sibTransId="{4A671BA3-4971-484D-A588-8188DA33A351}"/>
    <dgm:cxn modelId="{83659D6F-C3A4-49B6-A938-117832ED8200}" type="presOf" srcId="{C4CA39E4-F2A3-45D7-86DE-8B0F033BCD0B}" destId="{F5C7D9EE-84A8-413A-B805-F3C37F7BE384}" srcOrd="0" destOrd="1" presId="urn:microsoft.com/office/officeart/2008/layout/RadialCluster"/>
    <dgm:cxn modelId="{E8926B70-A888-43AF-91DA-B6B67E47D6DA}" type="presOf" srcId="{E8992D62-4560-41C9-A29F-8C7764977708}" destId="{B4FC44EC-CB0C-422B-9792-157C99FB3300}" srcOrd="0" destOrd="0" presId="urn:microsoft.com/office/officeart/2008/layout/RadialCluster"/>
    <dgm:cxn modelId="{ACDD7E71-84F6-4CE7-81E3-6B61E3EB1D30}" type="presOf" srcId="{280EB3FD-A99B-46A5-A190-E126C6804FDD}" destId="{A221BDB1-9C2D-453F-A80D-8717AD047D7C}" srcOrd="0" destOrd="1" presId="urn:microsoft.com/office/officeart/2008/layout/RadialCluster"/>
    <dgm:cxn modelId="{CB3FC873-C332-45C9-AF5F-68A6EB409C4D}" type="presOf" srcId="{CD60B7AD-72E7-4F81-B97B-B5CA2504787D}" destId="{4FF950A2-96C6-4991-ABD5-8AA6F2DCAA4C}" srcOrd="0" destOrd="1" presId="urn:microsoft.com/office/officeart/2008/layout/RadialCluster"/>
    <dgm:cxn modelId="{43C8CC74-FC96-4097-8EE7-82CC2ED2AB17}" type="presOf" srcId="{02A4CA29-FD7D-4DE8-95EC-4BB79FFA11C5}" destId="{3639A7B5-C8BA-4179-AE91-634F2A027A70}" srcOrd="0" destOrd="0" presId="urn:microsoft.com/office/officeart/2008/layout/RadialCluster"/>
    <dgm:cxn modelId="{8AD66375-B1F6-4D1C-B136-9B8D9417AB4C}" srcId="{E94B741B-A7FE-4E21-BE22-FCC54F5A63CA}" destId="{B9A20A69-195D-4823-8BD4-18F0870B7667}" srcOrd="2" destOrd="0" parTransId="{099485A3-1F79-446F-AE6A-7686B822BDAA}" sibTransId="{A88C4E9E-6FA1-4660-BC3F-FF08C4D19F17}"/>
    <dgm:cxn modelId="{06946676-08DE-4F1C-9E3E-7E90B58377BE}" type="presOf" srcId="{9BB321AC-8886-4997-9936-01C38DE71409}" destId="{CFD791EA-C6B9-4772-87F7-9243D778EB79}" srcOrd="0" destOrd="0" presId="urn:microsoft.com/office/officeart/2008/layout/RadialCluster"/>
    <dgm:cxn modelId="{F01D6558-3B4D-4F84-AD49-9149123F7814}" type="presOf" srcId="{5BFC15C2-97A1-4E4B-8E2D-C4043B54D9FA}" destId="{A342DA59-7CE2-4E46-9C19-7DD76B828246}" srcOrd="0" destOrd="1" presId="urn:microsoft.com/office/officeart/2008/layout/RadialCluster"/>
    <dgm:cxn modelId="{E3733B79-CF20-481B-B21A-ECB7F37B5C44}" type="presOf" srcId="{E66BD624-94E9-4139-BA31-D0B0B382F794}" destId="{0BE0018B-D436-485C-B0F7-90AE861CBEFB}" srcOrd="0" destOrd="0" presId="urn:microsoft.com/office/officeart/2008/layout/RadialCluster"/>
    <dgm:cxn modelId="{CCF2465A-103D-4258-AB6F-B7FEDA3A202D}" type="presOf" srcId="{B9A20A69-195D-4823-8BD4-18F0870B7667}" destId="{BB304B5C-94E7-44BC-BEA0-AE8671DC0A54}" srcOrd="0" destOrd="3" presId="urn:microsoft.com/office/officeart/2008/layout/RadialCluster"/>
    <dgm:cxn modelId="{3E1F6D5A-BC44-45FB-8BB2-36C9CAC6DBA3}" srcId="{02A4CA29-FD7D-4DE8-95EC-4BB79FFA11C5}" destId="{A1D9A9D9-265F-4631-8FD0-825BB30BD6DA}" srcOrd="0" destOrd="0" parTransId="{5DEA020A-1124-4158-AF16-63E2DC86986A}" sibTransId="{84BD3ACC-215A-4F55-A402-B7A7872E4E12}"/>
    <dgm:cxn modelId="{7C48887A-6C6C-4E23-913A-4ED0DBF7F7C0}" srcId="{D5CDC53F-5434-436C-9A44-DC452CB980A6}" destId="{A35C1C62-1E2B-475C-8E76-B804D224C389}" srcOrd="1" destOrd="0" parTransId="{6C5900B7-83D6-4357-B2FB-5D04ACD69F01}" sibTransId="{A892E35F-3ADA-4BA2-95E6-547B4B7E5C63}"/>
    <dgm:cxn modelId="{4627837B-BD88-4037-A38A-820F8206B7E1}" srcId="{B3E05DDD-B240-43E9-9EA2-CA08A3E8E34F}" destId="{CC7F5387-9B31-49CD-A3C9-EBB0FC553E75}" srcOrd="1" destOrd="0" parTransId="{49A560BE-CE3B-4599-A9FF-D3AFDB10E951}" sibTransId="{BF8AAB69-DB58-419C-906F-9886D9ED99E2}"/>
    <dgm:cxn modelId="{E4CD7B7C-166F-4E04-8D35-2BA5F922811D}" srcId="{C45DBB9A-6DAA-420D-9596-A562309CC170}" destId="{E8992D62-4560-41C9-A29F-8C7764977708}" srcOrd="2" destOrd="0" parTransId="{2B990D93-226E-4F69-93BB-76BD831E79DC}" sibTransId="{9EEB5DBE-553B-4DB2-9E03-5A3B1EC126F0}"/>
    <dgm:cxn modelId="{29C6917E-C204-482F-B010-7C1628F2F8E1}" type="presOf" srcId="{0FAB0691-C4C6-4587-B1E0-12F25ABCA1DD}" destId="{E292ED1B-0F51-4883-BC17-002A5C7C243A}" srcOrd="0" destOrd="2" presId="urn:microsoft.com/office/officeart/2008/layout/RadialCluster"/>
    <dgm:cxn modelId="{DA5BB682-57C7-4338-8313-579862C2AAF1}" type="presOf" srcId="{EC688AFD-0FAA-4CEA-90DC-E2BF26A6E6C9}" destId="{85B6AB28-B987-4C6F-A4C1-6298457233D7}" srcOrd="0" destOrd="1" presId="urn:microsoft.com/office/officeart/2008/layout/RadialCluster"/>
    <dgm:cxn modelId="{CB782587-F7B2-4788-A984-D57B68300112}" type="presOf" srcId="{348AE8AD-FF8E-44F0-9E66-8936FF3CCD3D}" destId="{C59C99EF-CE75-4978-B9FE-D1DC7C1DA75C}" srcOrd="0" destOrd="2" presId="urn:microsoft.com/office/officeart/2008/layout/RadialCluster"/>
    <dgm:cxn modelId="{7526458B-8ED1-4DEA-AFBD-EEF4FAEF866D}" srcId="{1958AEE7-C3A9-49BB-B8CD-DFE896092AD4}" destId="{0CAABC4F-079A-4E92-9A8D-FB1CBA9BE840}" srcOrd="1" destOrd="0" parTransId="{09BFB44E-0BF8-4D80-9D38-1621C4B454D4}" sibTransId="{59D390B4-FDFE-48C4-BD2A-310CBB0E18A5}"/>
    <dgm:cxn modelId="{67E28E8B-3D01-4A91-9A44-77FBD399775A}" type="presOf" srcId="{897AE252-3BED-439E-B9EE-C2D705593AFC}" destId="{BB304B5C-94E7-44BC-BEA0-AE8671DC0A54}" srcOrd="0" destOrd="1" presId="urn:microsoft.com/office/officeart/2008/layout/RadialCluster"/>
    <dgm:cxn modelId="{1A071E8C-9CA0-4333-AFE2-DDC932613334}" type="presOf" srcId="{AFAAA6C3-F299-4889-A0B7-CF341295CEB6}" destId="{4FF950A2-96C6-4991-ABD5-8AA6F2DCAA4C}" srcOrd="0" destOrd="2" presId="urn:microsoft.com/office/officeart/2008/layout/RadialCluster"/>
    <dgm:cxn modelId="{F948FB8E-62C9-40BE-990C-0E071B054FC7}" type="presOf" srcId="{1958AEE7-C3A9-49BB-B8CD-DFE896092AD4}" destId="{F9B18E4E-6782-46B3-AF38-85391E24A464}" srcOrd="0" destOrd="0" presId="urn:microsoft.com/office/officeart/2008/layout/RadialCluster"/>
    <dgm:cxn modelId="{3AD00E91-5BE6-441B-AE07-E72C025CDB29}" type="presOf" srcId="{3FEB85E3-CACE-43E1-8C28-B36CE7E9CC69}" destId="{B6587483-0603-4A3D-9DB5-1CB173F94DA8}" srcOrd="0" destOrd="0" presId="urn:microsoft.com/office/officeart/2008/layout/RadialCluster"/>
    <dgm:cxn modelId="{525DE092-F3CF-4422-A319-F51D0F937D5B}" srcId="{DFF40837-1751-4B66-BF0E-E252F1F04FFC}" destId="{47AC2752-6F85-4337-BB88-8C1E639635DE}" srcOrd="1" destOrd="0" parTransId="{C0274E38-01A1-4395-BB99-BA7B95D6C61E}" sibTransId="{686F5C3E-C451-491A-BCD4-A75407838A8B}"/>
    <dgm:cxn modelId="{DC16BF93-8A1D-43B1-9658-6501E4012E48}" type="presOf" srcId="{C80AB65A-ED14-4C6F-AA26-1C002AE83849}" destId="{225E62FB-A68E-4D16-B063-C8C89481685A}" srcOrd="0" destOrd="0" presId="urn:microsoft.com/office/officeart/2008/layout/RadialCluster"/>
    <dgm:cxn modelId="{1E13DFA5-9A4B-49C8-9B71-3967869B8449}" type="presOf" srcId="{D5CDC53F-5434-436C-9A44-DC452CB980A6}" destId="{A221BDB1-9C2D-453F-A80D-8717AD047D7C}" srcOrd="0" destOrd="0" presId="urn:microsoft.com/office/officeart/2008/layout/RadialCluster"/>
    <dgm:cxn modelId="{70F30CAB-5E40-4E9B-9FD1-C9270C4FE8EA}" srcId="{E5AA76D4-7BC3-4744-9A48-1F2A651AEE77}" destId="{348AE8AD-FF8E-44F0-9E66-8936FF3CCD3D}" srcOrd="1" destOrd="0" parTransId="{6BCC9C7B-1BAF-49ED-8A2F-E997329B9967}" sibTransId="{C9AE8150-C642-4E75-85FC-E244969D68A4}"/>
    <dgm:cxn modelId="{DE318DAB-D716-4D0C-A620-A625EA37D8C6}" type="presOf" srcId="{EB9F3154-3AA6-44B9-8F9C-190412EDDCB1}" destId="{69C6ED41-7A46-426D-A7A3-ED08710EBE3C}" srcOrd="0" destOrd="2" presId="urn:microsoft.com/office/officeart/2008/layout/RadialCluster"/>
    <dgm:cxn modelId="{EAA51BB1-0C86-4F1B-82CC-996B4C2D898A}" srcId="{71C672DD-D1F4-471A-BCDA-749D6C682223}" destId="{1958AEE7-C3A9-49BB-B8CD-DFE896092AD4}" srcOrd="4" destOrd="0" parTransId="{76924653-661E-4A8E-AA4B-E37ECC9CAEA3}" sibTransId="{E93C200E-87F8-4547-8DF7-648350188B4A}"/>
    <dgm:cxn modelId="{F8B772B1-67C7-49F5-ACDD-8D90ACEEAC04}" type="presOf" srcId="{C6B22F97-71AD-4ABD-A646-FAF341BE090D}" destId="{A342DA59-7CE2-4E46-9C19-7DD76B828246}" srcOrd="0" destOrd="2" presId="urn:microsoft.com/office/officeart/2008/layout/RadialCluster"/>
    <dgm:cxn modelId="{809079B2-CC3C-4968-A672-C38FAFAFF036}" type="presOf" srcId="{735F82C7-3F9A-4A61-8E9E-FAED437999E4}" destId="{8D667CA9-03FF-4BEC-9A9F-95E2AE15761A}" srcOrd="0" destOrd="0" presId="urn:microsoft.com/office/officeart/2008/layout/RadialCluster"/>
    <dgm:cxn modelId="{14639EB8-F5FF-4557-A6A6-F749B97FEE19}" type="presOf" srcId="{911E5774-A153-4A09-8E09-01CE24D35A0C}" destId="{C59C99EF-CE75-4978-B9FE-D1DC7C1DA75C}" srcOrd="0" destOrd="1" presId="urn:microsoft.com/office/officeart/2008/layout/RadialCluster"/>
    <dgm:cxn modelId="{931F98BF-35FF-4E91-ABC2-1B7DC1C821BA}" type="presOf" srcId="{74E89E50-C19E-4B37-A6E6-9EB16E4B72EE}" destId="{4FF950A2-96C6-4991-ABD5-8AA6F2DCAA4C}" srcOrd="0" destOrd="0" presId="urn:microsoft.com/office/officeart/2008/layout/RadialCluster"/>
    <dgm:cxn modelId="{69E45AC0-BF35-4E22-B3E5-D69F6176485E}" srcId="{DFF40837-1751-4B66-BF0E-E252F1F04FFC}" destId="{D5CDC53F-5434-436C-9A44-DC452CB980A6}" srcOrd="0" destOrd="0" parTransId="{E5144B0C-23B0-4F6F-AE87-2CA948C9EFE1}" sibTransId="{BFBF4CB7-8225-428C-ABDB-9771710C1A34}"/>
    <dgm:cxn modelId="{E18695C3-3ADC-4349-B1BC-99F4C4989D26}" type="presOf" srcId="{DB9AB3E3-3742-4BE2-9957-C66C6913FA91}" destId="{A342DA59-7CE2-4E46-9C19-7DD76B828246}" srcOrd="0" destOrd="0" presId="urn:microsoft.com/office/officeart/2008/layout/RadialCluster"/>
    <dgm:cxn modelId="{C2EA7EC4-C5B2-4CB0-B93B-EDEB2F99EC1F}" srcId="{E5AA76D4-7BC3-4744-9A48-1F2A651AEE77}" destId="{911E5774-A153-4A09-8E09-01CE24D35A0C}" srcOrd="0" destOrd="0" parTransId="{DD5B0018-8DB8-4479-8DBD-0449CB9C6104}" sibTransId="{DEF87809-D8A5-4BA9-B211-8F04374B1927}"/>
    <dgm:cxn modelId="{9A03F8C4-E83F-45B5-B9DD-A9CDCE6208E5}" type="presOf" srcId="{157117DD-065C-41E0-BF0C-B1A3CCCF2B55}" destId="{69C6ED41-7A46-426D-A7A3-ED08710EBE3C}" srcOrd="0" destOrd="1" presId="urn:microsoft.com/office/officeart/2008/layout/RadialCluster"/>
    <dgm:cxn modelId="{0B75B2C5-6628-47DF-805C-B6329C5D75DC}" srcId="{ADB063D1-1B79-4B50-BF5B-F9BC8BFD4A7B}" destId="{E5AA76D4-7BC3-4744-9A48-1F2A651AEE77}" srcOrd="0" destOrd="0" parTransId="{E66BD624-94E9-4139-BA31-D0B0B382F794}" sibTransId="{47B758EB-CB91-4A97-858F-00C1FD9C2110}"/>
    <dgm:cxn modelId="{4C37CDC8-645F-41F6-A83D-25F1FEA5E3C7}" srcId="{ADB063D1-1B79-4B50-BF5B-F9BC8BFD4A7B}" destId="{74E89E50-C19E-4B37-A6E6-9EB16E4B72EE}" srcOrd="2" destOrd="0" parTransId="{9EAC9350-EDB5-45E6-A982-7C88A0B89AFA}" sibTransId="{6EE5C885-6B5C-420B-AC60-4540E8C51D52}"/>
    <dgm:cxn modelId="{8223E6C8-CD23-4BD1-B497-38BF832A71D5}" type="presOf" srcId="{A35C1C62-1E2B-475C-8E76-B804D224C389}" destId="{A221BDB1-9C2D-453F-A80D-8717AD047D7C}" srcOrd="0" destOrd="2" presId="urn:microsoft.com/office/officeart/2008/layout/RadialCluster"/>
    <dgm:cxn modelId="{8F3891CD-7BD5-4FB1-87DB-18424AE80295}" srcId="{E94B741B-A7FE-4E21-BE22-FCC54F5A63CA}" destId="{897AE252-3BED-439E-B9EE-C2D705593AFC}" srcOrd="0" destOrd="0" parTransId="{53AC6978-B003-445C-A299-93546524657A}" sibTransId="{86B61A75-FB1D-465A-99F1-71F425376ABA}"/>
    <dgm:cxn modelId="{63124ACE-8ABB-4513-A759-D589762CAE6B}" type="presOf" srcId="{D92A77D7-B10A-4142-A19B-378DEF40A099}" destId="{07BDBE3D-A322-4E5A-BBD9-9313D6650A47}" srcOrd="0" destOrd="0" presId="urn:microsoft.com/office/officeart/2008/layout/RadialCluster"/>
    <dgm:cxn modelId="{9FDA6DD1-42DD-463A-B13E-9B6D56F5F454}" type="presOf" srcId="{BF0DAFE9-81B5-4BCC-82AD-F81C55C6CF40}" destId="{E59A54BA-AF98-4EBB-931A-1F45C9CD9B29}" srcOrd="0" destOrd="0" presId="urn:microsoft.com/office/officeart/2008/layout/RadialCluster"/>
    <dgm:cxn modelId="{3BA0BCD8-6746-4CB7-AB3E-701B1681F63F}" type="presOf" srcId="{47AC2752-6F85-4337-BB88-8C1E639635DE}" destId="{616E55DD-6CBC-4069-8B80-560347DB2B14}" srcOrd="0" destOrd="0" presId="urn:microsoft.com/office/officeart/2008/layout/RadialCluster"/>
    <dgm:cxn modelId="{F8ED0EDA-35CE-44EA-9E52-4356710D3DBE}" srcId="{DB9AB3E3-3742-4BE2-9957-C66C6913FA91}" destId="{5BFC15C2-97A1-4E4B-8E2D-C4043B54D9FA}" srcOrd="0" destOrd="0" parTransId="{E7542F33-0165-47E1-A226-8B870B1155BE}" sibTransId="{16668667-4113-48D9-BFDE-586EFAEC1F6E}"/>
    <dgm:cxn modelId="{C8847BDB-7983-476E-A6E1-41DD5340A706}" type="presOf" srcId="{E5AA76D4-7BC3-4744-9A48-1F2A651AEE77}" destId="{C59C99EF-CE75-4978-B9FE-D1DC7C1DA75C}" srcOrd="0" destOrd="0" presId="urn:microsoft.com/office/officeart/2008/layout/RadialCluster"/>
    <dgm:cxn modelId="{CC3BB9DB-AF89-4E56-960B-117D3FFF1335}" srcId="{D5CDC53F-5434-436C-9A44-DC452CB980A6}" destId="{280EB3FD-A99B-46A5-A190-E126C6804FDD}" srcOrd="0" destOrd="0" parTransId="{49825CC4-2E7F-4A4C-BD77-9C51B6F6041D}" sibTransId="{9D973D09-15E5-432D-94BC-29547BA790F7}"/>
    <dgm:cxn modelId="{736B08E4-B117-4D53-952D-DDACF007736D}" type="presOf" srcId="{7C391106-2D92-4C28-9EA1-C8BD64D4CCA0}" destId="{8A7F5E29-D87E-4E03-9D9B-D41ECBA99973}" srcOrd="0" destOrd="0" presId="urn:microsoft.com/office/officeart/2008/layout/RadialCluster"/>
    <dgm:cxn modelId="{0F95F4F2-3EBF-446A-9956-057E437D11D0}" type="presOf" srcId="{A1D9A9D9-265F-4631-8FD0-825BB30BD6DA}" destId="{F5C7D9EE-84A8-413A-B805-F3C37F7BE384}" srcOrd="0" destOrd="0" presId="urn:microsoft.com/office/officeart/2008/layout/RadialCluster"/>
    <dgm:cxn modelId="{705AF6F3-BFAD-490E-BB53-EFA8997D4393}" srcId="{A1D9A9D9-265F-4631-8FD0-825BB30BD6DA}" destId="{05450BA7-620B-47E3-9EB3-A17E39841646}" srcOrd="1" destOrd="0" parTransId="{BEB5E551-31F5-4CFD-86BC-21E8C0E9FB9D}" sibTransId="{C6052359-354D-4A22-A8C4-A1D2FF372A35}"/>
    <dgm:cxn modelId="{26A8D7F6-CA17-4019-908B-05FB3C0F7172}" srcId="{74E89E50-C19E-4B37-A6E6-9EB16E4B72EE}" destId="{CD60B7AD-72E7-4F81-B97B-B5CA2504787D}" srcOrd="0" destOrd="0" parTransId="{0FF56322-2873-4F3E-973C-B8D5F10BFABD}" sibTransId="{DAD433B9-59DD-4517-BD37-EC1AB04AD839}"/>
    <dgm:cxn modelId="{6FF9EEF7-6E64-4BA2-A5C1-94E7177EE2E9}" type="presOf" srcId="{1816DF86-F9A0-423D-8331-7B0C1B0CF66D}" destId="{9663E842-6EF0-4EE7-AF4A-53D1EDECEEF6}" srcOrd="0" destOrd="0" presId="urn:microsoft.com/office/officeart/2008/layout/RadialCluster"/>
    <dgm:cxn modelId="{EDAE04FA-6882-498A-9CCF-B5130CDE6736}" srcId="{74E89E50-C19E-4B37-A6E6-9EB16E4B72EE}" destId="{AFAAA6C3-F299-4889-A0B7-CF341295CEB6}" srcOrd="1" destOrd="0" parTransId="{AC39BC0A-0F67-4F49-9721-53CF218980E0}" sibTransId="{4330CA9B-3BC7-4C5C-AC37-157852E2377B}"/>
    <dgm:cxn modelId="{BD3CA0FE-A49E-437B-9145-C2B75C160BA8}" srcId="{02A4CA29-FD7D-4DE8-95EC-4BB79FFA11C5}" destId="{B3E05DDD-B240-43E9-9EA2-CA08A3E8E34F}" srcOrd="2" destOrd="0" parTransId="{A55C3EB7-F5D8-4F2F-8565-9812826082C2}" sibTransId="{F7447D02-57A8-47EC-8C55-B463DDAD1322}"/>
    <dgm:cxn modelId="{A4533308-BF81-4CB7-A980-83A107A0FBC4}" type="presParOf" srcId="{9663E842-6EF0-4EE7-AF4A-53D1EDECEEF6}" destId="{0FF7126A-B450-478E-9E3A-916E57495060}" srcOrd="0" destOrd="0" presId="urn:microsoft.com/office/officeart/2008/layout/RadialCluster"/>
    <dgm:cxn modelId="{20D8C5EA-1E6B-4A78-9DF9-47C498706EEB}" type="presParOf" srcId="{9663E842-6EF0-4EE7-AF4A-53D1EDECEEF6}" destId="{279BD4A0-B969-46DA-A7C9-FF3990946F3A}" srcOrd="1" destOrd="0" presId="urn:microsoft.com/office/officeart/2008/layout/RadialCluster"/>
    <dgm:cxn modelId="{5EFBC526-0DFE-4E4D-B30A-ED5DF00E285F}" type="presParOf" srcId="{279BD4A0-B969-46DA-A7C9-FF3990946F3A}" destId="{51195ACE-02CC-4F7D-9021-BC624A0DA975}" srcOrd="0" destOrd="0" presId="urn:microsoft.com/office/officeart/2008/layout/RadialCluster"/>
    <dgm:cxn modelId="{AA3C25DC-FADE-4D33-B033-3283370F1672}" type="presParOf" srcId="{279BD4A0-B969-46DA-A7C9-FF3990946F3A}" destId="{B6587483-0603-4A3D-9DB5-1CB173F94DA8}" srcOrd="1" destOrd="0" presId="urn:microsoft.com/office/officeart/2008/layout/RadialCluster"/>
    <dgm:cxn modelId="{26AC58E8-BF11-4A3D-84A2-D006DE013D16}" type="presParOf" srcId="{279BD4A0-B969-46DA-A7C9-FF3990946F3A}" destId="{8D667CA9-03FF-4BEC-9A9F-95E2AE15761A}" srcOrd="2" destOrd="0" presId="urn:microsoft.com/office/officeart/2008/layout/RadialCluster"/>
    <dgm:cxn modelId="{82624AE1-1F9A-409A-8543-30BFF51B8875}" type="presParOf" srcId="{279BD4A0-B969-46DA-A7C9-FF3990946F3A}" destId="{45DFE4A8-96B7-4F15-8215-A937F0D3EFCD}" srcOrd="3" destOrd="0" presId="urn:microsoft.com/office/officeart/2008/layout/RadialCluster"/>
    <dgm:cxn modelId="{30386DBD-98ED-44D2-B4F8-B3A780F6874B}" type="presParOf" srcId="{279BD4A0-B969-46DA-A7C9-FF3990946F3A}" destId="{8A7F5E29-D87E-4E03-9D9B-D41ECBA99973}" srcOrd="4" destOrd="0" presId="urn:microsoft.com/office/officeart/2008/layout/RadialCluster"/>
    <dgm:cxn modelId="{B333F258-AB53-4FE0-867F-539D8EA3CA1D}" type="presParOf" srcId="{279BD4A0-B969-46DA-A7C9-FF3990946F3A}" destId="{57FD2059-E0BD-472A-BE2F-ECB9645863B7}" srcOrd="5" destOrd="0" presId="urn:microsoft.com/office/officeart/2008/layout/RadialCluster"/>
    <dgm:cxn modelId="{D84759D4-D49C-4EB7-8FB4-799657B9E4DC}" type="presParOf" srcId="{279BD4A0-B969-46DA-A7C9-FF3990946F3A}" destId="{B4FC44EC-CB0C-422B-9792-157C99FB3300}" srcOrd="6" destOrd="0" presId="urn:microsoft.com/office/officeart/2008/layout/RadialCluster"/>
    <dgm:cxn modelId="{0BCD4F81-06CF-4254-ADB4-25CD56118FEE}" type="presParOf" srcId="{9663E842-6EF0-4EE7-AF4A-53D1EDECEEF6}" destId="{E59A54BA-AF98-4EBB-931A-1F45C9CD9B29}" srcOrd="2" destOrd="0" presId="urn:microsoft.com/office/officeart/2008/layout/RadialCluster"/>
    <dgm:cxn modelId="{6E97D5DD-541E-403A-B138-6BD9D9EF2C91}" type="presParOf" srcId="{9663E842-6EF0-4EE7-AF4A-53D1EDECEEF6}" destId="{462715B7-01F3-48F1-91CC-368B4B035807}" srcOrd="3" destOrd="0" presId="urn:microsoft.com/office/officeart/2008/layout/RadialCluster"/>
    <dgm:cxn modelId="{1D95D28A-844A-4A39-9874-7CBA48651BD9}" type="presParOf" srcId="{462715B7-01F3-48F1-91CC-368B4B035807}" destId="{B5400ECE-DF20-4C6A-AF1B-7E46FD67D531}" srcOrd="0" destOrd="0" presId="urn:microsoft.com/office/officeart/2008/layout/RadialCluster"/>
    <dgm:cxn modelId="{A7DE2B61-F993-485C-944E-6438E8D6C3B8}" type="presParOf" srcId="{462715B7-01F3-48F1-91CC-368B4B035807}" destId="{5A50B4B5-3A71-46A4-92D8-8C3AC4E6C733}" srcOrd="1" destOrd="0" presId="urn:microsoft.com/office/officeart/2008/layout/RadialCluster"/>
    <dgm:cxn modelId="{25981600-CD77-4D39-B76F-E121C63E881E}" type="presParOf" srcId="{462715B7-01F3-48F1-91CC-368B4B035807}" destId="{A221BDB1-9C2D-453F-A80D-8717AD047D7C}" srcOrd="2" destOrd="0" presId="urn:microsoft.com/office/officeart/2008/layout/RadialCluster"/>
    <dgm:cxn modelId="{8CFF73C4-4D09-47B7-982C-AE1D3965499F}" type="presParOf" srcId="{462715B7-01F3-48F1-91CC-368B4B035807}" destId="{17B64649-E9FE-42AC-BFC7-1C523DECA9A9}" srcOrd="3" destOrd="0" presId="urn:microsoft.com/office/officeart/2008/layout/RadialCluster"/>
    <dgm:cxn modelId="{DB4AB140-738A-469A-84AD-BB40F64389B8}" type="presParOf" srcId="{462715B7-01F3-48F1-91CC-368B4B035807}" destId="{616E55DD-6CBC-4069-8B80-560347DB2B14}" srcOrd="4" destOrd="0" presId="urn:microsoft.com/office/officeart/2008/layout/RadialCluster"/>
    <dgm:cxn modelId="{55A9688B-E8C8-4CAE-8AA8-BD150E76600A}" type="presParOf" srcId="{9663E842-6EF0-4EE7-AF4A-53D1EDECEEF6}" destId="{927950A4-2D2E-4E6C-8A72-9AEDCCA4AB6B}" srcOrd="4" destOrd="0" presId="urn:microsoft.com/office/officeart/2008/layout/RadialCluster"/>
    <dgm:cxn modelId="{A8CA559E-574A-4B8F-B81F-EBF9B614879C}" type="presParOf" srcId="{9663E842-6EF0-4EE7-AF4A-53D1EDECEEF6}" destId="{75110B26-C224-4E73-BAB3-B18CC92EE9AE}" srcOrd="5" destOrd="0" presId="urn:microsoft.com/office/officeart/2008/layout/RadialCluster"/>
    <dgm:cxn modelId="{C60DBCA1-5022-479E-BABB-CE9410ADD1E6}" type="presParOf" srcId="{75110B26-C224-4E73-BAB3-B18CC92EE9AE}" destId="{3639A7B5-C8BA-4179-AE91-634F2A027A70}" srcOrd="0" destOrd="0" presId="urn:microsoft.com/office/officeart/2008/layout/RadialCluster"/>
    <dgm:cxn modelId="{374FF2BD-1106-40C7-A322-1AFDF2311DEE}" type="presParOf" srcId="{75110B26-C224-4E73-BAB3-B18CC92EE9AE}" destId="{529CEA29-152B-4ADC-BAF6-A8AA8B3F610D}" srcOrd="1" destOrd="0" presId="urn:microsoft.com/office/officeart/2008/layout/RadialCluster"/>
    <dgm:cxn modelId="{F7E10815-6ADB-467D-9B94-242C5AAC2CCB}" type="presParOf" srcId="{75110B26-C224-4E73-BAB3-B18CC92EE9AE}" destId="{F5C7D9EE-84A8-413A-B805-F3C37F7BE384}" srcOrd="2" destOrd="0" presId="urn:microsoft.com/office/officeart/2008/layout/RadialCluster"/>
    <dgm:cxn modelId="{0742C635-2CCF-42D6-ABD4-9CE0AA18ECC0}" type="presParOf" srcId="{75110B26-C224-4E73-BAB3-B18CC92EE9AE}" destId="{07BDBE3D-A322-4E5A-BBD9-9313D6650A47}" srcOrd="3" destOrd="0" presId="urn:microsoft.com/office/officeart/2008/layout/RadialCluster"/>
    <dgm:cxn modelId="{F2A3E1E9-45FC-4656-920F-AD167DA26B4D}" type="presParOf" srcId="{75110B26-C224-4E73-BAB3-B18CC92EE9AE}" destId="{BB304B5C-94E7-44BC-BEA0-AE8671DC0A54}" srcOrd="4" destOrd="0" presId="urn:microsoft.com/office/officeart/2008/layout/RadialCluster"/>
    <dgm:cxn modelId="{9D132218-D7C6-4810-BE33-B1B15A1FE2D4}" type="presParOf" srcId="{75110B26-C224-4E73-BAB3-B18CC92EE9AE}" destId="{4F205C99-07FC-46F0-9488-8A21F518B174}" srcOrd="5" destOrd="0" presId="urn:microsoft.com/office/officeart/2008/layout/RadialCluster"/>
    <dgm:cxn modelId="{2D6E6033-A70D-45A8-96E6-D7BC44E4BD1D}" type="presParOf" srcId="{75110B26-C224-4E73-BAB3-B18CC92EE9AE}" destId="{85B6AB28-B987-4C6F-A4C1-6298457233D7}" srcOrd="6" destOrd="0" presId="urn:microsoft.com/office/officeart/2008/layout/RadialCluster"/>
    <dgm:cxn modelId="{3D3382FA-C7BF-4224-93C3-CEC2C5202D7C}" type="presParOf" srcId="{9663E842-6EF0-4EE7-AF4A-53D1EDECEEF6}" destId="{CFD791EA-C6B9-4772-87F7-9243D778EB79}" srcOrd="6" destOrd="0" presId="urn:microsoft.com/office/officeart/2008/layout/RadialCluster"/>
    <dgm:cxn modelId="{A9C6F515-A742-46B0-9D0B-06EAB78A5144}" type="presParOf" srcId="{9663E842-6EF0-4EE7-AF4A-53D1EDECEEF6}" destId="{3538F0DA-5419-4796-98DF-11E546AEE9C1}" srcOrd="7" destOrd="0" presId="urn:microsoft.com/office/officeart/2008/layout/RadialCluster"/>
    <dgm:cxn modelId="{287C32E6-E68F-4F0C-B48F-35CB4426C49F}" type="presParOf" srcId="{3538F0DA-5419-4796-98DF-11E546AEE9C1}" destId="{F52CE56B-9DD4-47BD-B978-80F6CE9A149E}" srcOrd="0" destOrd="0" presId="urn:microsoft.com/office/officeart/2008/layout/RadialCluster"/>
    <dgm:cxn modelId="{7AE56108-9069-4CC1-AD01-A045CD152366}" type="presParOf" srcId="{3538F0DA-5419-4796-98DF-11E546AEE9C1}" destId="{0BE0018B-D436-485C-B0F7-90AE861CBEFB}" srcOrd="1" destOrd="0" presId="urn:microsoft.com/office/officeart/2008/layout/RadialCluster"/>
    <dgm:cxn modelId="{56D73C10-A2AB-46E1-B208-1EB215AAA591}" type="presParOf" srcId="{3538F0DA-5419-4796-98DF-11E546AEE9C1}" destId="{C59C99EF-CE75-4978-B9FE-D1DC7C1DA75C}" srcOrd="2" destOrd="0" presId="urn:microsoft.com/office/officeart/2008/layout/RadialCluster"/>
    <dgm:cxn modelId="{135819DE-8A4C-40E6-AC9B-D739B152D493}" type="presParOf" srcId="{3538F0DA-5419-4796-98DF-11E546AEE9C1}" destId="{225E62FB-A68E-4D16-B063-C8C89481685A}" srcOrd="3" destOrd="0" presId="urn:microsoft.com/office/officeart/2008/layout/RadialCluster"/>
    <dgm:cxn modelId="{DAD9738F-6774-4B99-A29D-1748F6024028}" type="presParOf" srcId="{3538F0DA-5419-4796-98DF-11E546AEE9C1}" destId="{A342DA59-7CE2-4E46-9C19-7DD76B828246}" srcOrd="4" destOrd="0" presId="urn:microsoft.com/office/officeart/2008/layout/RadialCluster"/>
    <dgm:cxn modelId="{C8643A7F-AF82-4CA2-B301-DFF46C85D1F7}" type="presParOf" srcId="{3538F0DA-5419-4796-98DF-11E546AEE9C1}" destId="{556EB2D0-F54E-4DB5-AA9A-26EB04190D28}" srcOrd="5" destOrd="0" presId="urn:microsoft.com/office/officeart/2008/layout/RadialCluster"/>
    <dgm:cxn modelId="{7D67D0FD-C4FB-4444-B5E6-A21616D7DC25}" type="presParOf" srcId="{3538F0DA-5419-4796-98DF-11E546AEE9C1}" destId="{4FF950A2-96C6-4991-ABD5-8AA6F2DCAA4C}" srcOrd="6" destOrd="0" presId="urn:microsoft.com/office/officeart/2008/layout/RadialCluster"/>
    <dgm:cxn modelId="{E202B874-5156-447F-A7AC-E315CA186B20}" type="presParOf" srcId="{9663E842-6EF0-4EE7-AF4A-53D1EDECEEF6}" destId="{49BE21D9-3CCA-4DF5-87D6-C08018E623D0}" srcOrd="8" destOrd="0" presId="urn:microsoft.com/office/officeart/2008/layout/RadialCluster"/>
    <dgm:cxn modelId="{33ED9E6D-809E-4095-B70F-33249E20880B}" type="presParOf" srcId="{9663E842-6EF0-4EE7-AF4A-53D1EDECEEF6}" destId="{0B306699-E492-497F-AF4F-7F5D8B5939FC}" srcOrd="9" destOrd="0" presId="urn:microsoft.com/office/officeart/2008/layout/RadialCluster"/>
    <dgm:cxn modelId="{80AE81A6-5EDB-4C9B-98FC-4F79D26A0FB3}" type="presParOf" srcId="{0B306699-E492-497F-AF4F-7F5D8B5939FC}" destId="{F9B18E4E-6782-46B3-AF38-85391E24A464}" srcOrd="0" destOrd="0" presId="urn:microsoft.com/office/officeart/2008/layout/RadialCluster"/>
    <dgm:cxn modelId="{DB719DB5-F106-4D30-B303-3871E3D27A6F}" type="presParOf" srcId="{0B306699-E492-497F-AF4F-7F5D8B5939FC}" destId="{DE35E28C-AB46-4BE2-8BFE-DB26131DDE34}" srcOrd="1" destOrd="0" presId="urn:microsoft.com/office/officeart/2008/layout/RadialCluster"/>
    <dgm:cxn modelId="{F4335BCB-9D75-4D91-89B3-C7C625C86553}" type="presParOf" srcId="{0B306699-E492-497F-AF4F-7F5D8B5939FC}" destId="{69C6ED41-7A46-426D-A7A3-ED08710EBE3C}" srcOrd="2" destOrd="0" presId="urn:microsoft.com/office/officeart/2008/layout/RadialCluster"/>
    <dgm:cxn modelId="{4AED0B6D-4DD7-4D16-BA67-B1FAD0915876}" type="presParOf" srcId="{0B306699-E492-497F-AF4F-7F5D8B5939FC}" destId="{9F886460-4140-461C-94E0-717A02CDF533}" srcOrd="3" destOrd="0" presId="urn:microsoft.com/office/officeart/2008/layout/RadialCluster"/>
    <dgm:cxn modelId="{08568722-537A-420B-A20A-D9D170A5F2E5}" type="presParOf" srcId="{0B306699-E492-497F-AF4F-7F5D8B5939FC}" destId="{E292ED1B-0F51-4883-BC17-002A5C7C243A}" srcOrd="4" destOrd="0" presId="urn:microsoft.com/office/officeart/2008/layout/RadialCluster"/>
    <dgm:cxn modelId="{8AC29891-8549-437A-B321-C9C7FF420E7B}" type="presParOf" srcId="{9663E842-6EF0-4EE7-AF4A-53D1EDECEEF6}" destId="{68731E38-2E30-456F-9B33-73D4C99CE6E8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B44A83-3D1D-41CF-B744-D097974F5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1BA32AE-7CCA-4206-964B-AF7EDC9C33AE}">
      <dgm:prSet phldrT="[Texto]"/>
      <dgm:spPr/>
      <dgm:t>
        <a:bodyPr/>
        <a:lstStyle/>
        <a:p>
          <a:r>
            <a:rPr lang="es-MX" dirty="0"/>
            <a:t>S </a:t>
          </a:r>
          <a:endParaRPr lang="es-ES" dirty="0"/>
        </a:p>
      </dgm:t>
    </dgm:pt>
    <dgm:pt modelId="{941E862D-1CC2-428A-928F-9AF685166BF5}" type="parTrans" cxnId="{BE178324-DF5A-4792-A14A-8422515734D4}">
      <dgm:prSet/>
      <dgm:spPr/>
      <dgm:t>
        <a:bodyPr/>
        <a:lstStyle/>
        <a:p>
          <a:endParaRPr lang="es-ES"/>
        </a:p>
      </dgm:t>
    </dgm:pt>
    <dgm:pt modelId="{E6D72D8A-182C-439B-99C8-0A17F570C2D0}" type="sibTrans" cxnId="{BE178324-DF5A-4792-A14A-8422515734D4}">
      <dgm:prSet/>
      <dgm:spPr/>
      <dgm:t>
        <a:bodyPr/>
        <a:lstStyle/>
        <a:p>
          <a:endParaRPr lang="es-ES"/>
        </a:p>
      </dgm:t>
    </dgm:pt>
    <dgm:pt modelId="{21753991-2EC2-4106-A301-AC233982F184}">
      <dgm:prSet phldrT="[Texto]"/>
      <dgm:spPr/>
      <dgm:t>
        <a:bodyPr/>
        <a:lstStyle/>
        <a:p>
          <a:r>
            <a:rPr lang="es-MX" dirty="0"/>
            <a:t>C</a:t>
          </a:r>
        </a:p>
      </dgm:t>
    </dgm:pt>
    <dgm:pt modelId="{9D566264-8F5C-41D0-96F9-7510B510544C}" type="parTrans" cxnId="{07BCD6DC-113B-4AF6-A2FD-005C65CA6A33}">
      <dgm:prSet/>
      <dgm:spPr/>
      <dgm:t>
        <a:bodyPr/>
        <a:lstStyle/>
        <a:p>
          <a:endParaRPr lang="es-ES"/>
        </a:p>
      </dgm:t>
    </dgm:pt>
    <dgm:pt modelId="{6BB98182-4E6C-491B-A177-CD84C7BE31D5}" type="sibTrans" cxnId="{07BCD6DC-113B-4AF6-A2FD-005C65CA6A33}">
      <dgm:prSet/>
      <dgm:spPr/>
      <dgm:t>
        <a:bodyPr/>
        <a:lstStyle/>
        <a:p>
          <a:endParaRPr lang="es-ES"/>
        </a:p>
      </dgm:t>
    </dgm:pt>
    <dgm:pt modelId="{43BF0A72-163F-40C6-B296-DF4E30C6AF3F}">
      <dgm:prSet phldrT="[Texto]"/>
      <dgm:spPr/>
      <dgm:t>
        <a:bodyPr/>
        <a:lstStyle/>
        <a:p>
          <a:r>
            <a:rPr lang="es-MX" dirty="0"/>
            <a:t>A</a:t>
          </a:r>
        </a:p>
      </dgm:t>
    </dgm:pt>
    <dgm:pt modelId="{EA093058-36CB-432D-B33D-F8B51321B889}" type="parTrans" cxnId="{843830AD-3C84-4E52-97F2-011A1B2CADBE}">
      <dgm:prSet/>
      <dgm:spPr/>
      <dgm:t>
        <a:bodyPr/>
        <a:lstStyle/>
        <a:p>
          <a:endParaRPr lang="es-ES"/>
        </a:p>
      </dgm:t>
    </dgm:pt>
    <dgm:pt modelId="{7C2431A3-1143-4126-9FAE-F8E21D4D95F5}" type="sibTrans" cxnId="{843830AD-3C84-4E52-97F2-011A1B2CADBE}">
      <dgm:prSet/>
      <dgm:spPr/>
      <dgm:t>
        <a:bodyPr/>
        <a:lstStyle/>
        <a:p>
          <a:endParaRPr lang="es-ES"/>
        </a:p>
      </dgm:t>
    </dgm:pt>
    <dgm:pt modelId="{D3DFBF11-47A2-4E5A-8B47-EE2ED587C01A}">
      <dgm:prSet phldrT="[Texto]"/>
      <dgm:spPr/>
      <dgm:t>
        <a:bodyPr/>
        <a:lstStyle/>
        <a:p>
          <a:r>
            <a:rPr lang="es-MX" b="0" dirty="0"/>
            <a:t>M</a:t>
          </a:r>
        </a:p>
      </dgm:t>
    </dgm:pt>
    <dgm:pt modelId="{E26133D6-090E-4B22-8103-B90D8853AADE}" type="parTrans" cxnId="{7E72FA13-792D-4E88-A9E3-F84C874F7434}">
      <dgm:prSet/>
      <dgm:spPr/>
      <dgm:t>
        <a:bodyPr/>
        <a:lstStyle/>
        <a:p>
          <a:endParaRPr lang="es-ES"/>
        </a:p>
      </dgm:t>
    </dgm:pt>
    <dgm:pt modelId="{FA78DAF2-C036-46A8-A0BC-498EEFB599FE}" type="sibTrans" cxnId="{7E72FA13-792D-4E88-A9E3-F84C874F7434}">
      <dgm:prSet/>
      <dgm:spPr/>
      <dgm:t>
        <a:bodyPr/>
        <a:lstStyle/>
        <a:p>
          <a:endParaRPr lang="es-ES"/>
        </a:p>
      </dgm:t>
    </dgm:pt>
    <dgm:pt modelId="{35CE6DD6-5892-4214-B662-D6BB187A5702}">
      <dgm:prSet phldrT="[Texto]"/>
      <dgm:spPr/>
      <dgm:t>
        <a:bodyPr/>
        <a:lstStyle/>
        <a:p>
          <a:r>
            <a:rPr lang="es-MX" b="1" dirty="0"/>
            <a:t>¿Qué parte del producto actual se puede reemplazar para mejorar su funcionalidad o apariencia?</a:t>
          </a:r>
        </a:p>
      </dgm:t>
    </dgm:pt>
    <dgm:pt modelId="{2DD46DC1-AA3A-4EF4-8783-070C10E1F0F3}" type="parTrans" cxnId="{F3B5B989-CB5F-4BBA-8D43-A0EEB5BCC8A1}">
      <dgm:prSet/>
      <dgm:spPr/>
      <dgm:t>
        <a:bodyPr/>
        <a:lstStyle/>
        <a:p>
          <a:endParaRPr lang="es-ES"/>
        </a:p>
      </dgm:t>
    </dgm:pt>
    <dgm:pt modelId="{6A55CC7C-F00A-40B3-BDD2-CD7621A5C28F}" type="sibTrans" cxnId="{F3B5B989-CB5F-4BBA-8D43-A0EEB5BCC8A1}">
      <dgm:prSet/>
      <dgm:spPr/>
      <dgm:t>
        <a:bodyPr/>
        <a:lstStyle/>
        <a:p>
          <a:endParaRPr lang="es-ES"/>
        </a:p>
      </dgm:t>
    </dgm:pt>
    <dgm:pt modelId="{B4369B78-FB0E-46FC-BC1F-1DF4CE0C6CF0}">
      <dgm:prSet phldrT="[Texto]"/>
      <dgm:spPr/>
      <dgm:t>
        <a:bodyPr/>
        <a:lstStyle/>
        <a:p>
          <a:r>
            <a:rPr lang="es-MX" b="1" dirty="0"/>
            <a:t>¿Cómo podemos combinar este producto con otro para hacerlo más útil o versátil?</a:t>
          </a:r>
        </a:p>
      </dgm:t>
    </dgm:pt>
    <dgm:pt modelId="{9AEC69D2-4E5C-49C4-B502-D376A5F17017}" type="parTrans" cxnId="{6E8CCE1E-6068-49E1-885B-9A2FAC567FEA}">
      <dgm:prSet/>
      <dgm:spPr/>
      <dgm:t>
        <a:bodyPr/>
        <a:lstStyle/>
        <a:p>
          <a:endParaRPr lang="es-ES"/>
        </a:p>
      </dgm:t>
    </dgm:pt>
    <dgm:pt modelId="{F677B213-3155-4826-A619-A341BD931466}" type="sibTrans" cxnId="{6E8CCE1E-6068-49E1-885B-9A2FAC567FEA}">
      <dgm:prSet/>
      <dgm:spPr/>
      <dgm:t>
        <a:bodyPr/>
        <a:lstStyle/>
        <a:p>
          <a:endParaRPr lang="es-ES"/>
        </a:p>
      </dgm:t>
    </dgm:pt>
    <dgm:pt modelId="{6EC2BAEA-0851-428E-936F-027C0FB3598B}">
      <dgm:prSet phldrT="[Texto]"/>
      <dgm:spPr/>
      <dgm:t>
        <a:bodyPr/>
        <a:lstStyle/>
        <a:p>
          <a:r>
            <a:rPr lang="es-MX" b="1" dirty="0"/>
            <a:t>¿Qué característica o función existente podemos adaptar para que sea más efectiva o atractiva para un nuevo grupo de usuarios?</a:t>
          </a:r>
        </a:p>
      </dgm:t>
    </dgm:pt>
    <dgm:pt modelId="{7F618099-2803-49AB-BCC0-35DABA11C414}" type="parTrans" cxnId="{9977E3FA-72EE-4BA5-913C-0787F45A3560}">
      <dgm:prSet/>
      <dgm:spPr/>
      <dgm:t>
        <a:bodyPr/>
        <a:lstStyle/>
        <a:p>
          <a:endParaRPr lang="es-ES"/>
        </a:p>
      </dgm:t>
    </dgm:pt>
    <dgm:pt modelId="{E5C63586-20A7-4EC7-ABE0-7604BC48C873}" type="sibTrans" cxnId="{9977E3FA-72EE-4BA5-913C-0787F45A3560}">
      <dgm:prSet/>
      <dgm:spPr/>
      <dgm:t>
        <a:bodyPr/>
        <a:lstStyle/>
        <a:p>
          <a:endParaRPr lang="es-ES"/>
        </a:p>
      </dgm:t>
    </dgm:pt>
    <dgm:pt modelId="{8EDF6500-69D7-457D-90E3-582A75C27DD3}">
      <dgm:prSet phldrT="[Texto]"/>
      <dgm:spPr/>
      <dgm:t>
        <a:bodyPr/>
        <a:lstStyle/>
        <a:p>
          <a:r>
            <a:rPr lang="es-MX" b="0" dirty="0"/>
            <a:t>¿</a:t>
          </a:r>
          <a:r>
            <a:rPr lang="es-MX" b="1" dirty="0"/>
            <a:t>Qué podemos modificar en el producto para mejorar su desempeño, aspecto o funcionalidad?</a:t>
          </a:r>
        </a:p>
      </dgm:t>
    </dgm:pt>
    <dgm:pt modelId="{56142DB9-954C-4FC3-8FAA-44A1282ACC50}" type="parTrans" cxnId="{A267E884-D3A7-469A-B1BD-02989975D2A5}">
      <dgm:prSet/>
      <dgm:spPr/>
      <dgm:t>
        <a:bodyPr/>
        <a:lstStyle/>
        <a:p>
          <a:endParaRPr lang="es-ES"/>
        </a:p>
      </dgm:t>
    </dgm:pt>
    <dgm:pt modelId="{D8759FC3-3EEF-48E4-921D-2C708A21623D}" type="sibTrans" cxnId="{A267E884-D3A7-469A-B1BD-02989975D2A5}">
      <dgm:prSet/>
      <dgm:spPr/>
      <dgm:t>
        <a:bodyPr/>
        <a:lstStyle/>
        <a:p>
          <a:endParaRPr lang="es-ES"/>
        </a:p>
      </dgm:t>
    </dgm:pt>
    <dgm:pt modelId="{1E75BDB3-54EC-4F5F-9DA1-04A8A607DF7F}">
      <dgm:prSet phldrT="[Texto]"/>
      <dgm:spPr/>
      <dgm:t>
        <a:bodyPr/>
        <a:lstStyle/>
        <a:p>
          <a:r>
            <a:rPr lang="es-MX" dirty="0"/>
            <a:t>Podemos reemplazar la madera tradicional por madera reciclada, para hacerlo más ecológico y ligero.</a:t>
          </a:r>
        </a:p>
      </dgm:t>
    </dgm:pt>
    <dgm:pt modelId="{9A9685C9-B1CE-4BB9-80FA-41A9664D5C86}" type="parTrans" cxnId="{5AA1CE8B-4142-4B7F-A407-0EB04E0AD61C}">
      <dgm:prSet/>
      <dgm:spPr/>
      <dgm:t>
        <a:bodyPr/>
        <a:lstStyle/>
        <a:p>
          <a:endParaRPr lang="es-ES"/>
        </a:p>
      </dgm:t>
    </dgm:pt>
    <dgm:pt modelId="{FF61EE27-E562-447E-BC76-4C891C7DF6A7}" type="sibTrans" cxnId="{5AA1CE8B-4142-4B7F-A407-0EB04E0AD61C}">
      <dgm:prSet/>
      <dgm:spPr/>
      <dgm:t>
        <a:bodyPr/>
        <a:lstStyle/>
        <a:p>
          <a:endParaRPr lang="es-ES"/>
        </a:p>
      </dgm:t>
    </dgm:pt>
    <dgm:pt modelId="{11657A6D-A182-4D60-BDA0-19038636D59C}">
      <dgm:prSet phldrT="[Texto]"/>
      <dgm:spPr/>
      <dgm:t>
        <a:bodyPr/>
        <a:lstStyle/>
        <a:p>
          <a:r>
            <a:rPr lang="es-MX" dirty="0"/>
            <a:t>Reemplazar los mecanismos de ajuste manuales por un sistema automático o semiautomático, que facilite la transformación entre cama, mueble y mesa</a:t>
          </a:r>
        </a:p>
      </dgm:t>
    </dgm:pt>
    <dgm:pt modelId="{4F0A696A-137C-448E-A478-BDB53058B0A0}" type="parTrans" cxnId="{8A474F62-8322-4C75-B5D0-D281B25C8B0A}">
      <dgm:prSet/>
      <dgm:spPr/>
      <dgm:t>
        <a:bodyPr/>
        <a:lstStyle/>
        <a:p>
          <a:endParaRPr lang="es-ES"/>
        </a:p>
      </dgm:t>
    </dgm:pt>
    <dgm:pt modelId="{9EDFCB98-73F9-44A2-A178-A73DADC81382}" type="sibTrans" cxnId="{8A474F62-8322-4C75-B5D0-D281B25C8B0A}">
      <dgm:prSet/>
      <dgm:spPr/>
      <dgm:t>
        <a:bodyPr/>
        <a:lstStyle/>
        <a:p>
          <a:endParaRPr lang="es-ES"/>
        </a:p>
      </dgm:t>
    </dgm:pt>
    <dgm:pt modelId="{A10DB419-368D-4FEF-A56A-16FBAF3CD015}">
      <dgm:prSet phldrT="[Texto]"/>
      <dgm:spPr/>
      <dgm:t>
        <a:bodyPr/>
        <a:lstStyle/>
        <a:p>
          <a:r>
            <a:rPr lang="es-MX" dirty="0"/>
            <a:t>Combinar el diseño de la cama con un sistema de iluminación LED integrado en los bordes para que funcione también como luz ambiental en modo mueble.</a:t>
          </a:r>
        </a:p>
      </dgm:t>
    </dgm:pt>
    <dgm:pt modelId="{7A78DBBE-F28B-4F17-9B0E-AB2F1FB3E758}" type="parTrans" cxnId="{90A4BEDE-4FB0-4000-B20E-C3AA2A3EFDCC}">
      <dgm:prSet/>
      <dgm:spPr/>
      <dgm:t>
        <a:bodyPr/>
        <a:lstStyle/>
        <a:p>
          <a:endParaRPr lang="es-ES"/>
        </a:p>
      </dgm:t>
    </dgm:pt>
    <dgm:pt modelId="{0FE659BC-F100-4A14-9BB9-B89CF372D313}" type="sibTrans" cxnId="{90A4BEDE-4FB0-4000-B20E-C3AA2A3EFDCC}">
      <dgm:prSet/>
      <dgm:spPr/>
      <dgm:t>
        <a:bodyPr/>
        <a:lstStyle/>
        <a:p>
          <a:endParaRPr lang="es-ES"/>
        </a:p>
      </dgm:t>
    </dgm:pt>
    <dgm:pt modelId="{AD1BACD2-3573-4000-92E1-0235D8847494}">
      <dgm:prSet phldrT="[Texto]"/>
      <dgm:spPr/>
      <dgm:t>
        <a:bodyPr/>
        <a:lstStyle/>
        <a:p>
          <a:r>
            <a:rPr lang="es-MX" dirty="0"/>
            <a:t>Combinar la cama con un altavoz Bluetooth o puertos USB en su estructura, haciéndola también un centro de entretenimiento o trabajo.</a:t>
          </a:r>
        </a:p>
      </dgm:t>
    </dgm:pt>
    <dgm:pt modelId="{8F7A35AF-9A8A-47DF-9E42-12E4A2CB31D7}" type="parTrans" cxnId="{CCBFEB13-07CC-4E49-A6F2-895D0B850E83}">
      <dgm:prSet/>
      <dgm:spPr/>
      <dgm:t>
        <a:bodyPr/>
        <a:lstStyle/>
        <a:p>
          <a:endParaRPr lang="es-ES"/>
        </a:p>
      </dgm:t>
    </dgm:pt>
    <dgm:pt modelId="{978738F5-CAA2-4CCA-96B5-8B48971039B6}" type="sibTrans" cxnId="{CCBFEB13-07CC-4E49-A6F2-895D0B850E83}">
      <dgm:prSet/>
      <dgm:spPr/>
      <dgm:t>
        <a:bodyPr/>
        <a:lstStyle/>
        <a:p>
          <a:endParaRPr lang="es-ES"/>
        </a:p>
      </dgm:t>
    </dgm:pt>
    <dgm:pt modelId="{16E749F6-DDD0-4C3F-B1A5-CBB25A4FA42A}">
      <dgm:prSet phldrT="[Texto]"/>
      <dgm:spPr/>
      <dgm:t>
        <a:bodyPr/>
        <a:lstStyle/>
        <a:p>
          <a:r>
            <a:rPr lang="es-MX" dirty="0"/>
            <a:t>Adaptar el diseño para que la cama se pliegue verticalmente y pueda usarse en oficinas pequeñas como una solución para descansar en momentos de pausa.</a:t>
          </a:r>
        </a:p>
      </dgm:t>
    </dgm:pt>
    <dgm:pt modelId="{C08BD548-561E-4543-8B2C-09291DBC044C}" type="parTrans" cxnId="{04947F24-0021-4820-B6D9-3FC7897937E8}">
      <dgm:prSet/>
      <dgm:spPr/>
      <dgm:t>
        <a:bodyPr/>
        <a:lstStyle/>
        <a:p>
          <a:endParaRPr lang="es-ES"/>
        </a:p>
      </dgm:t>
    </dgm:pt>
    <dgm:pt modelId="{09C4D786-AEE6-4A4A-BCF4-1EBC08C1BEA8}" type="sibTrans" cxnId="{04947F24-0021-4820-B6D9-3FC7897937E8}">
      <dgm:prSet/>
      <dgm:spPr/>
      <dgm:t>
        <a:bodyPr/>
        <a:lstStyle/>
        <a:p>
          <a:endParaRPr lang="es-ES"/>
        </a:p>
      </dgm:t>
    </dgm:pt>
    <dgm:pt modelId="{387600C6-A82C-4340-85A6-7DD1B532897E}">
      <dgm:prSet phldrT="[Texto]"/>
      <dgm:spPr/>
      <dgm:t>
        <a:bodyPr/>
        <a:lstStyle/>
        <a:p>
          <a:r>
            <a:rPr lang="es-MX" dirty="0"/>
            <a:t>Adaptar el espacio debajo de la cama para agregar cajones de almacenamiento con ruedas, haciendo más fácil el acceso a los objetos guardados.</a:t>
          </a:r>
        </a:p>
      </dgm:t>
    </dgm:pt>
    <dgm:pt modelId="{6C2DC62A-FBFB-4724-8267-C1EC63210EB9}" type="parTrans" cxnId="{F2247E21-3BAD-4E61-AC42-91B2A4F57E32}">
      <dgm:prSet/>
      <dgm:spPr/>
      <dgm:t>
        <a:bodyPr/>
        <a:lstStyle/>
        <a:p>
          <a:endParaRPr lang="es-ES"/>
        </a:p>
      </dgm:t>
    </dgm:pt>
    <dgm:pt modelId="{23DA8F38-8199-44AD-AA3E-AD9D77CAB41F}" type="sibTrans" cxnId="{F2247E21-3BAD-4E61-AC42-91B2A4F57E32}">
      <dgm:prSet/>
      <dgm:spPr/>
      <dgm:t>
        <a:bodyPr/>
        <a:lstStyle/>
        <a:p>
          <a:endParaRPr lang="es-ES"/>
        </a:p>
      </dgm:t>
    </dgm:pt>
    <dgm:pt modelId="{3D7D356D-9DED-4A72-92D5-7D2AC7EF9D3A}">
      <dgm:prSet phldrT="[Texto]"/>
      <dgm:spPr/>
      <dgm:t>
        <a:bodyPr/>
        <a:lstStyle/>
        <a:p>
          <a:r>
            <a:rPr lang="es-MX" dirty="0"/>
            <a:t>Podemos modificar las dimensiones de la mesa para que sea ajustable en altura.</a:t>
          </a:r>
          <a:endParaRPr lang="es-MX" b="0" dirty="0"/>
        </a:p>
      </dgm:t>
    </dgm:pt>
    <dgm:pt modelId="{1C99AE76-9E6C-4D1B-9284-A4FCD24C4EFC}" type="parTrans" cxnId="{827F198F-61B8-406F-BA8E-CE43423FFDC1}">
      <dgm:prSet/>
      <dgm:spPr/>
      <dgm:t>
        <a:bodyPr/>
        <a:lstStyle/>
        <a:p>
          <a:endParaRPr lang="es-ES"/>
        </a:p>
      </dgm:t>
    </dgm:pt>
    <dgm:pt modelId="{7D13346A-BAFD-495F-B272-7B01C99C9AB7}" type="sibTrans" cxnId="{827F198F-61B8-406F-BA8E-CE43423FFDC1}">
      <dgm:prSet/>
      <dgm:spPr/>
      <dgm:t>
        <a:bodyPr/>
        <a:lstStyle/>
        <a:p>
          <a:endParaRPr lang="es-ES"/>
        </a:p>
      </dgm:t>
    </dgm:pt>
    <dgm:pt modelId="{60068101-0D0A-4DDB-BD6F-FE74553B53E1}">
      <dgm:prSet phldrT="[Texto]"/>
      <dgm:spPr/>
      <dgm:t>
        <a:bodyPr/>
        <a:lstStyle/>
        <a:p>
          <a:r>
            <a:rPr lang="es-MX" dirty="0"/>
            <a:t>Podemos modificar los ángulos de inclinación del respaldo cuando está en modo cama</a:t>
          </a:r>
          <a:endParaRPr lang="es-MX" b="0" dirty="0"/>
        </a:p>
      </dgm:t>
    </dgm:pt>
    <dgm:pt modelId="{1E1ED803-0772-4F82-90EC-5D6124B77E7A}" type="parTrans" cxnId="{B821ED57-6851-4FD6-A880-3BE30076A9B6}">
      <dgm:prSet/>
      <dgm:spPr/>
      <dgm:t>
        <a:bodyPr/>
        <a:lstStyle/>
        <a:p>
          <a:endParaRPr lang="es-ES"/>
        </a:p>
      </dgm:t>
    </dgm:pt>
    <dgm:pt modelId="{33234957-AB0E-42EC-B6D6-F0889CCD644E}" type="sibTrans" cxnId="{B821ED57-6851-4FD6-A880-3BE30076A9B6}">
      <dgm:prSet/>
      <dgm:spPr/>
      <dgm:t>
        <a:bodyPr/>
        <a:lstStyle/>
        <a:p>
          <a:endParaRPr lang="es-ES"/>
        </a:p>
      </dgm:t>
    </dgm:pt>
    <dgm:pt modelId="{74E1DCC5-C7ED-4D4B-B9EA-D8BD34EFE9D2}" type="pres">
      <dgm:prSet presAssocID="{94B44A83-3D1D-41CF-B744-D097974F53F5}" presName="vert0" presStyleCnt="0">
        <dgm:presLayoutVars>
          <dgm:dir/>
          <dgm:animOne val="branch"/>
          <dgm:animLvl val="lvl"/>
        </dgm:presLayoutVars>
      </dgm:prSet>
      <dgm:spPr/>
    </dgm:pt>
    <dgm:pt modelId="{D122479A-EEC4-4A1E-B337-97BBFEFF24F2}" type="pres">
      <dgm:prSet presAssocID="{41BA32AE-7CCA-4206-964B-AF7EDC9C33AE}" presName="thickLine" presStyleLbl="alignNode1" presStyleIdx="0" presStyleCnt="4"/>
      <dgm:spPr/>
    </dgm:pt>
    <dgm:pt modelId="{FB03CEE0-DF01-4F0C-9E4D-2A8CF42CAC1B}" type="pres">
      <dgm:prSet presAssocID="{41BA32AE-7CCA-4206-964B-AF7EDC9C33AE}" presName="horz1" presStyleCnt="0"/>
      <dgm:spPr/>
    </dgm:pt>
    <dgm:pt modelId="{65A6E0E3-D5B0-43E3-84B3-F19254B01D0F}" type="pres">
      <dgm:prSet presAssocID="{41BA32AE-7CCA-4206-964B-AF7EDC9C33AE}" presName="tx1" presStyleLbl="revTx" presStyleIdx="0" presStyleCnt="16"/>
      <dgm:spPr/>
    </dgm:pt>
    <dgm:pt modelId="{9CC4B40D-8517-487C-8C7C-C26622C6DC72}" type="pres">
      <dgm:prSet presAssocID="{41BA32AE-7CCA-4206-964B-AF7EDC9C33AE}" presName="vert1" presStyleCnt="0"/>
      <dgm:spPr/>
    </dgm:pt>
    <dgm:pt modelId="{690F9876-E200-4918-B8C3-481AEE6E8DC0}" type="pres">
      <dgm:prSet presAssocID="{35CE6DD6-5892-4214-B662-D6BB187A5702}" presName="vertSpace2a" presStyleCnt="0"/>
      <dgm:spPr/>
    </dgm:pt>
    <dgm:pt modelId="{6AF40B8F-C983-4117-9341-4AAF981BED24}" type="pres">
      <dgm:prSet presAssocID="{35CE6DD6-5892-4214-B662-D6BB187A5702}" presName="horz2" presStyleCnt="0"/>
      <dgm:spPr/>
    </dgm:pt>
    <dgm:pt modelId="{A4E7664D-6880-4675-8FE0-A722EC816224}" type="pres">
      <dgm:prSet presAssocID="{35CE6DD6-5892-4214-B662-D6BB187A5702}" presName="horzSpace2" presStyleCnt="0"/>
      <dgm:spPr/>
    </dgm:pt>
    <dgm:pt modelId="{EE9415B0-3F5B-4A67-BC47-08E98F7B189F}" type="pres">
      <dgm:prSet presAssocID="{35CE6DD6-5892-4214-B662-D6BB187A5702}" presName="tx2" presStyleLbl="revTx" presStyleIdx="1" presStyleCnt="16"/>
      <dgm:spPr/>
    </dgm:pt>
    <dgm:pt modelId="{B6412B2E-32A5-4476-94B1-37F411F0818B}" type="pres">
      <dgm:prSet presAssocID="{35CE6DD6-5892-4214-B662-D6BB187A5702}" presName="vert2" presStyleCnt="0"/>
      <dgm:spPr/>
    </dgm:pt>
    <dgm:pt modelId="{0037C935-7065-46B0-8B83-1D11DC5A2ACA}" type="pres">
      <dgm:prSet presAssocID="{35CE6DD6-5892-4214-B662-D6BB187A5702}" presName="thinLine2b" presStyleLbl="callout" presStyleIdx="0" presStyleCnt="12"/>
      <dgm:spPr/>
    </dgm:pt>
    <dgm:pt modelId="{4DB9E56B-99A1-4D3F-BA18-5F92E5BBDB13}" type="pres">
      <dgm:prSet presAssocID="{35CE6DD6-5892-4214-B662-D6BB187A5702}" presName="vertSpace2b" presStyleCnt="0"/>
      <dgm:spPr/>
    </dgm:pt>
    <dgm:pt modelId="{5A745370-6BC2-401F-8F0F-984A773D8DDD}" type="pres">
      <dgm:prSet presAssocID="{1E75BDB3-54EC-4F5F-9DA1-04A8A607DF7F}" presName="horz2" presStyleCnt="0"/>
      <dgm:spPr/>
    </dgm:pt>
    <dgm:pt modelId="{5F19FDEF-D503-46AA-AEAB-C5EC161E0CD4}" type="pres">
      <dgm:prSet presAssocID="{1E75BDB3-54EC-4F5F-9DA1-04A8A607DF7F}" presName="horzSpace2" presStyleCnt="0"/>
      <dgm:spPr/>
    </dgm:pt>
    <dgm:pt modelId="{A4B7639F-B490-45D7-8B22-6DCC50FAE8BA}" type="pres">
      <dgm:prSet presAssocID="{1E75BDB3-54EC-4F5F-9DA1-04A8A607DF7F}" presName="tx2" presStyleLbl="revTx" presStyleIdx="2" presStyleCnt="16"/>
      <dgm:spPr/>
    </dgm:pt>
    <dgm:pt modelId="{68650D54-CE02-470F-A4CF-F4494D1B4102}" type="pres">
      <dgm:prSet presAssocID="{1E75BDB3-54EC-4F5F-9DA1-04A8A607DF7F}" presName="vert2" presStyleCnt="0"/>
      <dgm:spPr/>
    </dgm:pt>
    <dgm:pt modelId="{631B23CF-1BC7-4671-BD1F-53D5FE0E0DF6}" type="pres">
      <dgm:prSet presAssocID="{1E75BDB3-54EC-4F5F-9DA1-04A8A607DF7F}" presName="thinLine2b" presStyleLbl="callout" presStyleIdx="1" presStyleCnt="12"/>
      <dgm:spPr/>
    </dgm:pt>
    <dgm:pt modelId="{F8E385FF-0266-4DC1-8D07-64542EB1E535}" type="pres">
      <dgm:prSet presAssocID="{1E75BDB3-54EC-4F5F-9DA1-04A8A607DF7F}" presName="vertSpace2b" presStyleCnt="0"/>
      <dgm:spPr/>
    </dgm:pt>
    <dgm:pt modelId="{3C09F065-F7E9-4EE8-B240-A32157BD4F20}" type="pres">
      <dgm:prSet presAssocID="{11657A6D-A182-4D60-BDA0-19038636D59C}" presName="horz2" presStyleCnt="0"/>
      <dgm:spPr/>
    </dgm:pt>
    <dgm:pt modelId="{3B16C572-534F-4E48-B9C3-4C65001DD1F2}" type="pres">
      <dgm:prSet presAssocID="{11657A6D-A182-4D60-BDA0-19038636D59C}" presName="horzSpace2" presStyleCnt="0"/>
      <dgm:spPr/>
    </dgm:pt>
    <dgm:pt modelId="{A239771D-26DC-4B68-94FC-353100CBE477}" type="pres">
      <dgm:prSet presAssocID="{11657A6D-A182-4D60-BDA0-19038636D59C}" presName="tx2" presStyleLbl="revTx" presStyleIdx="3" presStyleCnt="16"/>
      <dgm:spPr/>
    </dgm:pt>
    <dgm:pt modelId="{16D6CBD9-81DC-4C1F-A7DD-CA162F1D02CB}" type="pres">
      <dgm:prSet presAssocID="{11657A6D-A182-4D60-BDA0-19038636D59C}" presName="vert2" presStyleCnt="0"/>
      <dgm:spPr/>
    </dgm:pt>
    <dgm:pt modelId="{233F2753-49EA-4980-8DE9-9306D14F4355}" type="pres">
      <dgm:prSet presAssocID="{11657A6D-A182-4D60-BDA0-19038636D59C}" presName="thinLine2b" presStyleLbl="callout" presStyleIdx="2" presStyleCnt="12"/>
      <dgm:spPr/>
    </dgm:pt>
    <dgm:pt modelId="{BB63B1A2-950F-4B1D-9BD7-2FC6E824C36C}" type="pres">
      <dgm:prSet presAssocID="{11657A6D-A182-4D60-BDA0-19038636D59C}" presName="vertSpace2b" presStyleCnt="0"/>
      <dgm:spPr/>
    </dgm:pt>
    <dgm:pt modelId="{99100B57-5F94-4BF0-9922-C2FC79C32CEE}" type="pres">
      <dgm:prSet presAssocID="{21753991-2EC2-4106-A301-AC233982F184}" presName="thickLine" presStyleLbl="alignNode1" presStyleIdx="1" presStyleCnt="4"/>
      <dgm:spPr/>
    </dgm:pt>
    <dgm:pt modelId="{FF6661CE-3F6E-477D-B714-9046DF862D4C}" type="pres">
      <dgm:prSet presAssocID="{21753991-2EC2-4106-A301-AC233982F184}" presName="horz1" presStyleCnt="0"/>
      <dgm:spPr/>
    </dgm:pt>
    <dgm:pt modelId="{C6F39140-F39F-4E27-A73D-18D124E340DB}" type="pres">
      <dgm:prSet presAssocID="{21753991-2EC2-4106-A301-AC233982F184}" presName="tx1" presStyleLbl="revTx" presStyleIdx="4" presStyleCnt="16"/>
      <dgm:spPr/>
    </dgm:pt>
    <dgm:pt modelId="{788B7DEB-1029-4F78-9909-FD722E6C4280}" type="pres">
      <dgm:prSet presAssocID="{21753991-2EC2-4106-A301-AC233982F184}" presName="vert1" presStyleCnt="0"/>
      <dgm:spPr/>
    </dgm:pt>
    <dgm:pt modelId="{CD164A7C-CE4D-4F58-A5A4-68F9A176E613}" type="pres">
      <dgm:prSet presAssocID="{B4369B78-FB0E-46FC-BC1F-1DF4CE0C6CF0}" presName="vertSpace2a" presStyleCnt="0"/>
      <dgm:spPr/>
    </dgm:pt>
    <dgm:pt modelId="{BADAB4BF-62BD-4DC1-A3B7-FD936A8F8CF1}" type="pres">
      <dgm:prSet presAssocID="{B4369B78-FB0E-46FC-BC1F-1DF4CE0C6CF0}" presName="horz2" presStyleCnt="0"/>
      <dgm:spPr/>
    </dgm:pt>
    <dgm:pt modelId="{1A773008-FBCC-4107-966B-D543EDF18BD0}" type="pres">
      <dgm:prSet presAssocID="{B4369B78-FB0E-46FC-BC1F-1DF4CE0C6CF0}" presName="horzSpace2" presStyleCnt="0"/>
      <dgm:spPr/>
    </dgm:pt>
    <dgm:pt modelId="{6BC31D59-5229-4302-9D68-FEB0DAEADF2E}" type="pres">
      <dgm:prSet presAssocID="{B4369B78-FB0E-46FC-BC1F-1DF4CE0C6CF0}" presName="tx2" presStyleLbl="revTx" presStyleIdx="5" presStyleCnt="16"/>
      <dgm:spPr/>
    </dgm:pt>
    <dgm:pt modelId="{C578D171-96EF-4444-8803-E85D556D8EA0}" type="pres">
      <dgm:prSet presAssocID="{B4369B78-FB0E-46FC-BC1F-1DF4CE0C6CF0}" presName="vert2" presStyleCnt="0"/>
      <dgm:spPr/>
    </dgm:pt>
    <dgm:pt modelId="{092B18F6-54AF-40DB-895B-0D9151EC074D}" type="pres">
      <dgm:prSet presAssocID="{B4369B78-FB0E-46FC-BC1F-1DF4CE0C6CF0}" presName="thinLine2b" presStyleLbl="callout" presStyleIdx="3" presStyleCnt="12"/>
      <dgm:spPr/>
    </dgm:pt>
    <dgm:pt modelId="{D4CB4F94-2976-4DAF-8BA5-BBBDEF37247F}" type="pres">
      <dgm:prSet presAssocID="{B4369B78-FB0E-46FC-BC1F-1DF4CE0C6CF0}" presName="vertSpace2b" presStyleCnt="0"/>
      <dgm:spPr/>
    </dgm:pt>
    <dgm:pt modelId="{7B59B6E7-60E0-4D86-B074-1A2504BEB9F6}" type="pres">
      <dgm:prSet presAssocID="{A10DB419-368D-4FEF-A56A-16FBAF3CD015}" presName="horz2" presStyleCnt="0"/>
      <dgm:spPr/>
    </dgm:pt>
    <dgm:pt modelId="{2F69302D-EB5B-4AFB-BDA9-DB471A843353}" type="pres">
      <dgm:prSet presAssocID="{A10DB419-368D-4FEF-A56A-16FBAF3CD015}" presName="horzSpace2" presStyleCnt="0"/>
      <dgm:spPr/>
    </dgm:pt>
    <dgm:pt modelId="{6188B071-86A6-469E-8EBC-314AD0201F45}" type="pres">
      <dgm:prSet presAssocID="{A10DB419-368D-4FEF-A56A-16FBAF3CD015}" presName="tx2" presStyleLbl="revTx" presStyleIdx="6" presStyleCnt="16"/>
      <dgm:spPr/>
    </dgm:pt>
    <dgm:pt modelId="{7F731D0A-9758-44A5-AD08-8A0F54D78D6A}" type="pres">
      <dgm:prSet presAssocID="{A10DB419-368D-4FEF-A56A-16FBAF3CD015}" presName="vert2" presStyleCnt="0"/>
      <dgm:spPr/>
    </dgm:pt>
    <dgm:pt modelId="{082CB8BD-CB9B-42E6-8A1B-CC02AE1EC0A7}" type="pres">
      <dgm:prSet presAssocID="{A10DB419-368D-4FEF-A56A-16FBAF3CD015}" presName="thinLine2b" presStyleLbl="callout" presStyleIdx="4" presStyleCnt="12"/>
      <dgm:spPr/>
    </dgm:pt>
    <dgm:pt modelId="{02A74FB8-D725-4A58-A3C6-8C87309F010E}" type="pres">
      <dgm:prSet presAssocID="{A10DB419-368D-4FEF-A56A-16FBAF3CD015}" presName="vertSpace2b" presStyleCnt="0"/>
      <dgm:spPr/>
    </dgm:pt>
    <dgm:pt modelId="{19916313-1E6D-4D10-98CA-D743AD8D055E}" type="pres">
      <dgm:prSet presAssocID="{AD1BACD2-3573-4000-92E1-0235D8847494}" presName="horz2" presStyleCnt="0"/>
      <dgm:spPr/>
    </dgm:pt>
    <dgm:pt modelId="{13920972-8FEC-4259-A736-E9DBE473C20D}" type="pres">
      <dgm:prSet presAssocID="{AD1BACD2-3573-4000-92E1-0235D8847494}" presName="horzSpace2" presStyleCnt="0"/>
      <dgm:spPr/>
    </dgm:pt>
    <dgm:pt modelId="{BD4B52D7-1198-4928-B162-B06361E1F589}" type="pres">
      <dgm:prSet presAssocID="{AD1BACD2-3573-4000-92E1-0235D8847494}" presName="tx2" presStyleLbl="revTx" presStyleIdx="7" presStyleCnt="16"/>
      <dgm:spPr/>
    </dgm:pt>
    <dgm:pt modelId="{7F2D4D8F-B182-4D77-9121-D20A6F11CBA9}" type="pres">
      <dgm:prSet presAssocID="{AD1BACD2-3573-4000-92E1-0235D8847494}" presName="vert2" presStyleCnt="0"/>
      <dgm:spPr/>
    </dgm:pt>
    <dgm:pt modelId="{3C1C4C3C-75B0-4A26-BA9C-3BC7DB722270}" type="pres">
      <dgm:prSet presAssocID="{AD1BACD2-3573-4000-92E1-0235D8847494}" presName="thinLine2b" presStyleLbl="callout" presStyleIdx="5" presStyleCnt="12"/>
      <dgm:spPr/>
    </dgm:pt>
    <dgm:pt modelId="{407E6F98-96B7-42C3-9F17-BDFFEA006420}" type="pres">
      <dgm:prSet presAssocID="{AD1BACD2-3573-4000-92E1-0235D8847494}" presName="vertSpace2b" presStyleCnt="0"/>
      <dgm:spPr/>
    </dgm:pt>
    <dgm:pt modelId="{61BCDC31-0AB3-4FF8-8130-0F05640AB9EA}" type="pres">
      <dgm:prSet presAssocID="{43BF0A72-163F-40C6-B296-DF4E30C6AF3F}" presName="thickLine" presStyleLbl="alignNode1" presStyleIdx="2" presStyleCnt="4"/>
      <dgm:spPr/>
    </dgm:pt>
    <dgm:pt modelId="{24722F42-B328-4102-9850-B99C37FE2DF3}" type="pres">
      <dgm:prSet presAssocID="{43BF0A72-163F-40C6-B296-DF4E30C6AF3F}" presName="horz1" presStyleCnt="0"/>
      <dgm:spPr/>
    </dgm:pt>
    <dgm:pt modelId="{3C5C3B46-6D39-4AEF-B8ED-7217E2125EF6}" type="pres">
      <dgm:prSet presAssocID="{43BF0A72-163F-40C6-B296-DF4E30C6AF3F}" presName="tx1" presStyleLbl="revTx" presStyleIdx="8" presStyleCnt="16"/>
      <dgm:spPr/>
    </dgm:pt>
    <dgm:pt modelId="{EF49C014-79F0-46DC-8AF8-A5832F747B9B}" type="pres">
      <dgm:prSet presAssocID="{43BF0A72-163F-40C6-B296-DF4E30C6AF3F}" presName="vert1" presStyleCnt="0"/>
      <dgm:spPr/>
    </dgm:pt>
    <dgm:pt modelId="{53689C6F-ADD5-4E50-91F0-5AE7DD114BFB}" type="pres">
      <dgm:prSet presAssocID="{6EC2BAEA-0851-428E-936F-027C0FB3598B}" presName="vertSpace2a" presStyleCnt="0"/>
      <dgm:spPr/>
    </dgm:pt>
    <dgm:pt modelId="{C951778C-5775-4B11-8FB3-F2CEA016ACB0}" type="pres">
      <dgm:prSet presAssocID="{6EC2BAEA-0851-428E-936F-027C0FB3598B}" presName="horz2" presStyleCnt="0"/>
      <dgm:spPr/>
    </dgm:pt>
    <dgm:pt modelId="{36026621-A63B-43DC-8C2A-5158366FE888}" type="pres">
      <dgm:prSet presAssocID="{6EC2BAEA-0851-428E-936F-027C0FB3598B}" presName="horzSpace2" presStyleCnt="0"/>
      <dgm:spPr/>
    </dgm:pt>
    <dgm:pt modelId="{0074110B-CAB9-4AEB-A65D-51A5FFB9B4F5}" type="pres">
      <dgm:prSet presAssocID="{6EC2BAEA-0851-428E-936F-027C0FB3598B}" presName="tx2" presStyleLbl="revTx" presStyleIdx="9" presStyleCnt="16"/>
      <dgm:spPr/>
    </dgm:pt>
    <dgm:pt modelId="{9DFBB562-90EB-4815-8070-B0C1E0CC4979}" type="pres">
      <dgm:prSet presAssocID="{6EC2BAEA-0851-428E-936F-027C0FB3598B}" presName="vert2" presStyleCnt="0"/>
      <dgm:spPr/>
    </dgm:pt>
    <dgm:pt modelId="{A9A7A485-2173-423E-95E6-2AF99D848AA0}" type="pres">
      <dgm:prSet presAssocID="{6EC2BAEA-0851-428E-936F-027C0FB3598B}" presName="thinLine2b" presStyleLbl="callout" presStyleIdx="6" presStyleCnt="12"/>
      <dgm:spPr/>
    </dgm:pt>
    <dgm:pt modelId="{13CCEAF9-A202-4BA7-AD76-F7BC2087D8A5}" type="pres">
      <dgm:prSet presAssocID="{6EC2BAEA-0851-428E-936F-027C0FB3598B}" presName="vertSpace2b" presStyleCnt="0"/>
      <dgm:spPr/>
    </dgm:pt>
    <dgm:pt modelId="{6F19B08D-5747-4C5A-8736-8EF1F63EB9E1}" type="pres">
      <dgm:prSet presAssocID="{16E749F6-DDD0-4C3F-B1A5-CBB25A4FA42A}" presName="horz2" presStyleCnt="0"/>
      <dgm:spPr/>
    </dgm:pt>
    <dgm:pt modelId="{D58D10EA-5E65-4EA9-AA72-5D26181A667E}" type="pres">
      <dgm:prSet presAssocID="{16E749F6-DDD0-4C3F-B1A5-CBB25A4FA42A}" presName="horzSpace2" presStyleCnt="0"/>
      <dgm:spPr/>
    </dgm:pt>
    <dgm:pt modelId="{F6369324-7531-4747-A1CB-3EE353E4A186}" type="pres">
      <dgm:prSet presAssocID="{16E749F6-DDD0-4C3F-B1A5-CBB25A4FA42A}" presName="tx2" presStyleLbl="revTx" presStyleIdx="10" presStyleCnt="16"/>
      <dgm:spPr/>
    </dgm:pt>
    <dgm:pt modelId="{278C80FA-B371-4256-A411-F8F1A3E559EB}" type="pres">
      <dgm:prSet presAssocID="{16E749F6-DDD0-4C3F-B1A5-CBB25A4FA42A}" presName="vert2" presStyleCnt="0"/>
      <dgm:spPr/>
    </dgm:pt>
    <dgm:pt modelId="{21E048C0-4641-4003-BFBE-F729BF023F62}" type="pres">
      <dgm:prSet presAssocID="{16E749F6-DDD0-4C3F-B1A5-CBB25A4FA42A}" presName="thinLine2b" presStyleLbl="callout" presStyleIdx="7" presStyleCnt="12"/>
      <dgm:spPr/>
    </dgm:pt>
    <dgm:pt modelId="{1677E8E0-147B-4032-AD6F-30992A208349}" type="pres">
      <dgm:prSet presAssocID="{16E749F6-DDD0-4C3F-B1A5-CBB25A4FA42A}" presName="vertSpace2b" presStyleCnt="0"/>
      <dgm:spPr/>
    </dgm:pt>
    <dgm:pt modelId="{E5A1DC33-2DA1-425A-9316-B756FE8162F7}" type="pres">
      <dgm:prSet presAssocID="{387600C6-A82C-4340-85A6-7DD1B532897E}" presName="horz2" presStyleCnt="0"/>
      <dgm:spPr/>
    </dgm:pt>
    <dgm:pt modelId="{B31AF8DF-0F9D-42DB-AFE7-6843220F0B80}" type="pres">
      <dgm:prSet presAssocID="{387600C6-A82C-4340-85A6-7DD1B532897E}" presName="horzSpace2" presStyleCnt="0"/>
      <dgm:spPr/>
    </dgm:pt>
    <dgm:pt modelId="{250D9C55-8442-4A94-BB13-7435283DAE3A}" type="pres">
      <dgm:prSet presAssocID="{387600C6-A82C-4340-85A6-7DD1B532897E}" presName="tx2" presStyleLbl="revTx" presStyleIdx="11" presStyleCnt="16"/>
      <dgm:spPr/>
    </dgm:pt>
    <dgm:pt modelId="{BA065BBD-836F-4D84-ADF0-902E5E1B8CDE}" type="pres">
      <dgm:prSet presAssocID="{387600C6-A82C-4340-85A6-7DD1B532897E}" presName="vert2" presStyleCnt="0"/>
      <dgm:spPr/>
    </dgm:pt>
    <dgm:pt modelId="{16FAEB6E-78E2-4A4C-9086-5DECA4BCD9A5}" type="pres">
      <dgm:prSet presAssocID="{387600C6-A82C-4340-85A6-7DD1B532897E}" presName="thinLine2b" presStyleLbl="callout" presStyleIdx="8" presStyleCnt="12"/>
      <dgm:spPr/>
    </dgm:pt>
    <dgm:pt modelId="{43C8706D-D16D-496C-8F95-618D94FEDA2A}" type="pres">
      <dgm:prSet presAssocID="{387600C6-A82C-4340-85A6-7DD1B532897E}" presName="vertSpace2b" presStyleCnt="0"/>
      <dgm:spPr/>
    </dgm:pt>
    <dgm:pt modelId="{41A2E335-49D4-4E69-B727-0D2A42BF81C2}" type="pres">
      <dgm:prSet presAssocID="{D3DFBF11-47A2-4E5A-8B47-EE2ED587C01A}" presName="thickLine" presStyleLbl="alignNode1" presStyleIdx="3" presStyleCnt="4"/>
      <dgm:spPr/>
    </dgm:pt>
    <dgm:pt modelId="{4F5CB9A3-5CEB-4961-ABB4-911351EAFC9E}" type="pres">
      <dgm:prSet presAssocID="{D3DFBF11-47A2-4E5A-8B47-EE2ED587C01A}" presName="horz1" presStyleCnt="0"/>
      <dgm:spPr/>
    </dgm:pt>
    <dgm:pt modelId="{BBB80DC6-606C-4D32-9DCA-0018131F1C40}" type="pres">
      <dgm:prSet presAssocID="{D3DFBF11-47A2-4E5A-8B47-EE2ED587C01A}" presName="tx1" presStyleLbl="revTx" presStyleIdx="12" presStyleCnt="16"/>
      <dgm:spPr/>
    </dgm:pt>
    <dgm:pt modelId="{1AA615EF-75FD-4AD6-A93E-B24A92AFEB01}" type="pres">
      <dgm:prSet presAssocID="{D3DFBF11-47A2-4E5A-8B47-EE2ED587C01A}" presName="vert1" presStyleCnt="0"/>
      <dgm:spPr/>
    </dgm:pt>
    <dgm:pt modelId="{1B952F91-B12F-47CD-BCF7-1720D88D46F3}" type="pres">
      <dgm:prSet presAssocID="{8EDF6500-69D7-457D-90E3-582A75C27DD3}" presName="vertSpace2a" presStyleCnt="0"/>
      <dgm:spPr/>
    </dgm:pt>
    <dgm:pt modelId="{60E8972A-123B-400C-93FF-10AF52EEBAD4}" type="pres">
      <dgm:prSet presAssocID="{8EDF6500-69D7-457D-90E3-582A75C27DD3}" presName="horz2" presStyleCnt="0"/>
      <dgm:spPr/>
    </dgm:pt>
    <dgm:pt modelId="{54D75E79-8038-429C-B8BC-1AFE0EA1A9DB}" type="pres">
      <dgm:prSet presAssocID="{8EDF6500-69D7-457D-90E3-582A75C27DD3}" presName="horzSpace2" presStyleCnt="0"/>
      <dgm:spPr/>
    </dgm:pt>
    <dgm:pt modelId="{8BF2F4A5-50DB-4257-AEAF-EB20B8F6369F}" type="pres">
      <dgm:prSet presAssocID="{8EDF6500-69D7-457D-90E3-582A75C27DD3}" presName="tx2" presStyleLbl="revTx" presStyleIdx="13" presStyleCnt="16"/>
      <dgm:spPr/>
    </dgm:pt>
    <dgm:pt modelId="{40C709E2-96EC-401E-8656-BAFF4FC2C7B3}" type="pres">
      <dgm:prSet presAssocID="{8EDF6500-69D7-457D-90E3-582A75C27DD3}" presName="vert2" presStyleCnt="0"/>
      <dgm:spPr/>
    </dgm:pt>
    <dgm:pt modelId="{54D795D9-F745-4F16-B91A-4B33C3B21554}" type="pres">
      <dgm:prSet presAssocID="{8EDF6500-69D7-457D-90E3-582A75C27DD3}" presName="thinLine2b" presStyleLbl="callout" presStyleIdx="9" presStyleCnt="12"/>
      <dgm:spPr/>
    </dgm:pt>
    <dgm:pt modelId="{FF68B046-D9E1-4F6A-8CD1-2D90BF0F4C33}" type="pres">
      <dgm:prSet presAssocID="{8EDF6500-69D7-457D-90E3-582A75C27DD3}" presName="vertSpace2b" presStyleCnt="0"/>
      <dgm:spPr/>
    </dgm:pt>
    <dgm:pt modelId="{3A4432EB-2320-4033-B8A2-52441CE26DAE}" type="pres">
      <dgm:prSet presAssocID="{3D7D356D-9DED-4A72-92D5-7D2AC7EF9D3A}" presName="horz2" presStyleCnt="0"/>
      <dgm:spPr/>
    </dgm:pt>
    <dgm:pt modelId="{7F668597-7210-4621-BECB-41E46E6B3E24}" type="pres">
      <dgm:prSet presAssocID="{3D7D356D-9DED-4A72-92D5-7D2AC7EF9D3A}" presName="horzSpace2" presStyleCnt="0"/>
      <dgm:spPr/>
    </dgm:pt>
    <dgm:pt modelId="{6F1D3DE5-1739-49E6-AE9A-ABD4715CDF3A}" type="pres">
      <dgm:prSet presAssocID="{3D7D356D-9DED-4A72-92D5-7D2AC7EF9D3A}" presName="tx2" presStyleLbl="revTx" presStyleIdx="14" presStyleCnt="16"/>
      <dgm:spPr/>
    </dgm:pt>
    <dgm:pt modelId="{7D5CE32E-935F-4AF3-BC9A-057C4E6E1D5D}" type="pres">
      <dgm:prSet presAssocID="{3D7D356D-9DED-4A72-92D5-7D2AC7EF9D3A}" presName="vert2" presStyleCnt="0"/>
      <dgm:spPr/>
    </dgm:pt>
    <dgm:pt modelId="{5D8B69AE-B528-41D7-894D-549A8E3A3B99}" type="pres">
      <dgm:prSet presAssocID="{3D7D356D-9DED-4A72-92D5-7D2AC7EF9D3A}" presName="thinLine2b" presStyleLbl="callout" presStyleIdx="10" presStyleCnt="12"/>
      <dgm:spPr/>
    </dgm:pt>
    <dgm:pt modelId="{A287034E-D25E-4072-9519-35B8C8A8156C}" type="pres">
      <dgm:prSet presAssocID="{3D7D356D-9DED-4A72-92D5-7D2AC7EF9D3A}" presName="vertSpace2b" presStyleCnt="0"/>
      <dgm:spPr/>
    </dgm:pt>
    <dgm:pt modelId="{B0D7FE22-58F9-494E-A634-D1348F1C9B79}" type="pres">
      <dgm:prSet presAssocID="{60068101-0D0A-4DDB-BD6F-FE74553B53E1}" presName="horz2" presStyleCnt="0"/>
      <dgm:spPr/>
    </dgm:pt>
    <dgm:pt modelId="{04210EC6-F374-4EF3-B5CF-3002214E8543}" type="pres">
      <dgm:prSet presAssocID="{60068101-0D0A-4DDB-BD6F-FE74553B53E1}" presName="horzSpace2" presStyleCnt="0"/>
      <dgm:spPr/>
    </dgm:pt>
    <dgm:pt modelId="{7024B4F1-0C10-4D66-9FAF-01F52FD5A611}" type="pres">
      <dgm:prSet presAssocID="{60068101-0D0A-4DDB-BD6F-FE74553B53E1}" presName="tx2" presStyleLbl="revTx" presStyleIdx="15" presStyleCnt="16"/>
      <dgm:spPr/>
    </dgm:pt>
    <dgm:pt modelId="{32F10173-2D9F-4A2B-87AB-613D35AE40FA}" type="pres">
      <dgm:prSet presAssocID="{60068101-0D0A-4DDB-BD6F-FE74553B53E1}" presName="vert2" presStyleCnt="0"/>
      <dgm:spPr/>
    </dgm:pt>
    <dgm:pt modelId="{397B928A-8E5E-49E3-8DDD-8F0452D53810}" type="pres">
      <dgm:prSet presAssocID="{60068101-0D0A-4DDB-BD6F-FE74553B53E1}" presName="thinLine2b" presStyleLbl="callout" presStyleIdx="11" presStyleCnt="12"/>
      <dgm:spPr/>
    </dgm:pt>
    <dgm:pt modelId="{5F3EECEA-7616-4DEF-BB5C-2CD174894AF5}" type="pres">
      <dgm:prSet presAssocID="{60068101-0D0A-4DDB-BD6F-FE74553B53E1}" presName="vertSpace2b" presStyleCnt="0"/>
      <dgm:spPr/>
    </dgm:pt>
  </dgm:ptLst>
  <dgm:cxnLst>
    <dgm:cxn modelId="{BEB65702-D2C2-445D-BD14-1D188D10EF2C}" type="presOf" srcId="{B4369B78-FB0E-46FC-BC1F-1DF4CE0C6CF0}" destId="{6BC31D59-5229-4302-9D68-FEB0DAEADF2E}" srcOrd="0" destOrd="0" presId="urn:microsoft.com/office/officeart/2008/layout/LinedList"/>
    <dgm:cxn modelId="{B463280E-E4B1-42C1-AEAA-4FC2CA940397}" type="presOf" srcId="{60068101-0D0A-4DDB-BD6F-FE74553B53E1}" destId="{7024B4F1-0C10-4D66-9FAF-01F52FD5A611}" srcOrd="0" destOrd="0" presId="urn:microsoft.com/office/officeart/2008/layout/LinedList"/>
    <dgm:cxn modelId="{46B8AD13-22FD-4467-8428-91DD1D727061}" type="presOf" srcId="{16E749F6-DDD0-4C3F-B1A5-CBB25A4FA42A}" destId="{F6369324-7531-4747-A1CB-3EE353E4A186}" srcOrd="0" destOrd="0" presId="urn:microsoft.com/office/officeart/2008/layout/LinedList"/>
    <dgm:cxn modelId="{CCBFEB13-07CC-4E49-A6F2-895D0B850E83}" srcId="{21753991-2EC2-4106-A301-AC233982F184}" destId="{AD1BACD2-3573-4000-92E1-0235D8847494}" srcOrd="2" destOrd="0" parTransId="{8F7A35AF-9A8A-47DF-9E42-12E4A2CB31D7}" sibTransId="{978738F5-CAA2-4CCA-96B5-8B48971039B6}"/>
    <dgm:cxn modelId="{7E72FA13-792D-4E88-A9E3-F84C874F7434}" srcId="{94B44A83-3D1D-41CF-B744-D097974F53F5}" destId="{D3DFBF11-47A2-4E5A-8B47-EE2ED587C01A}" srcOrd="3" destOrd="0" parTransId="{E26133D6-090E-4B22-8103-B90D8853AADE}" sibTransId="{FA78DAF2-C036-46A8-A0BC-498EEFB599FE}"/>
    <dgm:cxn modelId="{F072941C-1F50-429B-9F8E-BBF18D4CE973}" type="presOf" srcId="{3D7D356D-9DED-4A72-92D5-7D2AC7EF9D3A}" destId="{6F1D3DE5-1739-49E6-AE9A-ABD4715CDF3A}" srcOrd="0" destOrd="0" presId="urn:microsoft.com/office/officeart/2008/layout/LinedList"/>
    <dgm:cxn modelId="{6E8CCE1E-6068-49E1-885B-9A2FAC567FEA}" srcId="{21753991-2EC2-4106-A301-AC233982F184}" destId="{B4369B78-FB0E-46FC-BC1F-1DF4CE0C6CF0}" srcOrd="0" destOrd="0" parTransId="{9AEC69D2-4E5C-49C4-B502-D376A5F17017}" sibTransId="{F677B213-3155-4826-A619-A341BD931466}"/>
    <dgm:cxn modelId="{643C801F-F6DB-4A3D-8703-16C26CD15B74}" type="presOf" srcId="{387600C6-A82C-4340-85A6-7DD1B532897E}" destId="{250D9C55-8442-4A94-BB13-7435283DAE3A}" srcOrd="0" destOrd="0" presId="urn:microsoft.com/office/officeart/2008/layout/LinedList"/>
    <dgm:cxn modelId="{F2247E21-3BAD-4E61-AC42-91B2A4F57E32}" srcId="{43BF0A72-163F-40C6-B296-DF4E30C6AF3F}" destId="{387600C6-A82C-4340-85A6-7DD1B532897E}" srcOrd="2" destOrd="0" parTransId="{6C2DC62A-FBFB-4724-8267-C1EC63210EB9}" sibTransId="{23DA8F38-8199-44AD-AA3E-AD9D77CAB41F}"/>
    <dgm:cxn modelId="{04947F24-0021-4820-B6D9-3FC7897937E8}" srcId="{43BF0A72-163F-40C6-B296-DF4E30C6AF3F}" destId="{16E749F6-DDD0-4C3F-B1A5-CBB25A4FA42A}" srcOrd="1" destOrd="0" parTransId="{C08BD548-561E-4543-8B2C-09291DBC044C}" sibTransId="{09C4D786-AEE6-4A4A-BCF4-1EBC08C1BEA8}"/>
    <dgm:cxn modelId="{BE178324-DF5A-4792-A14A-8422515734D4}" srcId="{94B44A83-3D1D-41CF-B744-D097974F53F5}" destId="{41BA32AE-7CCA-4206-964B-AF7EDC9C33AE}" srcOrd="0" destOrd="0" parTransId="{941E862D-1CC2-428A-928F-9AF685166BF5}" sibTransId="{E6D72D8A-182C-439B-99C8-0A17F570C2D0}"/>
    <dgm:cxn modelId="{CD234129-B590-40F1-86E3-FD94DB70595D}" type="presOf" srcId="{AD1BACD2-3573-4000-92E1-0235D8847494}" destId="{BD4B52D7-1198-4928-B162-B06361E1F589}" srcOrd="0" destOrd="0" presId="urn:microsoft.com/office/officeart/2008/layout/LinedList"/>
    <dgm:cxn modelId="{0C4B592E-3241-49BD-BD9E-CFCF2749DDB1}" type="presOf" srcId="{43BF0A72-163F-40C6-B296-DF4E30C6AF3F}" destId="{3C5C3B46-6D39-4AEF-B8ED-7217E2125EF6}" srcOrd="0" destOrd="0" presId="urn:microsoft.com/office/officeart/2008/layout/LinedList"/>
    <dgm:cxn modelId="{8A474F62-8322-4C75-B5D0-D281B25C8B0A}" srcId="{41BA32AE-7CCA-4206-964B-AF7EDC9C33AE}" destId="{11657A6D-A182-4D60-BDA0-19038636D59C}" srcOrd="2" destOrd="0" parTransId="{4F0A696A-137C-448E-A478-BDB53058B0A0}" sibTransId="{9EDFCB98-73F9-44A2-A178-A73DADC81382}"/>
    <dgm:cxn modelId="{EEEAA643-60BF-4B80-8761-B5526936E97D}" type="presOf" srcId="{11657A6D-A182-4D60-BDA0-19038636D59C}" destId="{A239771D-26DC-4B68-94FC-353100CBE477}" srcOrd="0" destOrd="0" presId="urn:microsoft.com/office/officeart/2008/layout/LinedList"/>
    <dgm:cxn modelId="{20923647-A3A3-46FD-B34E-64D2D76B24D3}" type="presOf" srcId="{35CE6DD6-5892-4214-B662-D6BB187A5702}" destId="{EE9415B0-3F5B-4A67-BC47-08E98F7B189F}" srcOrd="0" destOrd="0" presId="urn:microsoft.com/office/officeart/2008/layout/LinedList"/>
    <dgm:cxn modelId="{0ABBAB4C-6D24-42FC-A899-7A0D68A2438A}" type="presOf" srcId="{D3DFBF11-47A2-4E5A-8B47-EE2ED587C01A}" destId="{BBB80DC6-606C-4D32-9DCA-0018131F1C40}" srcOrd="0" destOrd="0" presId="urn:microsoft.com/office/officeart/2008/layout/LinedList"/>
    <dgm:cxn modelId="{A443156E-4464-4773-822C-C9A8A9A79AE5}" type="presOf" srcId="{A10DB419-368D-4FEF-A56A-16FBAF3CD015}" destId="{6188B071-86A6-469E-8EBC-314AD0201F45}" srcOrd="0" destOrd="0" presId="urn:microsoft.com/office/officeart/2008/layout/LinedList"/>
    <dgm:cxn modelId="{B821ED57-6851-4FD6-A880-3BE30076A9B6}" srcId="{D3DFBF11-47A2-4E5A-8B47-EE2ED587C01A}" destId="{60068101-0D0A-4DDB-BD6F-FE74553B53E1}" srcOrd="2" destOrd="0" parTransId="{1E1ED803-0772-4F82-90EC-5D6124B77E7A}" sibTransId="{33234957-AB0E-42EC-B6D6-F0889CCD644E}"/>
    <dgm:cxn modelId="{66E64E78-E979-4AA5-B037-D8D03252C01D}" type="presOf" srcId="{21753991-2EC2-4106-A301-AC233982F184}" destId="{C6F39140-F39F-4E27-A73D-18D124E340DB}" srcOrd="0" destOrd="0" presId="urn:microsoft.com/office/officeart/2008/layout/LinedList"/>
    <dgm:cxn modelId="{A267E884-D3A7-469A-B1BD-02989975D2A5}" srcId="{D3DFBF11-47A2-4E5A-8B47-EE2ED587C01A}" destId="{8EDF6500-69D7-457D-90E3-582A75C27DD3}" srcOrd="0" destOrd="0" parTransId="{56142DB9-954C-4FC3-8FAA-44A1282ACC50}" sibTransId="{D8759FC3-3EEF-48E4-921D-2C708A21623D}"/>
    <dgm:cxn modelId="{F3B5B989-CB5F-4BBA-8D43-A0EEB5BCC8A1}" srcId="{41BA32AE-7CCA-4206-964B-AF7EDC9C33AE}" destId="{35CE6DD6-5892-4214-B662-D6BB187A5702}" srcOrd="0" destOrd="0" parTransId="{2DD46DC1-AA3A-4EF4-8783-070C10E1F0F3}" sibTransId="{6A55CC7C-F00A-40B3-BDD2-CD7621A5C28F}"/>
    <dgm:cxn modelId="{5AA1CE8B-4142-4B7F-A407-0EB04E0AD61C}" srcId="{41BA32AE-7CCA-4206-964B-AF7EDC9C33AE}" destId="{1E75BDB3-54EC-4F5F-9DA1-04A8A607DF7F}" srcOrd="1" destOrd="0" parTransId="{9A9685C9-B1CE-4BB9-80FA-41A9664D5C86}" sibTransId="{FF61EE27-E562-447E-BC76-4C891C7DF6A7}"/>
    <dgm:cxn modelId="{827F198F-61B8-406F-BA8E-CE43423FFDC1}" srcId="{D3DFBF11-47A2-4E5A-8B47-EE2ED587C01A}" destId="{3D7D356D-9DED-4A72-92D5-7D2AC7EF9D3A}" srcOrd="1" destOrd="0" parTransId="{1C99AE76-9E6C-4D1B-9284-A4FCD24C4EFC}" sibTransId="{7D13346A-BAFD-495F-B272-7B01C99C9AB7}"/>
    <dgm:cxn modelId="{EEAA8891-7F18-4F74-8CEB-C6432509973B}" type="presOf" srcId="{6EC2BAEA-0851-428E-936F-027C0FB3598B}" destId="{0074110B-CAB9-4AEB-A65D-51A5FFB9B4F5}" srcOrd="0" destOrd="0" presId="urn:microsoft.com/office/officeart/2008/layout/LinedList"/>
    <dgm:cxn modelId="{E9E3BB9D-41EB-44EC-A4B7-DC117BAFEEA9}" type="presOf" srcId="{94B44A83-3D1D-41CF-B744-D097974F53F5}" destId="{74E1DCC5-C7ED-4D4B-B9EA-D8BD34EFE9D2}" srcOrd="0" destOrd="0" presId="urn:microsoft.com/office/officeart/2008/layout/LinedList"/>
    <dgm:cxn modelId="{005F949F-E064-4D37-9461-CF8D86B16F40}" type="presOf" srcId="{8EDF6500-69D7-457D-90E3-582A75C27DD3}" destId="{8BF2F4A5-50DB-4257-AEAF-EB20B8F6369F}" srcOrd="0" destOrd="0" presId="urn:microsoft.com/office/officeart/2008/layout/LinedList"/>
    <dgm:cxn modelId="{843830AD-3C84-4E52-97F2-011A1B2CADBE}" srcId="{94B44A83-3D1D-41CF-B744-D097974F53F5}" destId="{43BF0A72-163F-40C6-B296-DF4E30C6AF3F}" srcOrd="2" destOrd="0" parTransId="{EA093058-36CB-432D-B33D-F8B51321B889}" sibTransId="{7C2431A3-1143-4126-9FAE-F8E21D4D95F5}"/>
    <dgm:cxn modelId="{07BCD6DC-113B-4AF6-A2FD-005C65CA6A33}" srcId="{94B44A83-3D1D-41CF-B744-D097974F53F5}" destId="{21753991-2EC2-4106-A301-AC233982F184}" srcOrd="1" destOrd="0" parTransId="{9D566264-8F5C-41D0-96F9-7510B510544C}" sibTransId="{6BB98182-4E6C-491B-A177-CD84C7BE31D5}"/>
    <dgm:cxn modelId="{90A4BEDE-4FB0-4000-B20E-C3AA2A3EFDCC}" srcId="{21753991-2EC2-4106-A301-AC233982F184}" destId="{A10DB419-368D-4FEF-A56A-16FBAF3CD015}" srcOrd="1" destOrd="0" parTransId="{7A78DBBE-F28B-4F17-9B0E-AB2F1FB3E758}" sibTransId="{0FE659BC-F100-4A14-9BB9-B89CF372D313}"/>
    <dgm:cxn modelId="{290B63F1-5690-4136-9A6F-93BCF80512DC}" type="presOf" srcId="{1E75BDB3-54EC-4F5F-9DA1-04A8A607DF7F}" destId="{A4B7639F-B490-45D7-8B22-6DCC50FAE8BA}" srcOrd="0" destOrd="0" presId="urn:microsoft.com/office/officeart/2008/layout/LinedList"/>
    <dgm:cxn modelId="{4387A4F1-C214-430B-9AFF-E0DD99AE45E7}" type="presOf" srcId="{41BA32AE-7CCA-4206-964B-AF7EDC9C33AE}" destId="{65A6E0E3-D5B0-43E3-84B3-F19254B01D0F}" srcOrd="0" destOrd="0" presId="urn:microsoft.com/office/officeart/2008/layout/LinedList"/>
    <dgm:cxn modelId="{9977E3FA-72EE-4BA5-913C-0787F45A3560}" srcId="{43BF0A72-163F-40C6-B296-DF4E30C6AF3F}" destId="{6EC2BAEA-0851-428E-936F-027C0FB3598B}" srcOrd="0" destOrd="0" parTransId="{7F618099-2803-49AB-BCC0-35DABA11C414}" sibTransId="{E5C63586-20A7-4EC7-ABE0-7604BC48C873}"/>
    <dgm:cxn modelId="{4B835545-7A95-4C29-B761-D5C4172CE1ED}" type="presParOf" srcId="{74E1DCC5-C7ED-4D4B-B9EA-D8BD34EFE9D2}" destId="{D122479A-EEC4-4A1E-B337-97BBFEFF24F2}" srcOrd="0" destOrd="0" presId="urn:microsoft.com/office/officeart/2008/layout/LinedList"/>
    <dgm:cxn modelId="{7BD03925-8B96-4818-AE38-59E71D6B4FF9}" type="presParOf" srcId="{74E1DCC5-C7ED-4D4B-B9EA-D8BD34EFE9D2}" destId="{FB03CEE0-DF01-4F0C-9E4D-2A8CF42CAC1B}" srcOrd="1" destOrd="0" presId="urn:microsoft.com/office/officeart/2008/layout/LinedList"/>
    <dgm:cxn modelId="{6A733E58-8247-4B13-BB62-A2767B518784}" type="presParOf" srcId="{FB03CEE0-DF01-4F0C-9E4D-2A8CF42CAC1B}" destId="{65A6E0E3-D5B0-43E3-84B3-F19254B01D0F}" srcOrd="0" destOrd="0" presId="urn:microsoft.com/office/officeart/2008/layout/LinedList"/>
    <dgm:cxn modelId="{CDEFBC01-1684-44BE-BBFA-6B07CFE1C216}" type="presParOf" srcId="{FB03CEE0-DF01-4F0C-9E4D-2A8CF42CAC1B}" destId="{9CC4B40D-8517-487C-8C7C-C26622C6DC72}" srcOrd="1" destOrd="0" presId="urn:microsoft.com/office/officeart/2008/layout/LinedList"/>
    <dgm:cxn modelId="{05A9653B-D56A-4AAF-8F71-8E7CFCCAADCF}" type="presParOf" srcId="{9CC4B40D-8517-487C-8C7C-C26622C6DC72}" destId="{690F9876-E200-4918-B8C3-481AEE6E8DC0}" srcOrd="0" destOrd="0" presId="urn:microsoft.com/office/officeart/2008/layout/LinedList"/>
    <dgm:cxn modelId="{F5AF1E96-3946-4A84-87EA-89BBEFD06140}" type="presParOf" srcId="{9CC4B40D-8517-487C-8C7C-C26622C6DC72}" destId="{6AF40B8F-C983-4117-9341-4AAF981BED24}" srcOrd="1" destOrd="0" presId="urn:microsoft.com/office/officeart/2008/layout/LinedList"/>
    <dgm:cxn modelId="{4E1A0860-B0AA-4327-A923-C1B7CFCD4844}" type="presParOf" srcId="{6AF40B8F-C983-4117-9341-4AAF981BED24}" destId="{A4E7664D-6880-4675-8FE0-A722EC816224}" srcOrd="0" destOrd="0" presId="urn:microsoft.com/office/officeart/2008/layout/LinedList"/>
    <dgm:cxn modelId="{96A7EB30-A5A0-4E7A-AF43-9D604DA5A8B6}" type="presParOf" srcId="{6AF40B8F-C983-4117-9341-4AAF981BED24}" destId="{EE9415B0-3F5B-4A67-BC47-08E98F7B189F}" srcOrd="1" destOrd="0" presId="urn:microsoft.com/office/officeart/2008/layout/LinedList"/>
    <dgm:cxn modelId="{0D4DE8F8-EC64-4E05-A679-7D22237CB558}" type="presParOf" srcId="{6AF40B8F-C983-4117-9341-4AAF981BED24}" destId="{B6412B2E-32A5-4476-94B1-37F411F0818B}" srcOrd="2" destOrd="0" presId="urn:microsoft.com/office/officeart/2008/layout/LinedList"/>
    <dgm:cxn modelId="{13F7C6BB-802B-4F65-82E2-C64C9708F55E}" type="presParOf" srcId="{9CC4B40D-8517-487C-8C7C-C26622C6DC72}" destId="{0037C935-7065-46B0-8B83-1D11DC5A2ACA}" srcOrd="2" destOrd="0" presId="urn:microsoft.com/office/officeart/2008/layout/LinedList"/>
    <dgm:cxn modelId="{E6786BE2-1C15-4444-8E8F-F80669E5753D}" type="presParOf" srcId="{9CC4B40D-8517-487C-8C7C-C26622C6DC72}" destId="{4DB9E56B-99A1-4D3F-BA18-5F92E5BBDB13}" srcOrd="3" destOrd="0" presId="urn:microsoft.com/office/officeart/2008/layout/LinedList"/>
    <dgm:cxn modelId="{AB1C2096-60D5-477C-9902-05FFD45A6874}" type="presParOf" srcId="{9CC4B40D-8517-487C-8C7C-C26622C6DC72}" destId="{5A745370-6BC2-401F-8F0F-984A773D8DDD}" srcOrd="4" destOrd="0" presId="urn:microsoft.com/office/officeart/2008/layout/LinedList"/>
    <dgm:cxn modelId="{91685A06-5DFF-4283-9ABF-34489AF6D74C}" type="presParOf" srcId="{5A745370-6BC2-401F-8F0F-984A773D8DDD}" destId="{5F19FDEF-D503-46AA-AEAB-C5EC161E0CD4}" srcOrd="0" destOrd="0" presId="urn:microsoft.com/office/officeart/2008/layout/LinedList"/>
    <dgm:cxn modelId="{3E74BFFC-6CAF-49E6-9DF1-581B7F9C424E}" type="presParOf" srcId="{5A745370-6BC2-401F-8F0F-984A773D8DDD}" destId="{A4B7639F-B490-45D7-8B22-6DCC50FAE8BA}" srcOrd="1" destOrd="0" presId="urn:microsoft.com/office/officeart/2008/layout/LinedList"/>
    <dgm:cxn modelId="{291A98B2-3FC3-467D-BB02-E13475FD8522}" type="presParOf" srcId="{5A745370-6BC2-401F-8F0F-984A773D8DDD}" destId="{68650D54-CE02-470F-A4CF-F4494D1B4102}" srcOrd="2" destOrd="0" presId="urn:microsoft.com/office/officeart/2008/layout/LinedList"/>
    <dgm:cxn modelId="{DAA37F1C-D4CD-48F5-BBC0-7109AE43C3FD}" type="presParOf" srcId="{9CC4B40D-8517-487C-8C7C-C26622C6DC72}" destId="{631B23CF-1BC7-4671-BD1F-53D5FE0E0DF6}" srcOrd="5" destOrd="0" presId="urn:microsoft.com/office/officeart/2008/layout/LinedList"/>
    <dgm:cxn modelId="{C5FD9C57-53E9-496A-9002-CC539B008398}" type="presParOf" srcId="{9CC4B40D-8517-487C-8C7C-C26622C6DC72}" destId="{F8E385FF-0266-4DC1-8D07-64542EB1E535}" srcOrd="6" destOrd="0" presId="urn:microsoft.com/office/officeart/2008/layout/LinedList"/>
    <dgm:cxn modelId="{3DA72C7E-63C8-42DE-B93F-BB5EC397BCC4}" type="presParOf" srcId="{9CC4B40D-8517-487C-8C7C-C26622C6DC72}" destId="{3C09F065-F7E9-4EE8-B240-A32157BD4F20}" srcOrd="7" destOrd="0" presId="urn:microsoft.com/office/officeart/2008/layout/LinedList"/>
    <dgm:cxn modelId="{456FA38E-0BDC-4E7B-899D-3E45389ED899}" type="presParOf" srcId="{3C09F065-F7E9-4EE8-B240-A32157BD4F20}" destId="{3B16C572-534F-4E48-B9C3-4C65001DD1F2}" srcOrd="0" destOrd="0" presId="urn:microsoft.com/office/officeart/2008/layout/LinedList"/>
    <dgm:cxn modelId="{DE98F59A-2D64-4086-AA5F-8265030D6C48}" type="presParOf" srcId="{3C09F065-F7E9-4EE8-B240-A32157BD4F20}" destId="{A239771D-26DC-4B68-94FC-353100CBE477}" srcOrd="1" destOrd="0" presId="urn:microsoft.com/office/officeart/2008/layout/LinedList"/>
    <dgm:cxn modelId="{90E53576-D5BC-4B5F-B7AE-88F09FBFEEE9}" type="presParOf" srcId="{3C09F065-F7E9-4EE8-B240-A32157BD4F20}" destId="{16D6CBD9-81DC-4C1F-A7DD-CA162F1D02CB}" srcOrd="2" destOrd="0" presId="urn:microsoft.com/office/officeart/2008/layout/LinedList"/>
    <dgm:cxn modelId="{5FC26EF9-A68B-4C5A-AF67-CC00E0982783}" type="presParOf" srcId="{9CC4B40D-8517-487C-8C7C-C26622C6DC72}" destId="{233F2753-49EA-4980-8DE9-9306D14F4355}" srcOrd="8" destOrd="0" presId="urn:microsoft.com/office/officeart/2008/layout/LinedList"/>
    <dgm:cxn modelId="{0E21A21D-A5F5-40EC-9FB6-CFD77415AC64}" type="presParOf" srcId="{9CC4B40D-8517-487C-8C7C-C26622C6DC72}" destId="{BB63B1A2-950F-4B1D-9BD7-2FC6E824C36C}" srcOrd="9" destOrd="0" presId="urn:microsoft.com/office/officeart/2008/layout/LinedList"/>
    <dgm:cxn modelId="{90F89CC2-03D6-4983-A291-AA9DC4CBABA0}" type="presParOf" srcId="{74E1DCC5-C7ED-4D4B-B9EA-D8BD34EFE9D2}" destId="{99100B57-5F94-4BF0-9922-C2FC79C32CEE}" srcOrd="2" destOrd="0" presId="urn:microsoft.com/office/officeart/2008/layout/LinedList"/>
    <dgm:cxn modelId="{1AC9372B-7BB2-4126-97C4-86E2BACD3DBC}" type="presParOf" srcId="{74E1DCC5-C7ED-4D4B-B9EA-D8BD34EFE9D2}" destId="{FF6661CE-3F6E-477D-B714-9046DF862D4C}" srcOrd="3" destOrd="0" presId="urn:microsoft.com/office/officeart/2008/layout/LinedList"/>
    <dgm:cxn modelId="{A593E92E-F605-499E-9E00-F667536A1322}" type="presParOf" srcId="{FF6661CE-3F6E-477D-B714-9046DF862D4C}" destId="{C6F39140-F39F-4E27-A73D-18D124E340DB}" srcOrd="0" destOrd="0" presId="urn:microsoft.com/office/officeart/2008/layout/LinedList"/>
    <dgm:cxn modelId="{9E405A5F-F96A-4896-804F-198204600F40}" type="presParOf" srcId="{FF6661CE-3F6E-477D-B714-9046DF862D4C}" destId="{788B7DEB-1029-4F78-9909-FD722E6C4280}" srcOrd="1" destOrd="0" presId="urn:microsoft.com/office/officeart/2008/layout/LinedList"/>
    <dgm:cxn modelId="{7DD680E0-3A34-4BFB-B1D7-789DA4696DC4}" type="presParOf" srcId="{788B7DEB-1029-4F78-9909-FD722E6C4280}" destId="{CD164A7C-CE4D-4F58-A5A4-68F9A176E613}" srcOrd="0" destOrd="0" presId="urn:microsoft.com/office/officeart/2008/layout/LinedList"/>
    <dgm:cxn modelId="{87013F69-0466-445D-B494-34276BDAA5CC}" type="presParOf" srcId="{788B7DEB-1029-4F78-9909-FD722E6C4280}" destId="{BADAB4BF-62BD-4DC1-A3B7-FD936A8F8CF1}" srcOrd="1" destOrd="0" presId="urn:microsoft.com/office/officeart/2008/layout/LinedList"/>
    <dgm:cxn modelId="{3E4E7C04-0C4E-4CC0-873D-B47D6EB917FB}" type="presParOf" srcId="{BADAB4BF-62BD-4DC1-A3B7-FD936A8F8CF1}" destId="{1A773008-FBCC-4107-966B-D543EDF18BD0}" srcOrd="0" destOrd="0" presId="urn:microsoft.com/office/officeart/2008/layout/LinedList"/>
    <dgm:cxn modelId="{5888BE36-41B9-47B8-9BE6-E331C8B19284}" type="presParOf" srcId="{BADAB4BF-62BD-4DC1-A3B7-FD936A8F8CF1}" destId="{6BC31D59-5229-4302-9D68-FEB0DAEADF2E}" srcOrd="1" destOrd="0" presId="urn:microsoft.com/office/officeart/2008/layout/LinedList"/>
    <dgm:cxn modelId="{4C10F1CC-4FFE-4C9F-A14D-94DCFFDA5313}" type="presParOf" srcId="{BADAB4BF-62BD-4DC1-A3B7-FD936A8F8CF1}" destId="{C578D171-96EF-4444-8803-E85D556D8EA0}" srcOrd="2" destOrd="0" presId="urn:microsoft.com/office/officeart/2008/layout/LinedList"/>
    <dgm:cxn modelId="{E4FD5CB6-5818-4D9E-8DD4-2A01F566621D}" type="presParOf" srcId="{788B7DEB-1029-4F78-9909-FD722E6C4280}" destId="{092B18F6-54AF-40DB-895B-0D9151EC074D}" srcOrd="2" destOrd="0" presId="urn:microsoft.com/office/officeart/2008/layout/LinedList"/>
    <dgm:cxn modelId="{D02D92C4-24C4-48C6-9E17-6B8A4F2FDA66}" type="presParOf" srcId="{788B7DEB-1029-4F78-9909-FD722E6C4280}" destId="{D4CB4F94-2976-4DAF-8BA5-BBBDEF37247F}" srcOrd="3" destOrd="0" presId="urn:microsoft.com/office/officeart/2008/layout/LinedList"/>
    <dgm:cxn modelId="{DB06A28B-F0EA-45B0-9DE4-60716485C61D}" type="presParOf" srcId="{788B7DEB-1029-4F78-9909-FD722E6C4280}" destId="{7B59B6E7-60E0-4D86-B074-1A2504BEB9F6}" srcOrd="4" destOrd="0" presId="urn:microsoft.com/office/officeart/2008/layout/LinedList"/>
    <dgm:cxn modelId="{C379FC0F-188C-4FF3-813C-EF322EA33513}" type="presParOf" srcId="{7B59B6E7-60E0-4D86-B074-1A2504BEB9F6}" destId="{2F69302D-EB5B-4AFB-BDA9-DB471A843353}" srcOrd="0" destOrd="0" presId="urn:microsoft.com/office/officeart/2008/layout/LinedList"/>
    <dgm:cxn modelId="{2608503E-1FE0-4048-AF78-61D04C40557C}" type="presParOf" srcId="{7B59B6E7-60E0-4D86-B074-1A2504BEB9F6}" destId="{6188B071-86A6-469E-8EBC-314AD0201F45}" srcOrd="1" destOrd="0" presId="urn:microsoft.com/office/officeart/2008/layout/LinedList"/>
    <dgm:cxn modelId="{F3976C38-ADC9-4DA6-9E57-C775F2F6E5B3}" type="presParOf" srcId="{7B59B6E7-60E0-4D86-B074-1A2504BEB9F6}" destId="{7F731D0A-9758-44A5-AD08-8A0F54D78D6A}" srcOrd="2" destOrd="0" presId="urn:microsoft.com/office/officeart/2008/layout/LinedList"/>
    <dgm:cxn modelId="{2E619893-E265-444D-A958-A9B1B5001FFC}" type="presParOf" srcId="{788B7DEB-1029-4F78-9909-FD722E6C4280}" destId="{082CB8BD-CB9B-42E6-8A1B-CC02AE1EC0A7}" srcOrd="5" destOrd="0" presId="urn:microsoft.com/office/officeart/2008/layout/LinedList"/>
    <dgm:cxn modelId="{BD1BD24D-D3B5-4946-9A3B-9C6375551277}" type="presParOf" srcId="{788B7DEB-1029-4F78-9909-FD722E6C4280}" destId="{02A74FB8-D725-4A58-A3C6-8C87309F010E}" srcOrd="6" destOrd="0" presId="urn:microsoft.com/office/officeart/2008/layout/LinedList"/>
    <dgm:cxn modelId="{8B63DB5B-E284-4BAE-A77D-A009CC6AD758}" type="presParOf" srcId="{788B7DEB-1029-4F78-9909-FD722E6C4280}" destId="{19916313-1E6D-4D10-98CA-D743AD8D055E}" srcOrd="7" destOrd="0" presId="urn:microsoft.com/office/officeart/2008/layout/LinedList"/>
    <dgm:cxn modelId="{B66A626E-87F1-4B0F-8795-5ACA27776A6C}" type="presParOf" srcId="{19916313-1E6D-4D10-98CA-D743AD8D055E}" destId="{13920972-8FEC-4259-A736-E9DBE473C20D}" srcOrd="0" destOrd="0" presId="urn:microsoft.com/office/officeart/2008/layout/LinedList"/>
    <dgm:cxn modelId="{3738B5D3-0779-4DAA-A7B7-0FDE23DA2EF9}" type="presParOf" srcId="{19916313-1E6D-4D10-98CA-D743AD8D055E}" destId="{BD4B52D7-1198-4928-B162-B06361E1F589}" srcOrd="1" destOrd="0" presId="urn:microsoft.com/office/officeart/2008/layout/LinedList"/>
    <dgm:cxn modelId="{D82DCDEB-BC28-4988-AC29-9D61F7D03012}" type="presParOf" srcId="{19916313-1E6D-4D10-98CA-D743AD8D055E}" destId="{7F2D4D8F-B182-4D77-9121-D20A6F11CBA9}" srcOrd="2" destOrd="0" presId="urn:microsoft.com/office/officeart/2008/layout/LinedList"/>
    <dgm:cxn modelId="{BAF92D8B-6A20-47FD-BD11-26A11E06CF7F}" type="presParOf" srcId="{788B7DEB-1029-4F78-9909-FD722E6C4280}" destId="{3C1C4C3C-75B0-4A26-BA9C-3BC7DB722270}" srcOrd="8" destOrd="0" presId="urn:microsoft.com/office/officeart/2008/layout/LinedList"/>
    <dgm:cxn modelId="{7D1C4E1C-1C00-4508-BB2D-AF492F810F54}" type="presParOf" srcId="{788B7DEB-1029-4F78-9909-FD722E6C4280}" destId="{407E6F98-96B7-42C3-9F17-BDFFEA006420}" srcOrd="9" destOrd="0" presId="urn:microsoft.com/office/officeart/2008/layout/LinedList"/>
    <dgm:cxn modelId="{AB995152-4338-4980-B554-344248F85760}" type="presParOf" srcId="{74E1DCC5-C7ED-4D4B-B9EA-D8BD34EFE9D2}" destId="{61BCDC31-0AB3-4FF8-8130-0F05640AB9EA}" srcOrd="4" destOrd="0" presId="urn:microsoft.com/office/officeart/2008/layout/LinedList"/>
    <dgm:cxn modelId="{16660CBD-92B7-469E-9B59-FA594958D5B4}" type="presParOf" srcId="{74E1DCC5-C7ED-4D4B-B9EA-D8BD34EFE9D2}" destId="{24722F42-B328-4102-9850-B99C37FE2DF3}" srcOrd="5" destOrd="0" presId="urn:microsoft.com/office/officeart/2008/layout/LinedList"/>
    <dgm:cxn modelId="{42BC34F1-FDE1-4C69-B5DF-15380E279689}" type="presParOf" srcId="{24722F42-B328-4102-9850-B99C37FE2DF3}" destId="{3C5C3B46-6D39-4AEF-B8ED-7217E2125EF6}" srcOrd="0" destOrd="0" presId="urn:microsoft.com/office/officeart/2008/layout/LinedList"/>
    <dgm:cxn modelId="{B7BC55A9-2DAE-4CCC-85AD-FC62D364C1D2}" type="presParOf" srcId="{24722F42-B328-4102-9850-B99C37FE2DF3}" destId="{EF49C014-79F0-46DC-8AF8-A5832F747B9B}" srcOrd="1" destOrd="0" presId="urn:microsoft.com/office/officeart/2008/layout/LinedList"/>
    <dgm:cxn modelId="{4E4967F0-7E64-4C45-B0F7-4BAF82F4C012}" type="presParOf" srcId="{EF49C014-79F0-46DC-8AF8-A5832F747B9B}" destId="{53689C6F-ADD5-4E50-91F0-5AE7DD114BFB}" srcOrd="0" destOrd="0" presId="urn:microsoft.com/office/officeart/2008/layout/LinedList"/>
    <dgm:cxn modelId="{0BCC1AAA-22B3-4BF8-A06A-BEE831641F43}" type="presParOf" srcId="{EF49C014-79F0-46DC-8AF8-A5832F747B9B}" destId="{C951778C-5775-4B11-8FB3-F2CEA016ACB0}" srcOrd="1" destOrd="0" presId="urn:microsoft.com/office/officeart/2008/layout/LinedList"/>
    <dgm:cxn modelId="{29C98F9E-5656-4D80-B518-C34B359569F4}" type="presParOf" srcId="{C951778C-5775-4B11-8FB3-F2CEA016ACB0}" destId="{36026621-A63B-43DC-8C2A-5158366FE888}" srcOrd="0" destOrd="0" presId="urn:microsoft.com/office/officeart/2008/layout/LinedList"/>
    <dgm:cxn modelId="{F03006A4-90C4-4411-B6BB-ECC998457EE4}" type="presParOf" srcId="{C951778C-5775-4B11-8FB3-F2CEA016ACB0}" destId="{0074110B-CAB9-4AEB-A65D-51A5FFB9B4F5}" srcOrd="1" destOrd="0" presId="urn:microsoft.com/office/officeart/2008/layout/LinedList"/>
    <dgm:cxn modelId="{0B42182D-79CB-4AA6-BDC8-B94171899E48}" type="presParOf" srcId="{C951778C-5775-4B11-8FB3-F2CEA016ACB0}" destId="{9DFBB562-90EB-4815-8070-B0C1E0CC4979}" srcOrd="2" destOrd="0" presId="urn:microsoft.com/office/officeart/2008/layout/LinedList"/>
    <dgm:cxn modelId="{78ECEAD8-3191-4955-8C65-D5553BA38B63}" type="presParOf" srcId="{EF49C014-79F0-46DC-8AF8-A5832F747B9B}" destId="{A9A7A485-2173-423E-95E6-2AF99D848AA0}" srcOrd="2" destOrd="0" presId="urn:microsoft.com/office/officeart/2008/layout/LinedList"/>
    <dgm:cxn modelId="{0224C3ED-8685-42B3-AF14-FF5DDF6F5E2B}" type="presParOf" srcId="{EF49C014-79F0-46DC-8AF8-A5832F747B9B}" destId="{13CCEAF9-A202-4BA7-AD76-F7BC2087D8A5}" srcOrd="3" destOrd="0" presId="urn:microsoft.com/office/officeart/2008/layout/LinedList"/>
    <dgm:cxn modelId="{921A912D-5E1C-44B7-B12F-8F2497269767}" type="presParOf" srcId="{EF49C014-79F0-46DC-8AF8-A5832F747B9B}" destId="{6F19B08D-5747-4C5A-8736-8EF1F63EB9E1}" srcOrd="4" destOrd="0" presId="urn:microsoft.com/office/officeart/2008/layout/LinedList"/>
    <dgm:cxn modelId="{46BEB112-F879-4555-B6EB-98535E2A7FC6}" type="presParOf" srcId="{6F19B08D-5747-4C5A-8736-8EF1F63EB9E1}" destId="{D58D10EA-5E65-4EA9-AA72-5D26181A667E}" srcOrd="0" destOrd="0" presId="urn:microsoft.com/office/officeart/2008/layout/LinedList"/>
    <dgm:cxn modelId="{04F66740-3AE9-459F-B16F-C68EFE283203}" type="presParOf" srcId="{6F19B08D-5747-4C5A-8736-8EF1F63EB9E1}" destId="{F6369324-7531-4747-A1CB-3EE353E4A186}" srcOrd="1" destOrd="0" presId="urn:microsoft.com/office/officeart/2008/layout/LinedList"/>
    <dgm:cxn modelId="{510BA5CD-3D48-4175-86A5-6DD1E81A03FB}" type="presParOf" srcId="{6F19B08D-5747-4C5A-8736-8EF1F63EB9E1}" destId="{278C80FA-B371-4256-A411-F8F1A3E559EB}" srcOrd="2" destOrd="0" presId="urn:microsoft.com/office/officeart/2008/layout/LinedList"/>
    <dgm:cxn modelId="{B3C7DF81-92BA-4B5C-8A13-B6B6261E5249}" type="presParOf" srcId="{EF49C014-79F0-46DC-8AF8-A5832F747B9B}" destId="{21E048C0-4641-4003-BFBE-F729BF023F62}" srcOrd="5" destOrd="0" presId="urn:microsoft.com/office/officeart/2008/layout/LinedList"/>
    <dgm:cxn modelId="{485F7CF9-F0B8-4D31-A9E6-2524C69B669D}" type="presParOf" srcId="{EF49C014-79F0-46DC-8AF8-A5832F747B9B}" destId="{1677E8E0-147B-4032-AD6F-30992A208349}" srcOrd="6" destOrd="0" presId="urn:microsoft.com/office/officeart/2008/layout/LinedList"/>
    <dgm:cxn modelId="{281DCA95-5E47-41E4-9536-C5E66639405D}" type="presParOf" srcId="{EF49C014-79F0-46DC-8AF8-A5832F747B9B}" destId="{E5A1DC33-2DA1-425A-9316-B756FE8162F7}" srcOrd="7" destOrd="0" presId="urn:microsoft.com/office/officeart/2008/layout/LinedList"/>
    <dgm:cxn modelId="{284E98FD-7FD5-40BA-A498-0EAA23CE91FC}" type="presParOf" srcId="{E5A1DC33-2DA1-425A-9316-B756FE8162F7}" destId="{B31AF8DF-0F9D-42DB-AFE7-6843220F0B80}" srcOrd="0" destOrd="0" presId="urn:microsoft.com/office/officeart/2008/layout/LinedList"/>
    <dgm:cxn modelId="{E0AFAB05-DABD-406E-A345-6B45C2F6F113}" type="presParOf" srcId="{E5A1DC33-2DA1-425A-9316-B756FE8162F7}" destId="{250D9C55-8442-4A94-BB13-7435283DAE3A}" srcOrd="1" destOrd="0" presId="urn:microsoft.com/office/officeart/2008/layout/LinedList"/>
    <dgm:cxn modelId="{C1EF75B8-E62B-42E4-9E78-63E409B9FAA5}" type="presParOf" srcId="{E5A1DC33-2DA1-425A-9316-B756FE8162F7}" destId="{BA065BBD-836F-4D84-ADF0-902E5E1B8CDE}" srcOrd="2" destOrd="0" presId="urn:microsoft.com/office/officeart/2008/layout/LinedList"/>
    <dgm:cxn modelId="{AA8E4CA6-AD04-4C5F-A2FA-2C476E432533}" type="presParOf" srcId="{EF49C014-79F0-46DC-8AF8-A5832F747B9B}" destId="{16FAEB6E-78E2-4A4C-9086-5DECA4BCD9A5}" srcOrd="8" destOrd="0" presId="urn:microsoft.com/office/officeart/2008/layout/LinedList"/>
    <dgm:cxn modelId="{91FF012E-0B61-4311-AC25-01C552B4168B}" type="presParOf" srcId="{EF49C014-79F0-46DC-8AF8-A5832F747B9B}" destId="{43C8706D-D16D-496C-8F95-618D94FEDA2A}" srcOrd="9" destOrd="0" presId="urn:microsoft.com/office/officeart/2008/layout/LinedList"/>
    <dgm:cxn modelId="{5FF131CA-F125-49F6-B0F5-051578172728}" type="presParOf" srcId="{74E1DCC5-C7ED-4D4B-B9EA-D8BD34EFE9D2}" destId="{41A2E335-49D4-4E69-B727-0D2A42BF81C2}" srcOrd="6" destOrd="0" presId="urn:microsoft.com/office/officeart/2008/layout/LinedList"/>
    <dgm:cxn modelId="{C0F80C86-BF39-45FA-93FE-15F07988D3F6}" type="presParOf" srcId="{74E1DCC5-C7ED-4D4B-B9EA-D8BD34EFE9D2}" destId="{4F5CB9A3-5CEB-4961-ABB4-911351EAFC9E}" srcOrd="7" destOrd="0" presId="urn:microsoft.com/office/officeart/2008/layout/LinedList"/>
    <dgm:cxn modelId="{458284CE-C2DB-44F2-A2AD-63C1D5E27C97}" type="presParOf" srcId="{4F5CB9A3-5CEB-4961-ABB4-911351EAFC9E}" destId="{BBB80DC6-606C-4D32-9DCA-0018131F1C40}" srcOrd="0" destOrd="0" presId="urn:microsoft.com/office/officeart/2008/layout/LinedList"/>
    <dgm:cxn modelId="{D323AF0F-2542-4055-9611-87F3FA4C8EE7}" type="presParOf" srcId="{4F5CB9A3-5CEB-4961-ABB4-911351EAFC9E}" destId="{1AA615EF-75FD-4AD6-A93E-B24A92AFEB01}" srcOrd="1" destOrd="0" presId="urn:microsoft.com/office/officeart/2008/layout/LinedList"/>
    <dgm:cxn modelId="{F7C74B82-72DA-4B68-84F8-2A8B5EB7153F}" type="presParOf" srcId="{1AA615EF-75FD-4AD6-A93E-B24A92AFEB01}" destId="{1B952F91-B12F-47CD-BCF7-1720D88D46F3}" srcOrd="0" destOrd="0" presId="urn:microsoft.com/office/officeart/2008/layout/LinedList"/>
    <dgm:cxn modelId="{5F101E6A-CB4A-4236-A613-ACC5ECD668A0}" type="presParOf" srcId="{1AA615EF-75FD-4AD6-A93E-B24A92AFEB01}" destId="{60E8972A-123B-400C-93FF-10AF52EEBAD4}" srcOrd="1" destOrd="0" presId="urn:microsoft.com/office/officeart/2008/layout/LinedList"/>
    <dgm:cxn modelId="{C5479562-3561-4013-A4E1-2CF0D31C81A5}" type="presParOf" srcId="{60E8972A-123B-400C-93FF-10AF52EEBAD4}" destId="{54D75E79-8038-429C-B8BC-1AFE0EA1A9DB}" srcOrd="0" destOrd="0" presId="urn:microsoft.com/office/officeart/2008/layout/LinedList"/>
    <dgm:cxn modelId="{078DF7CD-CFB5-4120-9DDE-42855A640507}" type="presParOf" srcId="{60E8972A-123B-400C-93FF-10AF52EEBAD4}" destId="{8BF2F4A5-50DB-4257-AEAF-EB20B8F6369F}" srcOrd="1" destOrd="0" presId="urn:microsoft.com/office/officeart/2008/layout/LinedList"/>
    <dgm:cxn modelId="{F0E5E4C9-6F18-4591-9F35-98518434998A}" type="presParOf" srcId="{60E8972A-123B-400C-93FF-10AF52EEBAD4}" destId="{40C709E2-96EC-401E-8656-BAFF4FC2C7B3}" srcOrd="2" destOrd="0" presId="urn:microsoft.com/office/officeart/2008/layout/LinedList"/>
    <dgm:cxn modelId="{D72017F9-BE02-4952-BAA1-1A4B56D75EBA}" type="presParOf" srcId="{1AA615EF-75FD-4AD6-A93E-B24A92AFEB01}" destId="{54D795D9-F745-4F16-B91A-4B33C3B21554}" srcOrd="2" destOrd="0" presId="urn:microsoft.com/office/officeart/2008/layout/LinedList"/>
    <dgm:cxn modelId="{6E8CD0DF-2D94-44CC-B761-5ADBC14AC3F1}" type="presParOf" srcId="{1AA615EF-75FD-4AD6-A93E-B24A92AFEB01}" destId="{FF68B046-D9E1-4F6A-8CD1-2D90BF0F4C33}" srcOrd="3" destOrd="0" presId="urn:microsoft.com/office/officeart/2008/layout/LinedList"/>
    <dgm:cxn modelId="{C6B0A41C-D842-4E49-B64E-43F1F195DB4A}" type="presParOf" srcId="{1AA615EF-75FD-4AD6-A93E-B24A92AFEB01}" destId="{3A4432EB-2320-4033-B8A2-52441CE26DAE}" srcOrd="4" destOrd="0" presId="urn:microsoft.com/office/officeart/2008/layout/LinedList"/>
    <dgm:cxn modelId="{BC284ADD-4BF1-4A27-8F85-5AC7FEAF73E8}" type="presParOf" srcId="{3A4432EB-2320-4033-B8A2-52441CE26DAE}" destId="{7F668597-7210-4621-BECB-41E46E6B3E24}" srcOrd="0" destOrd="0" presId="urn:microsoft.com/office/officeart/2008/layout/LinedList"/>
    <dgm:cxn modelId="{8D6924BB-BDB0-465A-9961-0D949742F29E}" type="presParOf" srcId="{3A4432EB-2320-4033-B8A2-52441CE26DAE}" destId="{6F1D3DE5-1739-49E6-AE9A-ABD4715CDF3A}" srcOrd="1" destOrd="0" presId="urn:microsoft.com/office/officeart/2008/layout/LinedList"/>
    <dgm:cxn modelId="{BB2E5A55-F66F-4CD3-8B74-264926EBD27E}" type="presParOf" srcId="{3A4432EB-2320-4033-B8A2-52441CE26DAE}" destId="{7D5CE32E-935F-4AF3-BC9A-057C4E6E1D5D}" srcOrd="2" destOrd="0" presId="urn:microsoft.com/office/officeart/2008/layout/LinedList"/>
    <dgm:cxn modelId="{096C6A91-4660-46BE-8D1F-C416234626F4}" type="presParOf" srcId="{1AA615EF-75FD-4AD6-A93E-B24A92AFEB01}" destId="{5D8B69AE-B528-41D7-894D-549A8E3A3B99}" srcOrd="5" destOrd="0" presId="urn:microsoft.com/office/officeart/2008/layout/LinedList"/>
    <dgm:cxn modelId="{8B255749-2DF5-4EBA-BA69-1D66E4ECB8C4}" type="presParOf" srcId="{1AA615EF-75FD-4AD6-A93E-B24A92AFEB01}" destId="{A287034E-D25E-4072-9519-35B8C8A8156C}" srcOrd="6" destOrd="0" presId="urn:microsoft.com/office/officeart/2008/layout/LinedList"/>
    <dgm:cxn modelId="{F6A3E2E6-6A49-45B4-8D06-8F0B6CE89765}" type="presParOf" srcId="{1AA615EF-75FD-4AD6-A93E-B24A92AFEB01}" destId="{B0D7FE22-58F9-494E-A634-D1348F1C9B79}" srcOrd="7" destOrd="0" presId="urn:microsoft.com/office/officeart/2008/layout/LinedList"/>
    <dgm:cxn modelId="{CE426C45-E4B6-47A9-A92B-1CD3823CF438}" type="presParOf" srcId="{B0D7FE22-58F9-494E-A634-D1348F1C9B79}" destId="{04210EC6-F374-4EF3-B5CF-3002214E8543}" srcOrd="0" destOrd="0" presId="urn:microsoft.com/office/officeart/2008/layout/LinedList"/>
    <dgm:cxn modelId="{C36BBE4A-DB87-4623-9D07-ED9BD3402C48}" type="presParOf" srcId="{B0D7FE22-58F9-494E-A634-D1348F1C9B79}" destId="{7024B4F1-0C10-4D66-9FAF-01F52FD5A611}" srcOrd="1" destOrd="0" presId="urn:microsoft.com/office/officeart/2008/layout/LinedList"/>
    <dgm:cxn modelId="{E639D37C-03B0-47D8-8727-69BC9BE7BD38}" type="presParOf" srcId="{B0D7FE22-58F9-494E-A634-D1348F1C9B79}" destId="{32F10173-2D9F-4A2B-87AB-613D35AE40FA}" srcOrd="2" destOrd="0" presId="urn:microsoft.com/office/officeart/2008/layout/LinedList"/>
    <dgm:cxn modelId="{CA45E1EE-0625-4823-9EFC-6B99B4540070}" type="presParOf" srcId="{1AA615EF-75FD-4AD6-A93E-B24A92AFEB01}" destId="{397B928A-8E5E-49E3-8DDD-8F0452D53810}" srcOrd="8" destOrd="0" presId="urn:microsoft.com/office/officeart/2008/layout/LinedList"/>
    <dgm:cxn modelId="{170A6C6F-B901-4011-B68F-1E25997BCA6F}" type="presParOf" srcId="{1AA615EF-75FD-4AD6-A93E-B24A92AFEB01}" destId="{5F3EECEA-7616-4DEF-BB5C-2CD174894AF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B44A83-3D1D-41CF-B744-D097974F53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0006B2-62A5-4370-9D56-BD1C560FFEE7}">
      <dgm:prSet phldrT="[Texto]"/>
      <dgm:spPr/>
      <dgm:t>
        <a:bodyPr/>
        <a:lstStyle/>
        <a:p>
          <a:r>
            <a:rPr lang="es-MX" dirty="0"/>
            <a:t>P</a:t>
          </a:r>
        </a:p>
      </dgm:t>
    </dgm:pt>
    <dgm:pt modelId="{F2746A55-D80A-411D-9B0E-092411CD6DDE}" type="parTrans" cxnId="{3077AB9F-03BC-45ED-8E9C-29A828D0B9AE}">
      <dgm:prSet/>
      <dgm:spPr/>
      <dgm:t>
        <a:bodyPr/>
        <a:lstStyle/>
        <a:p>
          <a:endParaRPr lang="es-ES"/>
        </a:p>
      </dgm:t>
    </dgm:pt>
    <dgm:pt modelId="{D8D636DF-9360-42F2-A34B-471F0F28FEF4}" type="sibTrans" cxnId="{3077AB9F-03BC-45ED-8E9C-29A828D0B9AE}">
      <dgm:prSet/>
      <dgm:spPr/>
      <dgm:t>
        <a:bodyPr/>
        <a:lstStyle/>
        <a:p>
          <a:endParaRPr lang="es-ES"/>
        </a:p>
      </dgm:t>
    </dgm:pt>
    <dgm:pt modelId="{3D72C640-B21A-4407-8998-EDAF869A5D31}">
      <dgm:prSet phldrT="[Texto]"/>
      <dgm:spPr/>
      <dgm:t>
        <a:bodyPr/>
        <a:lstStyle/>
        <a:p>
          <a:r>
            <a:rPr lang="es-MX" dirty="0"/>
            <a:t>E</a:t>
          </a:r>
        </a:p>
      </dgm:t>
    </dgm:pt>
    <dgm:pt modelId="{8CEFCC1D-5FDC-44FE-9FE3-59DACA91D799}" type="parTrans" cxnId="{CC8497F6-39D1-4D0A-B284-766BCD2ECF45}">
      <dgm:prSet/>
      <dgm:spPr/>
      <dgm:t>
        <a:bodyPr/>
        <a:lstStyle/>
        <a:p>
          <a:endParaRPr lang="es-ES"/>
        </a:p>
      </dgm:t>
    </dgm:pt>
    <dgm:pt modelId="{39774F0F-52A4-4B9B-A819-C2ABEFFB4525}" type="sibTrans" cxnId="{CC8497F6-39D1-4D0A-B284-766BCD2ECF45}">
      <dgm:prSet/>
      <dgm:spPr/>
      <dgm:t>
        <a:bodyPr/>
        <a:lstStyle/>
        <a:p>
          <a:endParaRPr lang="es-ES"/>
        </a:p>
      </dgm:t>
    </dgm:pt>
    <dgm:pt modelId="{2709F264-1B65-4BFD-9501-C8E5DC027C2F}">
      <dgm:prSet phldrT="[Texto]"/>
      <dgm:spPr/>
      <dgm:t>
        <a:bodyPr/>
        <a:lstStyle/>
        <a:p>
          <a:r>
            <a:rPr lang="es-MX" dirty="0"/>
            <a:t>R</a:t>
          </a:r>
        </a:p>
      </dgm:t>
    </dgm:pt>
    <dgm:pt modelId="{849C7F6F-957D-4D08-A05A-4440D24B9C14}" type="parTrans" cxnId="{281FBB80-3954-4BB2-BB7B-BAD389E3B761}">
      <dgm:prSet/>
      <dgm:spPr/>
      <dgm:t>
        <a:bodyPr/>
        <a:lstStyle/>
        <a:p>
          <a:endParaRPr lang="es-ES"/>
        </a:p>
      </dgm:t>
    </dgm:pt>
    <dgm:pt modelId="{7A9B4DF7-6A4B-42D3-8621-273D5FBFE4E1}" type="sibTrans" cxnId="{281FBB80-3954-4BB2-BB7B-BAD389E3B761}">
      <dgm:prSet/>
      <dgm:spPr/>
      <dgm:t>
        <a:bodyPr/>
        <a:lstStyle/>
        <a:p>
          <a:endParaRPr lang="es-ES"/>
        </a:p>
      </dgm:t>
    </dgm:pt>
    <dgm:pt modelId="{23B38898-89B2-4FBB-8323-092D3211719E}">
      <dgm:prSet phldrT="[Texto]"/>
      <dgm:spPr/>
      <dgm:t>
        <a:bodyPr/>
        <a:lstStyle/>
        <a:p>
          <a:r>
            <a:rPr lang="es-MX" b="1" dirty="0"/>
            <a:t>¿Para qué más podríamos usar este producto en su forma actual, o cómo podríamos usarlo de otra manera?</a:t>
          </a:r>
        </a:p>
      </dgm:t>
    </dgm:pt>
    <dgm:pt modelId="{8BDCD9B0-D7BB-4415-ACDE-DBDCAE084FD1}" type="parTrans" cxnId="{B1D6920C-9CE8-4322-970D-C7CE779C85AD}">
      <dgm:prSet/>
      <dgm:spPr/>
      <dgm:t>
        <a:bodyPr/>
        <a:lstStyle/>
        <a:p>
          <a:endParaRPr lang="es-ES"/>
        </a:p>
      </dgm:t>
    </dgm:pt>
    <dgm:pt modelId="{C90B692D-D50B-4B31-97F2-135CE913AB69}" type="sibTrans" cxnId="{B1D6920C-9CE8-4322-970D-C7CE779C85AD}">
      <dgm:prSet/>
      <dgm:spPr/>
      <dgm:t>
        <a:bodyPr/>
        <a:lstStyle/>
        <a:p>
          <a:endParaRPr lang="es-ES"/>
        </a:p>
      </dgm:t>
    </dgm:pt>
    <dgm:pt modelId="{C565C64D-6EA6-4441-BC06-6E9DE746AA10}">
      <dgm:prSet phldrT="[Texto]"/>
      <dgm:spPr/>
      <dgm:t>
        <a:bodyPr/>
        <a:lstStyle/>
        <a:p>
          <a:r>
            <a:rPr lang="es-MX" b="1" dirty="0"/>
            <a:t>¿Qué partes o características del producto actual se pueden eliminar sin afectar su funcionalidad, o incluso mejorarla?</a:t>
          </a:r>
        </a:p>
      </dgm:t>
    </dgm:pt>
    <dgm:pt modelId="{0210B457-B0F9-43BE-8865-262A5670528C}" type="parTrans" cxnId="{CFA43561-8D17-43F7-9052-DD4DFF43AF9E}">
      <dgm:prSet/>
      <dgm:spPr/>
      <dgm:t>
        <a:bodyPr/>
        <a:lstStyle/>
        <a:p>
          <a:endParaRPr lang="es-ES"/>
        </a:p>
      </dgm:t>
    </dgm:pt>
    <dgm:pt modelId="{959F00A1-2E1A-44A0-9F75-8513D07603CD}" type="sibTrans" cxnId="{CFA43561-8D17-43F7-9052-DD4DFF43AF9E}">
      <dgm:prSet/>
      <dgm:spPr/>
      <dgm:t>
        <a:bodyPr/>
        <a:lstStyle/>
        <a:p>
          <a:endParaRPr lang="es-ES"/>
        </a:p>
      </dgm:t>
    </dgm:pt>
    <dgm:pt modelId="{356AFE0D-F73F-4283-8CE4-763C0577F298}">
      <dgm:prSet phldrT="[Texto]"/>
      <dgm:spPr/>
      <dgm:t>
        <a:bodyPr/>
        <a:lstStyle/>
        <a:p>
          <a:r>
            <a:rPr lang="es-MX" dirty="0"/>
            <a:t>Reorganizar la estructura de modo que la cama esté arriba y el almacenamiento abajo (litera inversa), optimizando el espacio para habitaciones extremadamente pequeñas.</a:t>
          </a:r>
        </a:p>
      </dgm:t>
    </dgm:pt>
    <dgm:pt modelId="{5AC76D25-D48C-47A3-B9C9-45C85C9BF4EA}" type="parTrans" cxnId="{9538223A-44F8-443E-B559-D77EEBB9B20E}">
      <dgm:prSet/>
      <dgm:spPr/>
      <dgm:t>
        <a:bodyPr/>
        <a:lstStyle/>
        <a:p>
          <a:endParaRPr lang="es-ES"/>
        </a:p>
      </dgm:t>
    </dgm:pt>
    <dgm:pt modelId="{4659A7A2-0F8D-48AA-B935-29642A35714B}" type="sibTrans" cxnId="{9538223A-44F8-443E-B559-D77EEBB9B20E}">
      <dgm:prSet/>
      <dgm:spPr/>
      <dgm:t>
        <a:bodyPr/>
        <a:lstStyle/>
        <a:p>
          <a:endParaRPr lang="es-ES"/>
        </a:p>
      </dgm:t>
    </dgm:pt>
    <dgm:pt modelId="{D3335689-9271-4B58-A716-AA84D35AEC01}">
      <dgm:prSet phldrT="[Texto]"/>
      <dgm:spPr/>
      <dgm:t>
        <a:bodyPr/>
        <a:lstStyle/>
        <a:p>
          <a:r>
            <a:rPr lang="es-MX" b="1" dirty="0"/>
            <a:t>¿Podemos reorganizar el producto o cambiar el orden de las funciones para mejorar su uso o hacerlo más eficiente?</a:t>
          </a:r>
        </a:p>
      </dgm:t>
    </dgm:pt>
    <dgm:pt modelId="{1E28E37E-3A70-4E22-8795-7502E038CD8D}" type="parTrans" cxnId="{4B448679-DE12-4E4E-971D-BB0561FCD4ED}">
      <dgm:prSet/>
      <dgm:spPr/>
      <dgm:t>
        <a:bodyPr/>
        <a:lstStyle/>
        <a:p>
          <a:endParaRPr lang="es-ES"/>
        </a:p>
      </dgm:t>
    </dgm:pt>
    <dgm:pt modelId="{53D383E1-0FD3-43A3-AFD4-C1AA043B860B}" type="sibTrans" cxnId="{4B448679-DE12-4E4E-971D-BB0561FCD4ED}">
      <dgm:prSet/>
      <dgm:spPr/>
      <dgm:t>
        <a:bodyPr/>
        <a:lstStyle/>
        <a:p>
          <a:endParaRPr lang="es-ES"/>
        </a:p>
      </dgm:t>
    </dgm:pt>
    <dgm:pt modelId="{E72516FF-902A-4B11-B166-8C538E999682}">
      <dgm:prSet phldrT="[Texto]"/>
      <dgm:spPr/>
      <dgm:t>
        <a:bodyPr/>
        <a:lstStyle/>
        <a:p>
          <a:r>
            <a:rPr lang="es-MX" dirty="0"/>
            <a:t>Además de servir como cama y mesa, se puede diseñar para que la estructura incluya soportes ocultos que conviertan el mueble en una barra para ejercicios o estiramientos</a:t>
          </a:r>
        </a:p>
      </dgm:t>
    </dgm:pt>
    <dgm:pt modelId="{01CF1FA9-7495-4258-9362-95377A17BACE}" type="parTrans" cxnId="{D98BFB17-50B6-43C3-BFE3-AB896995773F}">
      <dgm:prSet/>
      <dgm:spPr/>
      <dgm:t>
        <a:bodyPr/>
        <a:lstStyle/>
        <a:p>
          <a:endParaRPr lang="es-ES"/>
        </a:p>
      </dgm:t>
    </dgm:pt>
    <dgm:pt modelId="{E07D1420-C04A-4B37-966E-ED075A3B59AC}" type="sibTrans" cxnId="{D98BFB17-50B6-43C3-BFE3-AB896995773F}">
      <dgm:prSet/>
      <dgm:spPr/>
      <dgm:t>
        <a:bodyPr/>
        <a:lstStyle/>
        <a:p>
          <a:endParaRPr lang="es-ES"/>
        </a:p>
      </dgm:t>
    </dgm:pt>
    <dgm:pt modelId="{F1B67FA1-51A0-4560-9695-72DA8EC8D86C}">
      <dgm:prSet phldrT="[Texto]"/>
      <dgm:spPr/>
      <dgm:t>
        <a:bodyPr/>
        <a:lstStyle/>
        <a:p>
          <a:r>
            <a:rPr lang="es-MX" dirty="0"/>
            <a:t>Se podría usar como cama infantil para ahorrar espacio en cuartos pequeños, con una opción para agregar barreras laterales para mayor seguridad.</a:t>
          </a:r>
        </a:p>
      </dgm:t>
    </dgm:pt>
    <dgm:pt modelId="{048DD9D3-7AD4-4779-903B-F58DC2236907}" type="parTrans" cxnId="{63A87DED-F310-4D34-9BB4-8565A805D22D}">
      <dgm:prSet/>
      <dgm:spPr/>
      <dgm:t>
        <a:bodyPr/>
        <a:lstStyle/>
        <a:p>
          <a:endParaRPr lang="es-ES"/>
        </a:p>
      </dgm:t>
    </dgm:pt>
    <dgm:pt modelId="{3DBBB209-355C-4AEE-928C-D2EC6A2D073F}" type="sibTrans" cxnId="{63A87DED-F310-4D34-9BB4-8565A805D22D}">
      <dgm:prSet/>
      <dgm:spPr/>
      <dgm:t>
        <a:bodyPr/>
        <a:lstStyle/>
        <a:p>
          <a:endParaRPr lang="es-ES"/>
        </a:p>
      </dgm:t>
    </dgm:pt>
    <dgm:pt modelId="{61685C41-2CB5-4D74-9192-22446C8CC7BD}">
      <dgm:prSet phldrT="[Texto]"/>
      <dgm:spPr/>
      <dgm:t>
        <a:bodyPr/>
        <a:lstStyle/>
        <a:p>
          <a:r>
            <a:rPr lang="es-MX" dirty="0"/>
            <a:t>Eliminar elementos decorativos o acabados innecesarios para conseguir un diseño minimalista y más económico, enfocándose en lo funcional.</a:t>
          </a:r>
        </a:p>
      </dgm:t>
    </dgm:pt>
    <dgm:pt modelId="{4CE91365-3CFB-4DCD-8E79-6BEFDD48A817}" type="parTrans" cxnId="{B9C884A8-0309-49FD-A50B-9787CFD2EFEF}">
      <dgm:prSet/>
      <dgm:spPr/>
      <dgm:t>
        <a:bodyPr/>
        <a:lstStyle/>
        <a:p>
          <a:endParaRPr lang="es-ES"/>
        </a:p>
      </dgm:t>
    </dgm:pt>
    <dgm:pt modelId="{3EB43E00-2768-4DCF-8D53-5A59E5791091}" type="sibTrans" cxnId="{B9C884A8-0309-49FD-A50B-9787CFD2EFEF}">
      <dgm:prSet/>
      <dgm:spPr/>
      <dgm:t>
        <a:bodyPr/>
        <a:lstStyle/>
        <a:p>
          <a:endParaRPr lang="es-ES"/>
        </a:p>
      </dgm:t>
    </dgm:pt>
    <dgm:pt modelId="{28E9998B-2FC1-4DAA-818E-3FF8F1E39614}">
      <dgm:prSet phldrT="[Texto]"/>
      <dgm:spPr/>
      <dgm:t>
        <a:bodyPr/>
        <a:lstStyle/>
        <a:p>
          <a:r>
            <a:rPr lang="es-MX" dirty="0"/>
            <a:t>Eliminar la necesidad de herramientas para armar o desarmar las partes móviles, haciendo que todo el proceso de transformación sea intuitivo y basado en mecanismos simples.</a:t>
          </a:r>
        </a:p>
      </dgm:t>
    </dgm:pt>
    <dgm:pt modelId="{79525DB3-1956-4219-A337-4DC7F86CF700}" type="parTrans" cxnId="{7AF3611A-E9FF-4934-BD60-B29ADFCE01A2}">
      <dgm:prSet/>
      <dgm:spPr/>
      <dgm:t>
        <a:bodyPr/>
        <a:lstStyle/>
        <a:p>
          <a:endParaRPr lang="es-ES"/>
        </a:p>
      </dgm:t>
    </dgm:pt>
    <dgm:pt modelId="{4BDDE697-8897-4C93-89AB-AE8D0FD4F1C6}" type="sibTrans" cxnId="{7AF3611A-E9FF-4934-BD60-B29ADFCE01A2}">
      <dgm:prSet/>
      <dgm:spPr/>
      <dgm:t>
        <a:bodyPr/>
        <a:lstStyle/>
        <a:p>
          <a:endParaRPr lang="es-ES"/>
        </a:p>
      </dgm:t>
    </dgm:pt>
    <dgm:pt modelId="{697D822D-2F08-48AA-9D8E-E2C5C41F2F24}">
      <dgm:prSet phldrT="[Texto]"/>
      <dgm:spPr/>
      <dgm:t>
        <a:bodyPr/>
        <a:lstStyle/>
        <a:p>
          <a:r>
            <a:rPr lang="es-MX" dirty="0"/>
            <a:t>Invertir la función de la cama para que sea desplegable desde la pared en lugar de plegarse hacia el suelo, liberando espacio durante el día sin sacrificar comodidad.</a:t>
          </a:r>
        </a:p>
      </dgm:t>
    </dgm:pt>
    <dgm:pt modelId="{93835AA2-7C4B-488F-AF5B-FAE885A55D81}" type="parTrans" cxnId="{DC26C2BB-04E1-46CD-9A0F-20877901CE98}">
      <dgm:prSet/>
      <dgm:spPr/>
      <dgm:t>
        <a:bodyPr/>
        <a:lstStyle/>
        <a:p>
          <a:endParaRPr lang="es-ES"/>
        </a:p>
      </dgm:t>
    </dgm:pt>
    <dgm:pt modelId="{C60551A3-0D13-4588-9C3F-4EC03A6199F1}" type="sibTrans" cxnId="{DC26C2BB-04E1-46CD-9A0F-20877901CE98}">
      <dgm:prSet/>
      <dgm:spPr/>
      <dgm:t>
        <a:bodyPr/>
        <a:lstStyle/>
        <a:p>
          <a:endParaRPr lang="es-ES"/>
        </a:p>
      </dgm:t>
    </dgm:pt>
    <dgm:pt modelId="{74E1DCC5-C7ED-4D4B-B9EA-D8BD34EFE9D2}" type="pres">
      <dgm:prSet presAssocID="{94B44A83-3D1D-41CF-B744-D097974F53F5}" presName="vert0" presStyleCnt="0">
        <dgm:presLayoutVars>
          <dgm:dir/>
          <dgm:animOne val="branch"/>
          <dgm:animLvl val="lvl"/>
        </dgm:presLayoutVars>
      </dgm:prSet>
      <dgm:spPr/>
    </dgm:pt>
    <dgm:pt modelId="{61F75C5B-4E64-4942-83CD-19B2E3E2AD09}" type="pres">
      <dgm:prSet presAssocID="{FD0006B2-62A5-4370-9D56-BD1C560FFEE7}" presName="thickLine" presStyleLbl="alignNode1" presStyleIdx="0" presStyleCnt="3"/>
      <dgm:spPr/>
    </dgm:pt>
    <dgm:pt modelId="{4B75066D-00D6-43D0-8E13-2CE8B4055CB4}" type="pres">
      <dgm:prSet presAssocID="{FD0006B2-62A5-4370-9D56-BD1C560FFEE7}" presName="horz1" presStyleCnt="0"/>
      <dgm:spPr/>
    </dgm:pt>
    <dgm:pt modelId="{83EAE630-622F-4872-8CD1-3510E0769E71}" type="pres">
      <dgm:prSet presAssocID="{FD0006B2-62A5-4370-9D56-BD1C560FFEE7}" presName="tx1" presStyleLbl="revTx" presStyleIdx="0" presStyleCnt="12"/>
      <dgm:spPr/>
    </dgm:pt>
    <dgm:pt modelId="{3C1ED245-9D4E-4AD4-8427-FD55D56E7EB1}" type="pres">
      <dgm:prSet presAssocID="{FD0006B2-62A5-4370-9D56-BD1C560FFEE7}" presName="vert1" presStyleCnt="0"/>
      <dgm:spPr/>
    </dgm:pt>
    <dgm:pt modelId="{8B73F0ED-DA3F-4F2D-AD25-8DC87A6B151F}" type="pres">
      <dgm:prSet presAssocID="{23B38898-89B2-4FBB-8323-092D3211719E}" presName="vertSpace2a" presStyleCnt="0"/>
      <dgm:spPr/>
    </dgm:pt>
    <dgm:pt modelId="{2BBBED42-0EDF-425A-845F-85C1D6FF89EA}" type="pres">
      <dgm:prSet presAssocID="{23B38898-89B2-4FBB-8323-092D3211719E}" presName="horz2" presStyleCnt="0"/>
      <dgm:spPr/>
    </dgm:pt>
    <dgm:pt modelId="{56CA0663-291C-4E2C-87B9-BFC53F3B1705}" type="pres">
      <dgm:prSet presAssocID="{23B38898-89B2-4FBB-8323-092D3211719E}" presName="horzSpace2" presStyleCnt="0"/>
      <dgm:spPr/>
    </dgm:pt>
    <dgm:pt modelId="{46357676-2EA9-4460-BE5A-EE04113706FE}" type="pres">
      <dgm:prSet presAssocID="{23B38898-89B2-4FBB-8323-092D3211719E}" presName="tx2" presStyleLbl="revTx" presStyleIdx="1" presStyleCnt="12"/>
      <dgm:spPr/>
    </dgm:pt>
    <dgm:pt modelId="{B73CB2E9-EEF6-48F0-ACFB-00B4285ECE2B}" type="pres">
      <dgm:prSet presAssocID="{23B38898-89B2-4FBB-8323-092D3211719E}" presName="vert2" presStyleCnt="0"/>
      <dgm:spPr/>
    </dgm:pt>
    <dgm:pt modelId="{DE2B814F-F407-4B93-9E7B-C02046A50587}" type="pres">
      <dgm:prSet presAssocID="{23B38898-89B2-4FBB-8323-092D3211719E}" presName="thinLine2b" presStyleLbl="callout" presStyleIdx="0" presStyleCnt="9"/>
      <dgm:spPr/>
    </dgm:pt>
    <dgm:pt modelId="{A5E561A2-73C0-45CC-BDAA-90C224066581}" type="pres">
      <dgm:prSet presAssocID="{23B38898-89B2-4FBB-8323-092D3211719E}" presName="vertSpace2b" presStyleCnt="0"/>
      <dgm:spPr/>
    </dgm:pt>
    <dgm:pt modelId="{6E5EB735-B0EC-4AD0-8DBD-BCCC1C62B347}" type="pres">
      <dgm:prSet presAssocID="{E72516FF-902A-4B11-B166-8C538E999682}" presName="horz2" presStyleCnt="0"/>
      <dgm:spPr/>
    </dgm:pt>
    <dgm:pt modelId="{27C718EE-F26F-46FF-A200-5729AFA1845C}" type="pres">
      <dgm:prSet presAssocID="{E72516FF-902A-4B11-B166-8C538E999682}" presName="horzSpace2" presStyleCnt="0"/>
      <dgm:spPr/>
    </dgm:pt>
    <dgm:pt modelId="{EA465339-ECEB-4DFC-B6B1-022E30D52D44}" type="pres">
      <dgm:prSet presAssocID="{E72516FF-902A-4B11-B166-8C538E999682}" presName="tx2" presStyleLbl="revTx" presStyleIdx="2" presStyleCnt="12"/>
      <dgm:spPr/>
    </dgm:pt>
    <dgm:pt modelId="{C3587AB4-4A48-4B44-A0B0-293240B72CCC}" type="pres">
      <dgm:prSet presAssocID="{E72516FF-902A-4B11-B166-8C538E999682}" presName="vert2" presStyleCnt="0"/>
      <dgm:spPr/>
    </dgm:pt>
    <dgm:pt modelId="{E3984042-8943-4C22-817C-0B2EEDB7F733}" type="pres">
      <dgm:prSet presAssocID="{E72516FF-902A-4B11-B166-8C538E999682}" presName="thinLine2b" presStyleLbl="callout" presStyleIdx="1" presStyleCnt="9"/>
      <dgm:spPr/>
    </dgm:pt>
    <dgm:pt modelId="{4AFFD71C-985E-41B5-B1EE-E2C1C0061A7A}" type="pres">
      <dgm:prSet presAssocID="{E72516FF-902A-4B11-B166-8C538E999682}" presName="vertSpace2b" presStyleCnt="0"/>
      <dgm:spPr/>
    </dgm:pt>
    <dgm:pt modelId="{2545AC3F-6FAA-4ADC-AA39-16BDFAA528DC}" type="pres">
      <dgm:prSet presAssocID="{F1B67FA1-51A0-4560-9695-72DA8EC8D86C}" presName="horz2" presStyleCnt="0"/>
      <dgm:spPr/>
    </dgm:pt>
    <dgm:pt modelId="{BFC334C7-C746-42BA-80C5-E6E8FEB0EE91}" type="pres">
      <dgm:prSet presAssocID="{F1B67FA1-51A0-4560-9695-72DA8EC8D86C}" presName="horzSpace2" presStyleCnt="0"/>
      <dgm:spPr/>
    </dgm:pt>
    <dgm:pt modelId="{692F09E5-261E-436E-803A-3F4B7A583C17}" type="pres">
      <dgm:prSet presAssocID="{F1B67FA1-51A0-4560-9695-72DA8EC8D86C}" presName="tx2" presStyleLbl="revTx" presStyleIdx="3" presStyleCnt="12"/>
      <dgm:spPr/>
    </dgm:pt>
    <dgm:pt modelId="{96873BDD-A0E7-48F5-A856-58A29C1464A3}" type="pres">
      <dgm:prSet presAssocID="{F1B67FA1-51A0-4560-9695-72DA8EC8D86C}" presName="vert2" presStyleCnt="0"/>
      <dgm:spPr/>
    </dgm:pt>
    <dgm:pt modelId="{01DB2DDE-9D00-42EC-97F3-F2E21CC3C751}" type="pres">
      <dgm:prSet presAssocID="{F1B67FA1-51A0-4560-9695-72DA8EC8D86C}" presName="thinLine2b" presStyleLbl="callout" presStyleIdx="2" presStyleCnt="9"/>
      <dgm:spPr/>
    </dgm:pt>
    <dgm:pt modelId="{6C0E4458-3B9A-44F9-9C8C-6139E5E87950}" type="pres">
      <dgm:prSet presAssocID="{F1B67FA1-51A0-4560-9695-72DA8EC8D86C}" presName="vertSpace2b" presStyleCnt="0"/>
      <dgm:spPr/>
    </dgm:pt>
    <dgm:pt modelId="{29165A02-04E1-4AE1-9A96-09CE96918229}" type="pres">
      <dgm:prSet presAssocID="{3D72C640-B21A-4407-8998-EDAF869A5D31}" presName="thickLine" presStyleLbl="alignNode1" presStyleIdx="1" presStyleCnt="3"/>
      <dgm:spPr/>
    </dgm:pt>
    <dgm:pt modelId="{E420EBB5-01D0-4FAC-B08C-808CCA09A23B}" type="pres">
      <dgm:prSet presAssocID="{3D72C640-B21A-4407-8998-EDAF869A5D31}" presName="horz1" presStyleCnt="0"/>
      <dgm:spPr/>
    </dgm:pt>
    <dgm:pt modelId="{8B9EDA01-9AFF-4A28-A777-6E1A486E2AC4}" type="pres">
      <dgm:prSet presAssocID="{3D72C640-B21A-4407-8998-EDAF869A5D31}" presName="tx1" presStyleLbl="revTx" presStyleIdx="4" presStyleCnt="12"/>
      <dgm:spPr/>
    </dgm:pt>
    <dgm:pt modelId="{849F23B8-ABFD-4657-BEB5-8DE85204E4D3}" type="pres">
      <dgm:prSet presAssocID="{3D72C640-B21A-4407-8998-EDAF869A5D31}" presName="vert1" presStyleCnt="0"/>
      <dgm:spPr/>
    </dgm:pt>
    <dgm:pt modelId="{D3D56039-E9A0-4589-9E7A-F73B62CEBE41}" type="pres">
      <dgm:prSet presAssocID="{C565C64D-6EA6-4441-BC06-6E9DE746AA10}" presName="vertSpace2a" presStyleCnt="0"/>
      <dgm:spPr/>
    </dgm:pt>
    <dgm:pt modelId="{9716270F-8876-44BE-A7A0-708ECF829091}" type="pres">
      <dgm:prSet presAssocID="{C565C64D-6EA6-4441-BC06-6E9DE746AA10}" presName="horz2" presStyleCnt="0"/>
      <dgm:spPr/>
    </dgm:pt>
    <dgm:pt modelId="{E09A23D8-158A-45ED-AFCC-16008E1525C6}" type="pres">
      <dgm:prSet presAssocID="{C565C64D-6EA6-4441-BC06-6E9DE746AA10}" presName="horzSpace2" presStyleCnt="0"/>
      <dgm:spPr/>
    </dgm:pt>
    <dgm:pt modelId="{FB9813C1-C283-49EF-99A9-0827802541B9}" type="pres">
      <dgm:prSet presAssocID="{C565C64D-6EA6-4441-BC06-6E9DE746AA10}" presName="tx2" presStyleLbl="revTx" presStyleIdx="5" presStyleCnt="12"/>
      <dgm:spPr/>
    </dgm:pt>
    <dgm:pt modelId="{FC22A9B9-D2F3-4244-A3D4-3EDF845495CD}" type="pres">
      <dgm:prSet presAssocID="{C565C64D-6EA6-4441-BC06-6E9DE746AA10}" presName="vert2" presStyleCnt="0"/>
      <dgm:spPr/>
    </dgm:pt>
    <dgm:pt modelId="{E2F02034-D20D-4148-84FE-7FF379BC8322}" type="pres">
      <dgm:prSet presAssocID="{C565C64D-6EA6-4441-BC06-6E9DE746AA10}" presName="thinLine2b" presStyleLbl="callout" presStyleIdx="3" presStyleCnt="9"/>
      <dgm:spPr/>
    </dgm:pt>
    <dgm:pt modelId="{88738735-64BC-452E-AE58-4C7DABCD2E6C}" type="pres">
      <dgm:prSet presAssocID="{C565C64D-6EA6-4441-BC06-6E9DE746AA10}" presName="vertSpace2b" presStyleCnt="0"/>
      <dgm:spPr/>
    </dgm:pt>
    <dgm:pt modelId="{8AB27FA1-565F-442E-B8C1-0C1F9D803AC8}" type="pres">
      <dgm:prSet presAssocID="{61685C41-2CB5-4D74-9192-22446C8CC7BD}" presName="horz2" presStyleCnt="0"/>
      <dgm:spPr/>
    </dgm:pt>
    <dgm:pt modelId="{F22D3ED5-CEB8-4296-BCE2-2D210BFB4DEB}" type="pres">
      <dgm:prSet presAssocID="{61685C41-2CB5-4D74-9192-22446C8CC7BD}" presName="horzSpace2" presStyleCnt="0"/>
      <dgm:spPr/>
    </dgm:pt>
    <dgm:pt modelId="{54781994-8D96-4229-B088-406EC230D547}" type="pres">
      <dgm:prSet presAssocID="{61685C41-2CB5-4D74-9192-22446C8CC7BD}" presName="tx2" presStyleLbl="revTx" presStyleIdx="6" presStyleCnt="12"/>
      <dgm:spPr/>
    </dgm:pt>
    <dgm:pt modelId="{8150B118-A758-4E5E-8434-B25FD01EA0DF}" type="pres">
      <dgm:prSet presAssocID="{61685C41-2CB5-4D74-9192-22446C8CC7BD}" presName="vert2" presStyleCnt="0"/>
      <dgm:spPr/>
    </dgm:pt>
    <dgm:pt modelId="{5C540BB1-2687-44E9-92A6-D3AEA3641C01}" type="pres">
      <dgm:prSet presAssocID="{61685C41-2CB5-4D74-9192-22446C8CC7BD}" presName="thinLine2b" presStyleLbl="callout" presStyleIdx="4" presStyleCnt="9"/>
      <dgm:spPr/>
    </dgm:pt>
    <dgm:pt modelId="{49B33584-098E-4CB7-B0A5-B550A18BD231}" type="pres">
      <dgm:prSet presAssocID="{61685C41-2CB5-4D74-9192-22446C8CC7BD}" presName="vertSpace2b" presStyleCnt="0"/>
      <dgm:spPr/>
    </dgm:pt>
    <dgm:pt modelId="{66464BFD-1B69-47A1-B76E-BA26607D60F2}" type="pres">
      <dgm:prSet presAssocID="{28E9998B-2FC1-4DAA-818E-3FF8F1E39614}" presName="horz2" presStyleCnt="0"/>
      <dgm:spPr/>
    </dgm:pt>
    <dgm:pt modelId="{4444E9C4-1AB3-4E57-97C0-2EAFD4594BCC}" type="pres">
      <dgm:prSet presAssocID="{28E9998B-2FC1-4DAA-818E-3FF8F1E39614}" presName="horzSpace2" presStyleCnt="0"/>
      <dgm:spPr/>
    </dgm:pt>
    <dgm:pt modelId="{DAF7E57A-7873-4AD9-9504-3A0446B27CB3}" type="pres">
      <dgm:prSet presAssocID="{28E9998B-2FC1-4DAA-818E-3FF8F1E39614}" presName="tx2" presStyleLbl="revTx" presStyleIdx="7" presStyleCnt="12"/>
      <dgm:spPr/>
    </dgm:pt>
    <dgm:pt modelId="{5D91CB76-FCDA-4AE4-BB3D-CBB3815E6460}" type="pres">
      <dgm:prSet presAssocID="{28E9998B-2FC1-4DAA-818E-3FF8F1E39614}" presName="vert2" presStyleCnt="0"/>
      <dgm:spPr/>
    </dgm:pt>
    <dgm:pt modelId="{C586D381-6807-47A4-9674-C95482D9259A}" type="pres">
      <dgm:prSet presAssocID="{28E9998B-2FC1-4DAA-818E-3FF8F1E39614}" presName="thinLine2b" presStyleLbl="callout" presStyleIdx="5" presStyleCnt="9"/>
      <dgm:spPr/>
    </dgm:pt>
    <dgm:pt modelId="{DC896EDB-F76C-4D0C-82C9-B74E302D597C}" type="pres">
      <dgm:prSet presAssocID="{28E9998B-2FC1-4DAA-818E-3FF8F1E39614}" presName="vertSpace2b" presStyleCnt="0"/>
      <dgm:spPr/>
    </dgm:pt>
    <dgm:pt modelId="{2D7AEB50-6639-48A5-87F1-0C1FFE0DD3F0}" type="pres">
      <dgm:prSet presAssocID="{2709F264-1B65-4BFD-9501-C8E5DC027C2F}" presName="thickLine" presStyleLbl="alignNode1" presStyleIdx="2" presStyleCnt="3"/>
      <dgm:spPr/>
    </dgm:pt>
    <dgm:pt modelId="{4C6654AE-FB9D-43A0-832F-CB4E231CC90D}" type="pres">
      <dgm:prSet presAssocID="{2709F264-1B65-4BFD-9501-C8E5DC027C2F}" presName="horz1" presStyleCnt="0"/>
      <dgm:spPr/>
    </dgm:pt>
    <dgm:pt modelId="{1C26118F-A6F1-40FB-9529-D1244394FD06}" type="pres">
      <dgm:prSet presAssocID="{2709F264-1B65-4BFD-9501-C8E5DC027C2F}" presName="tx1" presStyleLbl="revTx" presStyleIdx="8" presStyleCnt="12"/>
      <dgm:spPr/>
    </dgm:pt>
    <dgm:pt modelId="{F205181B-1C7E-4BFA-97DA-780C1AEDD6DE}" type="pres">
      <dgm:prSet presAssocID="{2709F264-1B65-4BFD-9501-C8E5DC027C2F}" presName="vert1" presStyleCnt="0"/>
      <dgm:spPr/>
    </dgm:pt>
    <dgm:pt modelId="{646DE541-4C19-46B5-8E1F-982082C1B4A9}" type="pres">
      <dgm:prSet presAssocID="{D3335689-9271-4B58-A716-AA84D35AEC01}" presName="vertSpace2a" presStyleCnt="0"/>
      <dgm:spPr/>
    </dgm:pt>
    <dgm:pt modelId="{E7F52B3C-BEFB-4BD4-80BE-E7A01AA1542B}" type="pres">
      <dgm:prSet presAssocID="{D3335689-9271-4B58-A716-AA84D35AEC01}" presName="horz2" presStyleCnt="0"/>
      <dgm:spPr/>
    </dgm:pt>
    <dgm:pt modelId="{9816581C-9370-4BF6-8962-B0B8820E9220}" type="pres">
      <dgm:prSet presAssocID="{D3335689-9271-4B58-A716-AA84D35AEC01}" presName="horzSpace2" presStyleCnt="0"/>
      <dgm:spPr/>
    </dgm:pt>
    <dgm:pt modelId="{DB6F1C39-F16B-4858-A47F-EBBB9E9BDB15}" type="pres">
      <dgm:prSet presAssocID="{D3335689-9271-4B58-A716-AA84D35AEC01}" presName="tx2" presStyleLbl="revTx" presStyleIdx="9" presStyleCnt="12"/>
      <dgm:spPr/>
    </dgm:pt>
    <dgm:pt modelId="{9A6B0967-710E-4BCC-8261-A0B3FE19C25B}" type="pres">
      <dgm:prSet presAssocID="{D3335689-9271-4B58-A716-AA84D35AEC01}" presName="vert2" presStyleCnt="0"/>
      <dgm:spPr/>
    </dgm:pt>
    <dgm:pt modelId="{7C238008-62F2-4F2B-83E5-9A4B1C9F75BD}" type="pres">
      <dgm:prSet presAssocID="{D3335689-9271-4B58-A716-AA84D35AEC01}" presName="thinLine2b" presStyleLbl="callout" presStyleIdx="6" presStyleCnt="9"/>
      <dgm:spPr/>
    </dgm:pt>
    <dgm:pt modelId="{9AA35191-75E1-4B79-A351-E7F2D37F44F6}" type="pres">
      <dgm:prSet presAssocID="{D3335689-9271-4B58-A716-AA84D35AEC01}" presName="vertSpace2b" presStyleCnt="0"/>
      <dgm:spPr/>
    </dgm:pt>
    <dgm:pt modelId="{BDDEC5CE-6FD1-46E6-B4D1-15982C945AA4}" type="pres">
      <dgm:prSet presAssocID="{356AFE0D-F73F-4283-8CE4-763C0577F298}" presName="horz2" presStyleCnt="0"/>
      <dgm:spPr/>
    </dgm:pt>
    <dgm:pt modelId="{EE785D3D-43CF-45E7-A51A-6E975012999F}" type="pres">
      <dgm:prSet presAssocID="{356AFE0D-F73F-4283-8CE4-763C0577F298}" presName="horzSpace2" presStyleCnt="0"/>
      <dgm:spPr/>
    </dgm:pt>
    <dgm:pt modelId="{1599780F-F78D-48F5-8835-7145A5B6992C}" type="pres">
      <dgm:prSet presAssocID="{356AFE0D-F73F-4283-8CE4-763C0577F298}" presName="tx2" presStyleLbl="revTx" presStyleIdx="10" presStyleCnt="12"/>
      <dgm:spPr/>
    </dgm:pt>
    <dgm:pt modelId="{C7865FC7-DB08-4799-9E71-550731F244CA}" type="pres">
      <dgm:prSet presAssocID="{356AFE0D-F73F-4283-8CE4-763C0577F298}" presName="vert2" presStyleCnt="0"/>
      <dgm:spPr/>
    </dgm:pt>
    <dgm:pt modelId="{9C474DC2-AAEA-459E-9DF9-3E7E78AF6609}" type="pres">
      <dgm:prSet presAssocID="{356AFE0D-F73F-4283-8CE4-763C0577F298}" presName="thinLine2b" presStyleLbl="callout" presStyleIdx="7" presStyleCnt="9"/>
      <dgm:spPr/>
    </dgm:pt>
    <dgm:pt modelId="{67F81D11-55A9-4646-9BC5-3D977372803F}" type="pres">
      <dgm:prSet presAssocID="{356AFE0D-F73F-4283-8CE4-763C0577F298}" presName="vertSpace2b" presStyleCnt="0"/>
      <dgm:spPr/>
    </dgm:pt>
    <dgm:pt modelId="{C125F49B-39CD-4F2B-8C98-57C70E03D3C8}" type="pres">
      <dgm:prSet presAssocID="{697D822D-2F08-48AA-9D8E-E2C5C41F2F24}" presName="horz2" presStyleCnt="0"/>
      <dgm:spPr/>
    </dgm:pt>
    <dgm:pt modelId="{F9939A18-7580-453F-A2AA-CDEC4E79CC77}" type="pres">
      <dgm:prSet presAssocID="{697D822D-2F08-48AA-9D8E-E2C5C41F2F24}" presName="horzSpace2" presStyleCnt="0"/>
      <dgm:spPr/>
    </dgm:pt>
    <dgm:pt modelId="{4CCEF0E9-FADE-4219-BED0-ED5B12F17F2C}" type="pres">
      <dgm:prSet presAssocID="{697D822D-2F08-48AA-9D8E-E2C5C41F2F24}" presName="tx2" presStyleLbl="revTx" presStyleIdx="11" presStyleCnt="12"/>
      <dgm:spPr/>
    </dgm:pt>
    <dgm:pt modelId="{EC3CD411-621B-43C5-AE1E-E4E2E1370764}" type="pres">
      <dgm:prSet presAssocID="{697D822D-2F08-48AA-9D8E-E2C5C41F2F24}" presName="vert2" presStyleCnt="0"/>
      <dgm:spPr/>
    </dgm:pt>
    <dgm:pt modelId="{55B9102F-B04D-4937-84FF-E1A6B17C097E}" type="pres">
      <dgm:prSet presAssocID="{697D822D-2F08-48AA-9D8E-E2C5C41F2F24}" presName="thinLine2b" presStyleLbl="callout" presStyleIdx="8" presStyleCnt="9"/>
      <dgm:spPr/>
    </dgm:pt>
    <dgm:pt modelId="{CDBA71C5-C487-43FE-9067-8BEC9C7AA76F}" type="pres">
      <dgm:prSet presAssocID="{697D822D-2F08-48AA-9D8E-E2C5C41F2F24}" presName="vertSpace2b" presStyleCnt="0"/>
      <dgm:spPr/>
    </dgm:pt>
  </dgm:ptLst>
  <dgm:cxnLst>
    <dgm:cxn modelId="{B1D6920C-9CE8-4322-970D-C7CE779C85AD}" srcId="{FD0006B2-62A5-4370-9D56-BD1C560FFEE7}" destId="{23B38898-89B2-4FBB-8323-092D3211719E}" srcOrd="0" destOrd="0" parTransId="{8BDCD9B0-D7BB-4415-ACDE-DBDCAE084FD1}" sibTransId="{C90B692D-D50B-4B31-97F2-135CE913AB69}"/>
    <dgm:cxn modelId="{D98BFB17-50B6-43C3-BFE3-AB896995773F}" srcId="{FD0006B2-62A5-4370-9D56-BD1C560FFEE7}" destId="{E72516FF-902A-4B11-B166-8C538E999682}" srcOrd="1" destOrd="0" parTransId="{01CF1FA9-7495-4258-9362-95377A17BACE}" sibTransId="{E07D1420-C04A-4B37-966E-ED075A3B59AC}"/>
    <dgm:cxn modelId="{7AF3611A-E9FF-4934-BD60-B29ADFCE01A2}" srcId="{3D72C640-B21A-4407-8998-EDAF869A5D31}" destId="{28E9998B-2FC1-4DAA-818E-3FF8F1E39614}" srcOrd="2" destOrd="0" parTransId="{79525DB3-1956-4219-A337-4DC7F86CF700}" sibTransId="{4BDDE697-8897-4C93-89AB-AE8D0FD4F1C6}"/>
    <dgm:cxn modelId="{7DF3501C-4AB6-42AF-98D9-0A9345CFE4DE}" type="presOf" srcId="{C565C64D-6EA6-4441-BC06-6E9DE746AA10}" destId="{FB9813C1-C283-49EF-99A9-0827802541B9}" srcOrd="0" destOrd="0" presId="urn:microsoft.com/office/officeart/2008/layout/LinedList"/>
    <dgm:cxn modelId="{7FB83826-4A8E-4D5E-8A0C-FA13704C656C}" type="presOf" srcId="{697D822D-2F08-48AA-9D8E-E2C5C41F2F24}" destId="{4CCEF0E9-FADE-4219-BED0-ED5B12F17F2C}" srcOrd="0" destOrd="0" presId="urn:microsoft.com/office/officeart/2008/layout/LinedList"/>
    <dgm:cxn modelId="{09EAD92B-FB78-4C13-B0A1-F6B8F1B4F2F8}" type="presOf" srcId="{FD0006B2-62A5-4370-9D56-BD1C560FFEE7}" destId="{83EAE630-622F-4872-8CD1-3510E0769E71}" srcOrd="0" destOrd="0" presId="urn:microsoft.com/office/officeart/2008/layout/LinedList"/>
    <dgm:cxn modelId="{9538223A-44F8-443E-B559-D77EEBB9B20E}" srcId="{2709F264-1B65-4BFD-9501-C8E5DC027C2F}" destId="{356AFE0D-F73F-4283-8CE4-763C0577F298}" srcOrd="1" destOrd="0" parTransId="{5AC76D25-D48C-47A3-B9C9-45C85C9BF4EA}" sibTransId="{4659A7A2-0F8D-48AA-B935-29642A35714B}"/>
    <dgm:cxn modelId="{CFA43561-8D17-43F7-9052-DD4DFF43AF9E}" srcId="{3D72C640-B21A-4407-8998-EDAF869A5D31}" destId="{C565C64D-6EA6-4441-BC06-6E9DE746AA10}" srcOrd="0" destOrd="0" parTransId="{0210B457-B0F9-43BE-8865-262A5670528C}" sibTransId="{959F00A1-2E1A-44A0-9F75-8513D07603CD}"/>
    <dgm:cxn modelId="{EF3C4473-F5A4-4A75-92C7-452E05F6C1DB}" type="presOf" srcId="{D3335689-9271-4B58-A716-AA84D35AEC01}" destId="{DB6F1C39-F16B-4858-A47F-EBBB9E9BDB15}" srcOrd="0" destOrd="0" presId="urn:microsoft.com/office/officeart/2008/layout/LinedList"/>
    <dgm:cxn modelId="{5BCCBC57-6CF4-4AC6-9B00-94610F7871E3}" type="presOf" srcId="{F1B67FA1-51A0-4560-9695-72DA8EC8D86C}" destId="{692F09E5-261E-436E-803A-3F4B7A583C17}" srcOrd="0" destOrd="0" presId="urn:microsoft.com/office/officeart/2008/layout/LinedList"/>
    <dgm:cxn modelId="{5D418259-81D9-4A8E-BCC0-E05BFCBB1D82}" type="presOf" srcId="{2709F264-1B65-4BFD-9501-C8E5DC027C2F}" destId="{1C26118F-A6F1-40FB-9529-D1244394FD06}" srcOrd="0" destOrd="0" presId="urn:microsoft.com/office/officeart/2008/layout/LinedList"/>
    <dgm:cxn modelId="{4B448679-DE12-4E4E-971D-BB0561FCD4ED}" srcId="{2709F264-1B65-4BFD-9501-C8E5DC027C2F}" destId="{D3335689-9271-4B58-A716-AA84D35AEC01}" srcOrd="0" destOrd="0" parTransId="{1E28E37E-3A70-4E22-8795-7502E038CD8D}" sibTransId="{53D383E1-0FD3-43A3-AFD4-C1AA043B860B}"/>
    <dgm:cxn modelId="{281FBB80-3954-4BB2-BB7B-BAD389E3B761}" srcId="{94B44A83-3D1D-41CF-B744-D097974F53F5}" destId="{2709F264-1B65-4BFD-9501-C8E5DC027C2F}" srcOrd="2" destOrd="0" parTransId="{849C7F6F-957D-4D08-A05A-4440D24B9C14}" sibTransId="{7A9B4DF7-6A4B-42D3-8621-273D5FBFE4E1}"/>
    <dgm:cxn modelId="{937C6683-C568-4900-84E3-9C3756919DA3}" type="presOf" srcId="{61685C41-2CB5-4D74-9192-22446C8CC7BD}" destId="{54781994-8D96-4229-B088-406EC230D547}" srcOrd="0" destOrd="0" presId="urn:microsoft.com/office/officeart/2008/layout/LinedList"/>
    <dgm:cxn modelId="{1F976399-1755-474E-B67D-CCD20A93AA96}" type="presOf" srcId="{28E9998B-2FC1-4DAA-818E-3FF8F1E39614}" destId="{DAF7E57A-7873-4AD9-9504-3A0446B27CB3}" srcOrd="0" destOrd="0" presId="urn:microsoft.com/office/officeart/2008/layout/LinedList"/>
    <dgm:cxn modelId="{E9E3BB9D-41EB-44EC-A4B7-DC117BAFEEA9}" type="presOf" srcId="{94B44A83-3D1D-41CF-B744-D097974F53F5}" destId="{74E1DCC5-C7ED-4D4B-B9EA-D8BD34EFE9D2}" srcOrd="0" destOrd="0" presId="urn:microsoft.com/office/officeart/2008/layout/LinedList"/>
    <dgm:cxn modelId="{3077AB9F-03BC-45ED-8E9C-29A828D0B9AE}" srcId="{94B44A83-3D1D-41CF-B744-D097974F53F5}" destId="{FD0006B2-62A5-4370-9D56-BD1C560FFEE7}" srcOrd="0" destOrd="0" parTransId="{F2746A55-D80A-411D-9B0E-092411CD6DDE}" sibTransId="{D8D636DF-9360-42F2-A34B-471F0F28FEF4}"/>
    <dgm:cxn modelId="{B9C884A8-0309-49FD-A50B-9787CFD2EFEF}" srcId="{3D72C640-B21A-4407-8998-EDAF869A5D31}" destId="{61685C41-2CB5-4D74-9192-22446C8CC7BD}" srcOrd="1" destOrd="0" parTransId="{4CE91365-3CFB-4DCD-8E79-6BEFDD48A817}" sibTransId="{3EB43E00-2768-4DCF-8D53-5A59E5791091}"/>
    <dgm:cxn modelId="{D39DBDB9-C7F7-45C0-8853-CB69DDEB5869}" type="presOf" srcId="{356AFE0D-F73F-4283-8CE4-763C0577F298}" destId="{1599780F-F78D-48F5-8835-7145A5B6992C}" srcOrd="0" destOrd="0" presId="urn:microsoft.com/office/officeart/2008/layout/LinedList"/>
    <dgm:cxn modelId="{DC26C2BB-04E1-46CD-9A0F-20877901CE98}" srcId="{2709F264-1B65-4BFD-9501-C8E5DC027C2F}" destId="{697D822D-2F08-48AA-9D8E-E2C5C41F2F24}" srcOrd="2" destOrd="0" parTransId="{93835AA2-7C4B-488F-AF5B-FAE885A55D81}" sibTransId="{C60551A3-0D13-4588-9C3F-4EC03A6199F1}"/>
    <dgm:cxn modelId="{106592C5-4730-4018-BEB2-4D401CC4134C}" type="presOf" srcId="{3D72C640-B21A-4407-8998-EDAF869A5D31}" destId="{8B9EDA01-9AFF-4A28-A777-6E1A486E2AC4}" srcOrd="0" destOrd="0" presId="urn:microsoft.com/office/officeart/2008/layout/LinedList"/>
    <dgm:cxn modelId="{A39700E1-AE81-49C9-B84C-9975C89ADF25}" type="presOf" srcId="{E72516FF-902A-4B11-B166-8C538E999682}" destId="{EA465339-ECEB-4DFC-B6B1-022E30D52D44}" srcOrd="0" destOrd="0" presId="urn:microsoft.com/office/officeart/2008/layout/LinedList"/>
    <dgm:cxn modelId="{D35358E8-E8C7-4FFD-ACFA-18219EAFB5A5}" type="presOf" srcId="{23B38898-89B2-4FBB-8323-092D3211719E}" destId="{46357676-2EA9-4460-BE5A-EE04113706FE}" srcOrd="0" destOrd="0" presId="urn:microsoft.com/office/officeart/2008/layout/LinedList"/>
    <dgm:cxn modelId="{63A87DED-F310-4D34-9BB4-8565A805D22D}" srcId="{FD0006B2-62A5-4370-9D56-BD1C560FFEE7}" destId="{F1B67FA1-51A0-4560-9695-72DA8EC8D86C}" srcOrd="2" destOrd="0" parTransId="{048DD9D3-7AD4-4779-903B-F58DC2236907}" sibTransId="{3DBBB209-355C-4AEE-928C-D2EC6A2D073F}"/>
    <dgm:cxn modelId="{CC8497F6-39D1-4D0A-B284-766BCD2ECF45}" srcId="{94B44A83-3D1D-41CF-B744-D097974F53F5}" destId="{3D72C640-B21A-4407-8998-EDAF869A5D31}" srcOrd="1" destOrd="0" parTransId="{8CEFCC1D-5FDC-44FE-9FE3-59DACA91D799}" sibTransId="{39774F0F-52A4-4B9B-A819-C2ABEFFB4525}"/>
    <dgm:cxn modelId="{CF3F532F-B163-4A83-ABE9-DA8D260568F8}" type="presParOf" srcId="{74E1DCC5-C7ED-4D4B-B9EA-D8BD34EFE9D2}" destId="{61F75C5B-4E64-4942-83CD-19B2E3E2AD09}" srcOrd="0" destOrd="0" presId="urn:microsoft.com/office/officeart/2008/layout/LinedList"/>
    <dgm:cxn modelId="{CA6D684E-CD14-41BF-9A64-2CC51F4C5EEA}" type="presParOf" srcId="{74E1DCC5-C7ED-4D4B-B9EA-D8BD34EFE9D2}" destId="{4B75066D-00D6-43D0-8E13-2CE8B4055CB4}" srcOrd="1" destOrd="0" presId="urn:microsoft.com/office/officeart/2008/layout/LinedList"/>
    <dgm:cxn modelId="{F1DFF26D-315B-44B7-94A9-907D143BC658}" type="presParOf" srcId="{4B75066D-00D6-43D0-8E13-2CE8B4055CB4}" destId="{83EAE630-622F-4872-8CD1-3510E0769E71}" srcOrd="0" destOrd="0" presId="urn:microsoft.com/office/officeart/2008/layout/LinedList"/>
    <dgm:cxn modelId="{F51FF839-9569-4128-8CC6-2AE65B1527DC}" type="presParOf" srcId="{4B75066D-00D6-43D0-8E13-2CE8B4055CB4}" destId="{3C1ED245-9D4E-4AD4-8427-FD55D56E7EB1}" srcOrd="1" destOrd="0" presId="urn:microsoft.com/office/officeart/2008/layout/LinedList"/>
    <dgm:cxn modelId="{E5C78784-39F5-4384-AE01-7D6CCC69C5E5}" type="presParOf" srcId="{3C1ED245-9D4E-4AD4-8427-FD55D56E7EB1}" destId="{8B73F0ED-DA3F-4F2D-AD25-8DC87A6B151F}" srcOrd="0" destOrd="0" presId="urn:microsoft.com/office/officeart/2008/layout/LinedList"/>
    <dgm:cxn modelId="{45610CDD-9058-452E-96BE-B38547316B01}" type="presParOf" srcId="{3C1ED245-9D4E-4AD4-8427-FD55D56E7EB1}" destId="{2BBBED42-0EDF-425A-845F-85C1D6FF89EA}" srcOrd="1" destOrd="0" presId="urn:microsoft.com/office/officeart/2008/layout/LinedList"/>
    <dgm:cxn modelId="{09DD1EB5-A9F7-441B-9505-42F60A92BDD9}" type="presParOf" srcId="{2BBBED42-0EDF-425A-845F-85C1D6FF89EA}" destId="{56CA0663-291C-4E2C-87B9-BFC53F3B1705}" srcOrd="0" destOrd="0" presId="urn:microsoft.com/office/officeart/2008/layout/LinedList"/>
    <dgm:cxn modelId="{D8C1989C-144A-4D31-AF1B-85DD44523309}" type="presParOf" srcId="{2BBBED42-0EDF-425A-845F-85C1D6FF89EA}" destId="{46357676-2EA9-4460-BE5A-EE04113706FE}" srcOrd="1" destOrd="0" presId="urn:microsoft.com/office/officeart/2008/layout/LinedList"/>
    <dgm:cxn modelId="{BFCF8024-11C3-4C30-8FB9-9FDDAEBBC8AB}" type="presParOf" srcId="{2BBBED42-0EDF-425A-845F-85C1D6FF89EA}" destId="{B73CB2E9-EEF6-48F0-ACFB-00B4285ECE2B}" srcOrd="2" destOrd="0" presId="urn:microsoft.com/office/officeart/2008/layout/LinedList"/>
    <dgm:cxn modelId="{842E0D8B-A676-417D-96C0-340ED31EFB19}" type="presParOf" srcId="{3C1ED245-9D4E-4AD4-8427-FD55D56E7EB1}" destId="{DE2B814F-F407-4B93-9E7B-C02046A50587}" srcOrd="2" destOrd="0" presId="urn:microsoft.com/office/officeart/2008/layout/LinedList"/>
    <dgm:cxn modelId="{CF454017-7C0F-48FC-90F6-206B91399A3B}" type="presParOf" srcId="{3C1ED245-9D4E-4AD4-8427-FD55D56E7EB1}" destId="{A5E561A2-73C0-45CC-BDAA-90C224066581}" srcOrd="3" destOrd="0" presId="urn:microsoft.com/office/officeart/2008/layout/LinedList"/>
    <dgm:cxn modelId="{1386F9FB-5BA0-4602-8C0F-EB498BFF8B58}" type="presParOf" srcId="{3C1ED245-9D4E-4AD4-8427-FD55D56E7EB1}" destId="{6E5EB735-B0EC-4AD0-8DBD-BCCC1C62B347}" srcOrd="4" destOrd="0" presId="urn:microsoft.com/office/officeart/2008/layout/LinedList"/>
    <dgm:cxn modelId="{6B19568D-628E-4A5B-9843-5A48B014418D}" type="presParOf" srcId="{6E5EB735-B0EC-4AD0-8DBD-BCCC1C62B347}" destId="{27C718EE-F26F-46FF-A200-5729AFA1845C}" srcOrd="0" destOrd="0" presId="urn:microsoft.com/office/officeart/2008/layout/LinedList"/>
    <dgm:cxn modelId="{E2E4C05D-2FEC-49E0-B3ED-BF89B4472E33}" type="presParOf" srcId="{6E5EB735-B0EC-4AD0-8DBD-BCCC1C62B347}" destId="{EA465339-ECEB-4DFC-B6B1-022E30D52D44}" srcOrd="1" destOrd="0" presId="urn:microsoft.com/office/officeart/2008/layout/LinedList"/>
    <dgm:cxn modelId="{CEDEDB6A-A021-495C-A2D2-B5397F6707FC}" type="presParOf" srcId="{6E5EB735-B0EC-4AD0-8DBD-BCCC1C62B347}" destId="{C3587AB4-4A48-4B44-A0B0-293240B72CCC}" srcOrd="2" destOrd="0" presId="urn:microsoft.com/office/officeart/2008/layout/LinedList"/>
    <dgm:cxn modelId="{2EE3BDFC-7A94-4CB8-A5DD-F475DC949A7F}" type="presParOf" srcId="{3C1ED245-9D4E-4AD4-8427-FD55D56E7EB1}" destId="{E3984042-8943-4C22-817C-0B2EEDB7F733}" srcOrd="5" destOrd="0" presId="urn:microsoft.com/office/officeart/2008/layout/LinedList"/>
    <dgm:cxn modelId="{095498B9-BBD8-4F9A-89FD-DF8890946128}" type="presParOf" srcId="{3C1ED245-9D4E-4AD4-8427-FD55D56E7EB1}" destId="{4AFFD71C-985E-41B5-B1EE-E2C1C0061A7A}" srcOrd="6" destOrd="0" presId="urn:microsoft.com/office/officeart/2008/layout/LinedList"/>
    <dgm:cxn modelId="{2CADC321-2FA2-4FF4-A7CE-0D07D5C8B14C}" type="presParOf" srcId="{3C1ED245-9D4E-4AD4-8427-FD55D56E7EB1}" destId="{2545AC3F-6FAA-4ADC-AA39-16BDFAA528DC}" srcOrd="7" destOrd="0" presId="urn:microsoft.com/office/officeart/2008/layout/LinedList"/>
    <dgm:cxn modelId="{B8863187-3307-4B52-9FE6-6D7DD791BD30}" type="presParOf" srcId="{2545AC3F-6FAA-4ADC-AA39-16BDFAA528DC}" destId="{BFC334C7-C746-42BA-80C5-E6E8FEB0EE91}" srcOrd="0" destOrd="0" presId="urn:microsoft.com/office/officeart/2008/layout/LinedList"/>
    <dgm:cxn modelId="{9D43053F-3BCA-420D-B031-8E3C9F971E3D}" type="presParOf" srcId="{2545AC3F-6FAA-4ADC-AA39-16BDFAA528DC}" destId="{692F09E5-261E-436E-803A-3F4B7A583C17}" srcOrd="1" destOrd="0" presId="urn:microsoft.com/office/officeart/2008/layout/LinedList"/>
    <dgm:cxn modelId="{55439D2B-2E6F-4545-87C2-DD3EF3E608FC}" type="presParOf" srcId="{2545AC3F-6FAA-4ADC-AA39-16BDFAA528DC}" destId="{96873BDD-A0E7-48F5-A856-58A29C1464A3}" srcOrd="2" destOrd="0" presId="urn:microsoft.com/office/officeart/2008/layout/LinedList"/>
    <dgm:cxn modelId="{FB300368-7BC1-4B78-9418-8B1C15F9EC3B}" type="presParOf" srcId="{3C1ED245-9D4E-4AD4-8427-FD55D56E7EB1}" destId="{01DB2DDE-9D00-42EC-97F3-F2E21CC3C751}" srcOrd="8" destOrd="0" presId="urn:microsoft.com/office/officeart/2008/layout/LinedList"/>
    <dgm:cxn modelId="{99CA972D-892C-4025-9A1F-3FDDEEB1B2C4}" type="presParOf" srcId="{3C1ED245-9D4E-4AD4-8427-FD55D56E7EB1}" destId="{6C0E4458-3B9A-44F9-9C8C-6139E5E87950}" srcOrd="9" destOrd="0" presId="urn:microsoft.com/office/officeart/2008/layout/LinedList"/>
    <dgm:cxn modelId="{30AA8C37-1726-4B90-A3E1-FBA88D31F495}" type="presParOf" srcId="{74E1DCC5-C7ED-4D4B-B9EA-D8BD34EFE9D2}" destId="{29165A02-04E1-4AE1-9A96-09CE96918229}" srcOrd="2" destOrd="0" presId="urn:microsoft.com/office/officeart/2008/layout/LinedList"/>
    <dgm:cxn modelId="{84C32DEA-A1B0-4349-8A77-B66E5BFE46A4}" type="presParOf" srcId="{74E1DCC5-C7ED-4D4B-B9EA-D8BD34EFE9D2}" destId="{E420EBB5-01D0-4FAC-B08C-808CCA09A23B}" srcOrd="3" destOrd="0" presId="urn:microsoft.com/office/officeart/2008/layout/LinedList"/>
    <dgm:cxn modelId="{7991B49E-65D0-4ED6-A582-0D1A0B8E9A16}" type="presParOf" srcId="{E420EBB5-01D0-4FAC-B08C-808CCA09A23B}" destId="{8B9EDA01-9AFF-4A28-A777-6E1A486E2AC4}" srcOrd="0" destOrd="0" presId="urn:microsoft.com/office/officeart/2008/layout/LinedList"/>
    <dgm:cxn modelId="{162444EA-99D3-4CEB-8872-0DDB7AA884A5}" type="presParOf" srcId="{E420EBB5-01D0-4FAC-B08C-808CCA09A23B}" destId="{849F23B8-ABFD-4657-BEB5-8DE85204E4D3}" srcOrd="1" destOrd="0" presId="urn:microsoft.com/office/officeart/2008/layout/LinedList"/>
    <dgm:cxn modelId="{11D04FA4-7568-4B86-A07E-8768F89178D2}" type="presParOf" srcId="{849F23B8-ABFD-4657-BEB5-8DE85204E4D3}" destId="{D3D56039-E9A0-4589-9E7A-F73B62CEBE41}" srcOrd="0" destOrd="0" presId="urn:microsoft.com/office/officeart/2008/layout/LinedList"/>
    <dgm:cxn modelId="{B49F31F8-E7FD-4455-B5B6-135F9EEB7E17}" type="presParOf" srcId="{849F23B8-ABFD-4657-BEB5-8DE85204E4D3}" destId="{9716270F-8876-44BE-A7A0-708ECF829091}" srcOrd="1" destOrd="0" presId="urn:microsoft.com/office/officeart/2008/layout/LinedList"/>
    <dgm:cxn modelId="{57591F14-A473-4B5C-B870-F368F2556386}" type="presParOf" srcId="{9716270F-8876-44BE-A7A0-708ECF829091}" destId="{E09A23D8-158A-45ED-AFCC-16008E1525C6}" srcOrd="0" destOrd="0" presId="urn:microsoft.com/office/officeart/2008/layout/LinedList"/>
    <dgm:cxn modelId="{3F39FB02-DE5E-4D91-BA5D-0F5E15D1FB8F}" type="presParOf" srcId="{9716270F-8876-44BE-A7A0-708ECF829091}" destId="{FB9813C1-C283-49EF-99A9-0827802541B9}" srcOrd="1" destOrd="0" presId="urn:microsoft.com/office/officeart/2008/layout/LinedList"/>
    <dgm:cxn modelId="{BD611153-8D27-40A6-A5E8-196B4ADD3C5C}" type="presParOf" srcId="{9716270F-8876-44BE-A7A0-708ECF829091}" destId="{FC22A9B9-D2F3-4244-A3D4-3EDF845495CD}" srcOrd="2" destOrd="0" presId="urn:microsoft.com/office/officeart/2008/layout/LinedList"/>
    <dgm:cxn modelId="{8FD87A95-5B36-47A1-A949-FE61DF77C145}" type="presParOf" srcId="{849F23B8-ABFD-4657-BEB5-8DE85204E4D3}" destId="{E2F02034-D20D-4148-84FE-7FF379BC8322}" srcOrd="2" destOrd="0" presId="urn:microsoft.com/office/officeart/2008/layout/LinedList"/>
    <dgm:cxn modelId="{0BC187FA-CD64-4539-8D06-14A88DFE4DE6}" type="presParOf" srcId="{849F23B8-ABFD-4657-BEB5-8DE85204E4D3}" destId="{88738735-64BC-452E-AE58-4C7DABCD2E6C}" srcOrd="3" destOrd="0" presId="urn:microsoft.com/office/officeart/2008/layout/LinedList"/>
    <dgm:cxn modelId="{B6271206-8B95-42BE-9D4B-3D0E6567AF77}" type="presParOf" srcId="{849F23B8-ABFD-4657-BEB5-8DE85204E4D3}" destId="{8AB27FA1-565F-442E-B8C1-0C1F9D803AC8}" srcOrd="4" destOrd="0" presId="urn:microsoft.com/office/officeart/2008/layout/LinedList"/>
    <dgm:cxn modelId="{E1025239-871E-4636-9AB7-78A59EDB1F08}" type="presParOf" srcId="{8AB27FA1-565F-442E-B8C1-0C1F9D803AC8}" destId="{F22D3ED5-CEB8-4296-BCE2-2D210BFB4DEB}" srcOrd="0" destOrd="0" presId="urn:microsoft.com/office/officeart/2008/layout/LinedList"/>
    <dgm:cxn modelId="{24A2A94E-D8D1-424F-B687-1160307C586F}" type="presParOf" srcId="{8AB27FA1-565F-442E-B8C1-0C1F9D803AC8}" destId="{54781994-8D96-4229-B088-406EC230D547}" srcOrd="1" destOrd="0" presId="urn:microsoft.com/office/officeart/2008/layout/LinedList"/>
    <dgm:cxn modelId="{CFB9ACF9-7868-4E79-9979-1CBABE1FE327}" type="presParOf" srcId="{8AB27FA1-565F-442E-B8C1-0C1F9D803AC8}" destId="{8150B118-A758-4E5E-8434-B25FD01EA0DF}" srcOrd="2" destOrd="0" presId="urn:microsoft.com/office/officeart/2008/layout/LinedList"/>
    <dgm:cxn modelId="{F7B0C863-DFED-4C64-B472-B51A066FDFDB}" type="presParOf" srcId="{849F23B8-ABFD-4657-BEB5-8DE85204E4D3}" destId="{5C540BB1-2687-44E9-92A6-D3AEA3641C01}" srcOrd="5" destOrd="0" presId="urn:microsoft.com/office/officeart/2008/layout/LinedList"/>
    <dgm:cxn modelId="{A0D9926F-87CA-4970-935C-1B75506EAE82}" type="presParOf" srcId="{849F23B8-ABFD-4657-BEB5-8DE85204E4D3}" destId="{49B33584-098E-4CB7-B0A5-B550A18BD231}" srcOrd="6" destOrd="0" presId="urn:microsoft.com/office/officeart/2008/layout/LinedList"/>
    <dgm:cxn modelId="{D8B8C8C5-5F65-4A37-9276-361FA5800CEA}" type="presParOf" srcId="{849F23B8-ABFD-4657-BEB5-8DE85204E4D3}" destId="{66464BFD-1B69-47A1-B76E-BA26607D60F2}" srcOrd="7" destOrd="0" presId="urn:microsoft.com/office/officeart/2008/layout/LinedList"/>
    <dgm:cxn modelId="{5975A291-CEE9-4D53-98A2-31D85CD13790}" type="presParOf" srcId="{66464BFD-1B69-47A1-B76E-BA26607D60F2}" destId="{4444E9C4-1AB3-4E57-97C0-2EAFD4594BCC}" srcOrd="0" destOrd="0" presId="urn:microsoft.com/office/officeart/2008/layout/LinedList"/>
    <dgm:cxn modelId="{BFF76D9C-4C54-4428-BA8E-446F7095E5A0}" type="presParOf" srcId="{66464BFD-1B69-47A1-B76E-BA26607D60F2}" destId="{DAF7E57A-7873-4AD9-9504-3A0446B27CB3}" srcOrd="1" destOrd="0" presId="urn:microsoft.com/office/officeart/2008/layout/LinedList"/>
    <dgm:cxn modelId="{E1DA5660-B5E3-4F34-A03D-B4A8B3B21086}" type="presParOf" srcId="{66464BFD-1B69-47A1-B76E-BA26607D60F2}" destId="{5D91CB76-FCDA-4AE4-BB3D-CBB3815E6460}" srcOrd="2" destOrd="0" presId="urn:microsoft.com/office/officeart/2008/layout/LinedList"/>
    <dgm:cxn modelId="{6C784246-C462-472A-987A-F9A0BD196B2E}" type="presParOf" srcId="{849F23B8-ABFD-4657-BEB5-8DE85204E4D3}" destId="{C586D381-6807-47A4-9674-C95482D9259A}" srcOrd="8" destOrd="0" presId="urn:microsoft.com/office/officeart/2008/layout/LinedList"/>
    <dgm:cxn modelId="{E87CCE1E-7618-4328-B483-60E3DD66A255}" type="presParOf" srcId="{849F23B8-ABFD-4657-BEB5-8DE85204E4D3}" destId="{DC896EDB-F76C-4D0C-82C9-B74E302D597C}" srcOrd="9" destOrd="0" presId="urn:microsoft.com/office/officeart/2008/layout/LinedList"/>
    <dgm:cxn modelId="{176962F0-0797-4541-AF36-92806103A277}" type="presParOf" srcId="{74E1DCC5-C7ED-4D4B-B9EA-D8BD34EFE9D2}" destId="{2D7AEB50-6639-48A5-87F1-0C1FFE0DD3F0}" srcOrd="4" destOrd="0" presId="urn:microsoft.com/office/officeart/2008/layout/LinedList"/>
    <dgm:cxn modelId="{BF401D26-396A-4F78-A205-F0B0D42C36B1}" type="presParOf" srcId="{74E1DCC5-C7ED-4D4B-B9EA-D8BD34EFE9D2}" destId="{4C6654AE-FB9D-43A0-832F-CB4E231CC90D}" srcOrd="5" destOrd="0" presId="urn:microsoft.com/office/officeart/2008/layout/LinedList"/>
    <dgm:cxn modelId="{531AF7BD-8EC4-45EE-B766-6FCACF314D72}" type="presParOf" srcId="{4C6654AE-FB9D-43A0-832F-CB4E231CC90D}" destId="{1C26118F-A6F1-40FB-9529-D1244394FD06}" srcOrd="0" destOrd="0" presId="urn:microsoft.com/office/officeart/2008/layout/LinedList"/>
    <dgm:cxn modelId="{2E37F263-F43F-40BE-8359-5AAD55BC8E9B}" type="presParOf" srcId="{4C6654AE-FB9D-43A0-832F-CB4E231CC90D}" destId="{F205181B-1C7E-4BFA-97DA-780C1AEDD6DE}" srcOrd="1" destOrd="0" presId="urn:microsoft.com/office/officeart/2008/layout/LinedList"/>
    <dgm:cxn modelId="{A1483AEE-A966-4074-BAA1-68E9D6E34322}" type="presParOf" srcId="{F205181B-1C7E-4BFA-97DA-780C1AEDD6DE}" destId="{646DE541-4C19-46B5-8E1F-982082C1B4A9}" srcOrd="0" destOrd="0" presId="urn:microsoft.com/office/officeart/2008/layout/LinedList"/>
    <dgm:cxn modelId="{6F1BDAB6-7EC0-4CF9-92E5-76C2E56B1445}" type="presParOf" srcId="{F205181B-1C7E-4BFA-97DA-780C1AEDD6DE}" destId="{E7F52B3C-BEFB-4BD4-80BE-E7A01AA1542B}" srcOrd="1" destOrd="0" presId="urn:microsoft.com/office/officeart/2008/layout/LinedList"/>
    <dgm:cxn modelId="{2F592820-0EF6-4260-9D4B-34E95C7A1D49}" type="presParOf" srcId="{E7F52B3C-BEFB-4BD4-80BE-E7A01AA1542B}" destId="{9816581C-9370-4BF6-8962-B0B8820E9220}" srcOrd="0" destOrd="0" presId="urn:microsoft.com/office/officeart/2008/layout/LinedList"/>
    <dgm:cxn modelId="{B47F1A69-8D41-4EE0-843C-58B21374F512}" type="presParOf" srcId="{E7F52B3C-BEFB-4BD4-80BE-E7A01AA1542B}" destId="{DB6F1C39-F16B-4858-A47F-EBBB9E9BDB15}" srcOrd="1" destOrd="0" presId="urn:microsoft.com/office/officeart/2008/layout/LinedList"/>
    <dgm:cxn modelId="{23998232-E634-4832-BAB1-188EFAF4C28E}" type="presParOf" srcId="{E7F52B3C-BEFB-4BD4-80BE-E7A01AA1542B}" destId="{9A6B0967-710E-4BCC-8261-A0B3FE19C25B}" srcOrd="2" destOrd="0" presId="urn:microsoft.com/office/officeart/2008/layout/LinedList"/>
    <dgm:cxn modelId="{8A5E667E-E5AF-4B93-9882-00B42EE5E33A}" type="presParOf" srcId="{F205181B-1C7E-4BFA-97DA-780C1AEDD6DE}" destId="{7C238008-62F2-4F2B-83E5-9A4B1C9F75BD}" srcOrd="2" destOrd="0" presId="urn:microsoft.com/office/officeart/2008/layout/LinedList"/>
    <dgm:cxn modelId="{4C20CF38-3F26-4B2F-8B9D-E57B16262E19}" type="presParOf" srcId="{F205181B-1C7E-4BFA-97DA-780C1AEDD6DE}" destId="{9AA35191-75E1-4B79-A351-E7F2D37F44F6}" srcOrd="3" destOrd="0" presId="urn:microsoft.com/office/officeart/2008/layout/LinedList"/>
    <dgm:cxn modelId="{F4445480-371F-44C2-A4D1-BC52A2240587}" type="presParOf" srcId="{F205181B-1C7E-4BFA-97DA-780C1AEDD6DE}" destId="{BDDEC5CE-6FD1-46E6-B4D1-15982C945AA4}" srcOrd="4" destOrd="0" presId="urn:microsoft.com/office/officeart/2008/layout/LinedList"/>
    <dgm:cxn modelId="{437A10CE-3333-435B-83E2-E35BA110C28E}" type="presParOf" srcId="{BDDEC5CE-6FD1-46E6-B4D1-15982C945AA4}" destId="{EE785D3D-43CF-45E7-A51A-6E975012999F}" srcOrd="0" destOrd="0" presId="urn:microsoft.com/office/officeart/2008/layout/LinedList"/>
    <dgm:cxn modelId="{7318FE5B-5F07-4618-89C6-704351B8FFD8}" type="presParOf" srcId="{BDDEC5CE-6FD1-46E6-B4D1-15982C945AA4}" destId="{1599780F-F78D-48F5-8835-7145A5B6992C}" srcOrd="1" destOrd="0" presId="urn:microsoft.com/office/officeart/2008/layout/LinedList"/>
    <dgm:cxn modelId="{D5B4617C-5995-4BE8-AA69-FF47A10ECAD0}" type="presParOf" srcId="{BDDEC5CE-6FD1-46E6-B4D1-15982C945AA4}" destId="{C7865FC7-DB08-4799-9E71-550731F244CA}" srcOrd="2" destOrd="0" presId="urn:microsoft.com/office/officeart/2008/layout/LinedList"/>
    <dgm:cxn modelId="{EF0BFA11-0300-46AD-873F-A790FDEF3A8E}" type="presParOf" srcId="{F205181B-1C7E-4BFA-97DA-780C1AEDD6DE}" destId="{9C474DC2-AAEA-459E-9DF9-3E7E78AF6609}" srcOrd="5" destOrd="0" presId="urn:microsoft.com/office/officeart/2008/layout/LinedList"/>
    <dgm:cxn modelId="{73AA7494-083A-4DD1-9D6E-81F2C4865B53}" type="presParOf" srcId="{F205181B-1C7E-4BFA-97DA-780C1AEDD6DE}" destId="{67F81D11-55A9-4646-9BC5-3D977372803F}" srcOrd="6" destOrd="0" presId="urn:microsoft.com/office/officeart/2008/layout/LinedList"/>
    <dgm:cxn modelId="{F50EC9BE-F2A1-44B3-9476-C383E821B03A}" type="presParOf" srcId="{F205181B-1C7E-4BFA-97DA-780C1AEDD6DE}" destId="{C125F49B-39CD-4F2B-8C98-57C70E03D3C8}" srcOrd="7" destOrd="0" presId="urn:microsoft.com/office/officeart/2008/layout/LinedList"/>
    <dgm:cxn modelId="{6B4D4AD8-EE08-4E16-945F-46F1E804806A}" type="presParOf" srcId="{C125F49B-39CD-4F2B-8C98-57C70E03D3C8}" destId="{F9939A18-7580-453F-A2AA-CDEC4E79CC77}" srcOrd="0" destOrd="0" presId="urn:microsoft.com/office/officeart/2008/layout/LinedList"/>
    <dgm:cxn modelId="{3BEF237C-E5EA-4EC3-91AC-21CCE09BCB3B}" type="presParOf" srcId="{C125F49B-39CD-4F2B-8C98-57C70E03D3C8}" destId="{4CCEF0E9-FADE-4219-BED0-ED5B12F17F2C}" srcOrd="1" destOrd="0" presId="urn:microsoft.com/office/officeart/2008/layout/LinedList"/>
    <dgm:cxn modelId="{46EA4FCF-639F-4DF6-BC67-34BCA0D34961}" type="presParOf" srcId="{C125F49B-39CD-4F2B-8C98-57C70E03D3C8}" destId="{EC3CD411-621B-43C5-AE1E-E4E2E1370764}" srcOrd="2" destOrd="0" presId="urn:microsoft.com/office/officeart/2008/layout/LinedList"/>
    <dgm:cxn modelId="{F8C92F9F-BCD3-41F3-8049-B00E11F8EE8D}" type="presParOf" srcId="{F205181B-1C7E-4BFA-97DA-780C1AEDD6DE}" destId="{55B9102F-B04D-4937-84FF-E1A6B17C097E}" srcOrd="8" destOrd="0" presId="urn:microsoft.com/office/officeart/2008/layout/LinedList"/>
    <dgm:cxn modelId="{D15EEE0A-489E-4F30-A622-B7D1DFCE26AD}" type="presParOf" srcId="{F205181B-1C7E-4BFA-97DA-780C1AEDD6DE}" destId="{CDBA71C5-C487-43FE-9067-8BEC9C7AA76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AF7EB-A0DE-40E8-8F84-7EF2D0C80FE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B8EC1182-52F2-45A7-8B9B-B1A472C8DB1F}">
      <dgm:prSet phldrT="[Texto]" custT="1"/>
      <dgm:spPr/>
      <dgm:t>
        <a:bodyPr/>
        <a:lstStyle/>
        <a:p>
          <a:r>
            <a:rPr lang="es-MX" sz="1100" b="1" dirty="0"/>
            <a:t>Multifuncionalidad: </a:t>
          </a:r>
          <a:r>
            <a:rPr lang="es-MX" sz="1100" b="0" dirty="0"/>
            <a:t>La cama se transforma fácilmente en una mesa de trabajo o un mueble con espacio de almacenamiento, ofreciendo tres soluciones en un solo producto.</a:t>
          </a:r>
          <a:endParaRPr lang="es-ES" sz="1100" b="0" dirty="0"/>
        </a:p>
      </dgm:t>
    </dgm:pt>
    <dgm:pt modelId="{4DF64F88-53D1-424F-A6CE-53A602D8C66A}" type="parTrans" cxnId="{B04B9EE7-569E-4396-A1E8-F14EE8F304E6}">
      <dgm:prSet/>
      <dgm:spPr/>
      <dgm:t>
        <a:bodyPr/>
        <a:lstStyle/>
        <a:p>
          <a:endParaRPr lang="es-ES" sz="1800" b="1"/>
        </a:p>
      </dgm:t>
    </dgm:pt>
    <dgm:pt modelId="{EBC63965-51D5-4FD6-ACAD-46E6F8859022}" type="sibTrans" cxnId="{B04B9EE7-569E-4396-A1E8-F14EE8F304E6}">
      <dgm:prSet custT="1"/>
      <dgm:spPr/>
      <dgm:t>
        <a:bodyPr/>
        <a:lstStyle/>
        <a:p>
          <a:endParaRPr lang="es-ES" sz="3600" b="1"/>
        </a:p>
      </dgm:t>
    </dgm:pt>
    <dgm:pt modelId="{F9081D58-4C65-4D50-90D8-C12928DFB766}">
      <dgm:prSet phldrT="[Texto]" custT="1"/>
      <dgm:spPr/>
      <dgm:t>
        <a:bodyPr/>
        <a:lstStyle/>
        <a:p>
          <a:r>
            <a:rPr lang="es-MX" sz="1100" b="1" dirty="0"/>
            <a:t>Diseño modular y minimalista: </a:t>
          </a:r>
          <a:r>
            <a:rPr lang="es-MX" sz="1100" b="0" dirty="0"/>
            <a:t>Permite que se integre en cualquier ambiente moderno, sin comprometer el estilo o la estética.</a:t>
          </a:r>
          <a:endParaRPr lang="es-ES" sz="1100" b="0" dirty="0"/>
        </a:p>
      </dgm:t>
    </dgm:pt>
    <dgm:pt modelId="{103BF254-68B4-4D8B-A395-3C30733A663D}" type="parTrans" cxnId="{5F0F11AD-691A-4329-A70D-1A0F1D0786DD}">
      <dgm:prSet/>
      <dgm:spPr/>
      <dgm:t>
        <a:bodyPr/>
        <a:lstStyle/>
        <a:p>
          <a:endParaRPr lang="es-ES"/>
        </a:p>
      </dgm:t>
    </dgm:pt>
    <dgm:pt modelId="{CACED01A-24A6-4920-B49F-62FEE872106A}" type="sibTrans" cxnId="{5F0F11AD-691A-4329-A70D-1A0F1D0786DD}">
      <dgm:prSet/>
      <dgm:spPr/>
      <dgm:t>
        <a:bodyPr/>
        <a:lstStyle/>
        <a:p>
          <a:endParaRPr lang="es-ES"/>
        </a:p>
      </dgm:t>
    </dgm:pt>
    <dgm:pt modelId="{7C395AC4-CE44-4B18-ABDC-7C427DBC5F0A}">
      <dgm:prSet phldrT="[Texto]" custT="1"/>
      <dgm:spPr/>
      <dgm:t>
        <a:bodyPr/>
        <a:lstStyle/>
        <a:p>
          <a:r>
            <a:rPr lang="es-MX" sz="1100" b="1" dirty="0"/>
            <a:t>Ergonomía: </a:t>
          </a:r>
          <a:r>
            <a:rPr lang="es-MX" sz="1100" b="0" dirty="0"/>
            <a:t>El diseño está pensado para ser fácil de usar y cómodo, tanto en su forma de cama como en su función de mesa</a:t>
          </a:r>
          <a:endParaRPr lang="es-ES" sz="1100" b="0" dirty="0"/>
        </a:p>
      </dgm:t>
    </dgm:pt>
    <dgm:pt modelId="{3B93642F-7878-476D-98F7-57CAF744E350}" type="parTrans" cxnId="{77998949-32C0-4569-B0EB-A66811212B9B}">
      <dgm:prSet/>
      <dgm:spPr/>
      <dgm:t>
        <a:bodyPr/>
        <a:lstStyle/>
        <a:p>
          <a:endParaRPr lang="es-ES"/>
        </a:p>
      </dgm:t>
    </dgm:pt>
    <dgm:pt modelId="{0BF3521A-2E9A-497E-9CDD-12C5D9C51245}" type="sibTrans" cxnId="{77998949-32C0-4569-B0EB-A66811212B9B}">
      <dgm:prSet/>
      <dgm:spPr/>
      <dgm:t>
        <a:bodyPr/>
        <a:lstStyle/>
        <a:p>
          <a:endParaRPr lang="es-ES"/>
        </a:p>
      </dgm:t>
    </dgm:pt>
    <dgm:pt modelId="{9BD8EFC8-42BC-492B-A8B6-52475DB4919D}">
      <dgm:prSet phldrT="[Texto]" custT="1"/>
      <dgm:spPr/>
      <dgm:t>
        <a:bodyPr/>
        <a:lstStyle/>
        <a:p>
          <a:r>
            <a:rPr lang="es-MX" sz="1100" b="1" dirty="0"/>
            <a:t>Personalización: </a:t>
          </a:r>
          <a:r>
            <a:rPr lang="es-MX" sz="1100" b="0" dirty="0"/>
            <a:t>Los usuarios pueden elegir entre diferentes colores y acabados, lo que hace que el producto se ajuste a sus gustos personales y estilos decorativos.</a:t>
          </a:r>
          <a:endParaRPr lang="es-ES" sz="1100" b="0" dirty="0"/>
        </a:p>
      </dgm:t>
    </dgm:pt>
    <dgm:pt modelId="{56964001-8B31-4DFA-AA08-46B67FDC1A58}" type="parTrans" cxnId="{07CA500F-48D7-42DD-965F-880BCBF686B8}">
      <dgm:prSet/>
      <dgm:spPr/>
      <dgm:t>
        <a:bodyPr/>
        <a:lstStyle/>
        <a:p>
          <a:endParaRPr lang="es-ES"/>
        </a:p>
      </dgm:t>
    </dgm:pt>
    <dgm:pt modelId="{A2E9B778-5A8E-42C7-9338-3DEFFC420A7A}" type="sibTrans" cxnId="{07CA500F-48D7-42DD-965F-880BCBF686B8}">
      <dgm:prSet/>
      <dgm:spPr/>
      <dgm:t>
        <a:bodyPr/>
        <a:lstStyle/>
        <a:p>
          <a:endParaRPr lang="es-ES"/>
        </a:p>
      </dgm:t>
    </dgm:pt>
    <dgm:pt modelId="{36D3D2DE-6449-4327-B9B2-1CA5CEA0239B}">
      <dgm:prSet phldrT="[Texto]" custT="1"/>
      <dgm:spPr/>
      <dgm:t>
        <a:bodyPr/>
        <a:lstStyle/>
        <a:p>
          <a:r>
            <a:rPr lang="es-MX" sz="1100" b="1" dirty="0"/>
            <a:t>Sostenibilidad: </a:t>
          </a:r>
          <a:r>
            <a:rPr lang="es-MX" sz="1100" b="0" dirty="0"/>
            <a:t>El uso de materiales reciclados y procesos eco-amigables atrae a consumidores conscientes del medio ambiente.</a:t>
          </a:r>
          <a:endParaRPr lang="es-ES" sz="1100" b="0" dirty="0"/>
        </a:p>
      </dgm:t>
    </dgm:pt>
    <dgm:pt modelId="{FBF40172-4656-4339-8154-5DD7E9FC9352}" type="parTrans" cxnId="{C7AFEFF3-1B9C-41F9-BEFD-A764C09D73F3}">
      <dgm:prSet/>
      <dgm:spPr/>
      <dgm:t>
        <a:bodyPr/>
        <a:lstStyle/>
        <a:p>
          <a:endParaRPr lang="es-ES"/>
        </a:p>
      </dgm:t>
    </dgm:pt>
    <dgm:pt modelId="{5E44FF12-73C9-4709-851D-9292E16ECCD8}" type="sibTrans" cxnId="{C7AFEFF3-1B9C-41F9-BEFD-A764C09D73F3}">
      <dgm:prSet/>
      <dgm:spPr/>
      <dgm:t>
        <a:bodyPr/>
        <a:lstStyle/>
        <a:p>
          <a:endParaRPr lang="es-ES"/>
        </a:p>
      </dgm:t>
    </dgm:pt>
    <dgm:pt modelId="{0E19CCCF-C41D-4399-B74F-7FDD56245F0F}" type="pres">
      <dgm:prSet presAssocID="{4B9AF7EB-A0DE-40E8-8F84-7EF2D0C80FEA}" presName="Name0" presStyleCnt="0">
        <dgm:presLayoutVars>
          <dgm:chMax val="7"/>
          <dgm:chPref val="7"/>
          <dgm:dir/>
        </dgm:presLayoutVars>
      </dgm:prSet>
      <dgm:spPr/>
    </dgm:pt>
    <dgm:pt modelId="{F9C9D4F1-1F19-4F7F-BC57-912F23B72764}" type="pres">
      <dgm:prSet presAssocID="{4B9AF7EB-A0DE-40E8-8F84-7EF2D0C80FEA}" presName="Name1" presStyleCnt="0"/>
      <dgm:spPr/>
    </dgm:pt>
    <dgm:pt modelId="{D058AB72-6278-4D53-BA50-A8C58B29B4ED}" type="pres">
      <dgm:prSet presAssocID="{4B9AF7EB-A0DE-40E8-8F84-7EF2D0C80FEA}" presName="cycle" presStyleCnt="0"/>
      <dgm:spPr/>
    </dgm:pt>
    <dgm:pt modelId="{64A91D65-077A-4D71-955B-915A39C2306D}" type="pres">
      <dgm:prSet presAssocID="{4B9AF7EB-A0DE-40E8-8F84-7EF2D0C80FEA}" presName="srcNode" presStyleLbl="node1" presStyleIdx="0" presStyleCnt="5"/>
      <dgm:spPr/>
    </dgm:pt>
    <dgm:pt modelId="{DC10BCE2-3C4D-4CF6-AFBB-CB21282F1838}" type="pres">
      <dgm:prSet presAssocID="{4B9AF7EB-A0DE-40E8-8F84-7EF2D0C80FEA}" presName="conn" presStyleLbl="parChTrans1D2" presStyleIdx="0" presStyleCnt="1"/>
      <dgm:spPr/>
    </dgm:pt>
    <dgm:pt modelId="{8498D5A4-EB88-4FA2-843C-FDB97A565BF7}" type="pres">
      <dgm:prSet presAssocID="{4B9AF7EB-A0DE-40E8-8F84-7EF2D0C80FEA}" presName="extraNode" presStyleLbl="node1" presStyleIdx="0" presStyleCnt="5"/>
      <dgm:spPr/>
    </dgm:pt>
    <dgm:pt modelId="{E91B7FB3-2C46-4681-B0E2-C5EFE2E18966}" type="pres">
      <dgm:prSet presAssocID="{4B9AF7EB-A0DE-40E8-8F84-7EF2D0C80FEA}" presName="dstNode" presStyleLbl="node1" presStyleIdx="0" presStyleCnt="5"/>
      <dgm:spPr/>
    </dgm:pt>
    <dgm:pt modelId="{BD3415B8-9F16-44BF-B892-36261E04537B}" type="pres">
      <dgm:prSet presAssocID="{B8EC1182-52F2-45A7-8B9B-B1A472C8DB1F}" presName="text_1" presStyleLbl="node1" presStyleIdx="0" presStyleCnt="5">
        <dgm:presLayoutVars>
          <dgm:bulletEnabled val="1"/>
        </dgm:presLayoutVars>
      </dgm:prSet>
      <dgm:spPr/>
    </dgm:pt>
    <dgm:pt modelId="{0EB644DE-2A4D-4C28-89D9-E074278C8565}" type="pres">
      <dgm:prSet presAssocID="{B8EC1182-52F2-45A7-8B9B-B1A472C8DB1F}" presName="accent_1" presStyleCnt="0"/>
      <dgm:spPr/>
    </dgm:pt>
    <dgm:pt modelId="{15C78BCF-DA92-4CA5-BB68-873EB5D84188}" type="pres">
      <dgm:prSet presAssocID="{B8EC1182-52F2-45A7-8B9B-B1A472C8DB1F}" presName="accentRepeatNode" presStyleLbl="solidFgAcc1" presStyleIdx="0" presStyleCnt="5"/>
      <dgm:spPr/>
    </dgm:pt>
    <dgm:pt modelId="{E2EAA9D8-D2C7-4C25-8055-C117AEB4B275}" type="pres">
      <dgm:prSet presAssocID="{F9081D58-4C65-4D50-90D8-C12928DFB766}" presName="text_2" presStyleLbl="node1" presStyleIdx="1" presStyleCnt="5">
        <dgm:presLayoutVars>
          <dgm:bulletEnabled val="1"/>
        </dgm:presLayoutVars>
      </dgm:prSet>
      <dgm:spPr/>
    </dgm:pt>
    <dgm:pt modelId="{93130889-23E5-45A3-B348-B969776B14BD}" type="pres">
      <dgm:prSet presAssocID="{F9081D58-4C65-4D50-90D8-C12928DFB766}" presName="accent_2" presStyleCnt="0"/>
      <dgm:spPr/>
    </dgm:pt>
    <dgm:pt modelId="{F17D1E29-CE19-4733-9456-D7397A04932B}" type="pres">
      <dgm:prSet presAssocID="{F9081D58-4C65-4D50-90D8-C12928DFB766}" presName="accentRepeatNode" presStyleLbl="solidFgAcc1" presStyleIdx="1" presStyleCnt="5"/>
      <dgm:spPr/>
    </dgm:pt>
    <dgm:pt modelId="{D268403A-BDB9-4ADA-ABE4-511A63F8F8E7}" type="pres">
      <dgm:prSet presAssocID="{7C395AC4-CE44-4B18-ABDC-7C427DBC5F0A}" presName="text_3" presStyleLbl="node1" presStyleIdx="2" presStyleCnt="5">
        <dgm:presLayoutVars>
          <dgm:bulletEnabled val="1"/>
        </dgm:presLayoutVars>
      </dgm:prSet>
      <dgm:spPr/>
    </dgm:pt>
    <dgm:pt modelId="{AC3935E8-5646-4F2F-931B-AF10608C2638}" type="pres">
      <dgm:prSet presAssocID="{7C395AC4-CE44-4B18-ABDC-7C427DBC5F0A}" presName="accent_3" presStyleCnt="0"/>
      <dgm:spPr/>
    </dgm:pt>
    <dgm:pt modelId="{D5749A77-5CCD-4582-947A-859F09EACB76}" type="pres">
      <dgm:prSet presAssocID="{7C395AC4-CE44-4B18-ABDC-7C427DBC5F0A}" presName="accentRepeatNode" presStyleLbl="solidFgAcc1" presStyleIdx="2" presStyleCnt="5"/>
      <dgm:spPr/>
    </dgm:pt>
    <dgm:pt modelId="{AFD54567-D629-4392-931F-7DE8C8A618F4}" type="pres">
      <dgm:prSet presAssocID="{36D3D2DE-6449-4327-B9B2-1CA5CEA0239B}" presName="text_4" presStyleLbl="node1" presStyleIdx="3" presStyleCnt="5">
        <dgm:presLayoutVars>
          <dgm:bulletEnabled val="1"/>
        </dgm:presLayoutVars>
      </dgm:prSet>
      <dgm:spPr/>
    </dgm:pt>
    <dgm:pt modelId="{8D4D7448-9F6D-4BF9-B0DD-2C5DE13CF401}" type="pres">
      <dgm:prSet presAssocID="{36D3D2DE-6449-4327-B9B2-1CA5CEA0239B}" presName="accent_4" presStyleCnt="0"/>
      <dgm:spPr/>
    </dgm:pt>
    <dgm:pt modelId="{55AF80EF-4B0C-48B3-A8A2-5BAF73066F96}" type="pres">
      <dgm:prSet presAssocID="{36D3D2DE-6449-4327-B9B2-1CA5CEA0239B}" presName="accentRepeatNode" presStyleLbl="solidFgAcc1" presStyleIdx="3" presStyleCnt="5"/>
      <dgm:spPr/>
    </dgm:pt>
    <dgm:pt modelId="{E62EA5CA-C58F-44EC-94BF-5BF727C4074C}" type="pres">
      <dgm:prSet presAssocID="{9BD8EFC8-42BC-492B-A8B6-52475DB4919D}" presName="text_5" presStyleLbl="node1" presStyleIdx="4" presStyleCnt="5">
        <dgm:presLayoutVars>
          <dgm:bulletEnabled val="1"/>
        </dgm:presLayoutVars>
      </dgm:prSet>
      <dgm:spPr/>
    </dgm:pt>
    <dgm:pt modelId="{A5265DFF-2973-4209-A7A1-56AE079AE0D2}" type="pres">
      <dgm:prSet presAssocID="{9BD8EFC8-42BC-492B-A8B6-52475DB4919D}" presName="accent_5" presStyleCnt="0"/>
      <dgm:spPr/>
    </dgm:pt>
    <dgm:pt modelId="{7AD6B379-3685-46A8-ACC7-BBD5D2BE696B}" type="pres">
      <dgm:prSet presAssocID="{9BD8EFC8-42BC-492B-A8B6-52475DB4919D}" presName="accentRepeatNode" presStyleLbl="solidFgAcc1" presStyleIdx="4" presStyleCnt="5"/>
      <dgm:spPr/>
    </dgm:pt>
  </dgm:ptLst>
  <dgm:cxnLst>
    <dgm:cxn modelId="{07CA500F-48D7-42DD-965F-880BCBF686B8}" srcId="{4B9AF7EB-A0DE-40E8-8F84-7EF2D0C80FEA}" destId="{9BD8EFC8-42BC-492B-A8B6-52475DB4919D}" srcOrd="4" destOrd="0" parTransId="{56964001-8B31-4DFA-AA08-46B67FDC1A58}" sibTransId="{A2E9B778-5A8E-42C7-9338-3DEFFC420A7A}"/>
    <dgm:cxn modelId="{71FB3B28-A9E4-4124-8A3F-558C236AEC4B}" type="presOf" srcId="{F9081D58-4C65-4D50-90D8-C12928DFB766}" destId="{E2EAA9D8-D2C7-4C25-8055-C117AEB4B275}" srcOrd="0" destOrd="0" presId="urn:microsoft.com/office/officeart/2008/layout/VerticalCurvedList"/>
    <dgm:cxn modelId="{99FEAA5C-149A-4D43-915C-CBD20894FC31}" type="presOf" srcId="{EBC63965-51D5-4FD6-ACAD-46E6F8859022}" destId="{DC10BCE2-3C4D-4CF6-AFBB-CB21282F1838}" srcOrd="0" destOrd="0" presId="urn:microsoft.com/office/officeart/2008/layout/VerticalCurvedList"/>
    <dgm:cxn modelId="{77998949-32C0-4569-B0EB-A66811212B9B}" srcId="{4B9AF7EB-A0DE-40E8-8F84-7EF2D0C80FEA}" destId="{7C395AC4-CE44-4B18-ABDC-7C427DBC5F0A}" srcOrd="2" destOrd="0" parTransId="{3B93642F-7878-476D-98F7-57CAF744E350}" sibTransId="{0BF3521A-2E9A-497E-9CDD-12C5D9C51245}"/>
    <dgm:cxn modelId="{D14E8E78-8A20-4FD9-8618-504036B42C06}" type="presOf" srcId="{9BD8EFC8-42BC-492B-A8B6-52475DB4919D}" destId="{E62EA5CA-C58F-44EC-94BF-5BF727C4074C}" srcOrd="0" destOrd="0" presId="urn:microsoft.com/office/officeart/2008/layout/VerticalCurvedList"/>
    <dgm:cxn modelId="{5F0F11AD-691A-4329-A70D-1A0F1D0786DD}" srcId="{4B9AF7EB-A0DE-40E8-8F84-7EF2D0C80FEA}" destId="{F9081D58-4C65-4D50-90D8-C12928DFB766}" srcOrd="1" destOrd="0" parTransId="{103BF254-68B4-4D8B-A395-3C30733A663D}" sibTransId="{CACED01A-24A6-4920-B49F-62FEE872106A}"/>
    <dgm:cxn modelId="{AE01B1B0-0221-43BC-9A32-2E5828B80336}" type="presOf" srcId="{B8EC1182-52F2-45A7-8B9B-B1A472C8DB1F}" destId="{BD3415B8-9F16-44BF-B892-36261E04537B}" srcOrd="0" destOrd="0" presId="urn:microsoft.com/office/officeart/2008/layout/VerticalCurvedList"/>
    <dgm:cxn modelId="{934C33C0-6CED-4794-BE69-931668C85BF2}" type="presOf" srcId="{7C395AC4-CE44-4B18-ABDC-7C427DBC5F0A}" destId="{D268403A-BDB9-4ADA-ABE4-511A63F8F8E7}" srcOrd="0" destOrd="0" presId="urn:microsoft.com/office/officeart/2008/layout/VerticalCurvedList"/>
    <dgm:cxn modelId="{67F792CF-C56E-4C6E-8415-5AC4635F2C56}" type="presOf" srcId="{36D3D2DE-6449-4327-B9B2-1CA5CEA0239B}" destId="{AFD54567-D629-4392-931F-7DE8C8A618F4}" srcOrd="0" destOrd="0" presId="urn:microsoft.com/office/officeart/2008/layout/VerticalCurvedList"/>
    <dgm:cxn modelId="{66E761E6-2C43-4402-8AC6-578C6D760039}" type="presOf" srcId="{4B9AF7EB-A0DE-40E8-8F84-7EF2D0C80FEA}" destId="{0E19CCCF-C41D-4399-B74F-7FDD56245F0F}" srcOrd="0" destOrd="0" presId="urn:microsoft.com/office/officeart/2008/layout/VerticalCurvedList"/>
    <dgm:cxn modelId="{B04B9EE7-569E-4396-A1E8-F14EE8F304E6}" srcId="{4B9AF7EB-A0DE-40E8-8F84-7EF2D0C80FEA}" destId="{B8EC1182-52F2-45A7-8B9B-B1A472C8DB1F}" srcOrd="0" destOrd="0" parTransId="{4DF64F88-53D1-424F-A6CE-53A602D8C66A}" sibTransId="{EBC63965-51D5-4FD6-ACAD-46E6F8859022}"/>
    <dgm:cxn modelId="{C7AFEFF3-1B9C-41F9-BEFD-A764C09D73F3}" srcId="{4B9AF7EB-A0DE-40E8-8F84-7EF2D0C80FEA}" destId="{36D3D2DE-6449-4327-B9B2-1CA5CEA0239B}" srcOrd="3" destOrd="0" parTransId="{FBF40172-4656-4339-8154-5DD7E9FC9352}" sibTransId="{5E44FF12-73C9-4709-851D-9292E16ECCD8}"/>
    <dgm:cxn modelId="{2AD34BCD-F8E6-44C0-A6F9-560DAE919239}" type="presParOf" srcId="{0E19CCCF-C41D-4399-B74F-7FDD56245F0F}" destId="{F9C9D4F1-1F19-4F7F-BC57-912F23B72764}" srcOrd="0" destOrd="0" presId="urn:microsoft.com/office/officeart/2008/layout/VerticalCurvedList"/>
    <dgm:cxn modelId="{918DE1F3-B19D-46F1-A8C5-1BA9D577F766}" type="presParOf" srcId="{F9C9D4F1-1F19-4F7F-BC57-912F23B72764}" destId="{D058AB72-6278-4D53-BA50-A8C58B29B4ED}" srcOrd="0" destOrd="0" presId="urn:microsoft.com/office/officeart/2008/layout/VerticalCurvedList"/>
    <dgm:cxn modelId="{85627A1E-0B21-4CE4-A1FB-9E8AA616AFA3}" type="presParOf" srcId="{D058AB72-6278-4D53-BA50-A8C58B29B4ED}" destId="{64A91D65-077A-4D71-955B-915A39C2306D}" srcOrd="0" destOrd="0" presId="urn:microsoft.com/office/officeart/2008/layout/VerticalCurvedList"/>
    <dgm:cxn modelId="{2255D596-3F5D-4392-89F6-9C1CDF20FA9A}" type="presParOf" srcId="{D058AB72-6278-4D53-BA50-A8C58B29B4ED}" destId="{DC10BCE2-3C4D-4CF6-AFBB-CB21282F1838}" srcOrd="1" destOrd="0" presId="urn:microsoft.com/office/officeart/2008/layout/VerticalCurvedList"/>
    <dgm:cxn modelId="{DA0272C1-84F1-4738-98AF-91DF9028838F}" type="presParOf" srcId="{D058AB72-6278-4D53-BA50-A8C58B29B4ED}" destId="{8498D5A4-EB88-4FA2-843C-FDB97A565BF7}" srcOrd="2" destOrd="0" presId="urn:microsoft.com/office/officeart/2008/layout/VerticalCurvedList"/>
    <dgm:cxn modelId="{785796A7-EB96-42BC-BEFF-D4447F5A1E61}" type="presParOf" srcId="{D058AB72-6278-4D53-BA50-A8C58B29B4ED}" destId="{E91B7FB3-2C46-4681-B0E2-C5EFE2E18966}" srcOrd="3" destOrd="0" presId="urn:microsoft.com/office/officeart/2008/layout/VerticalCurvedList"/>
    <dgm:cxn modelId="{D0237F17-04C0-462F-89FF-240E7D62C94F}" type="presParOf" srcId="{F9C9D4F1-1F19-4F7F-BC57-912F23B72764}" destId="{BD3415B8-9F16-44BF-B892-36261E04537B}" srcOrd="1" destOrd="0" presId="urn:microsoft.com/office/officeart/2008/layout/VerticalCurvedList"/>
    <dgm:cxn modelId="{4D28526A-E6D7-4A48-B244-B644808AC25A}" type="presParOf" srcId="{F9C9D4F1-1F19-4F7F-BC57-912F23B72764}" destId="{0EB644DE-2A4D-4C28-89D9-E074278C8565}" srcOrd="2" destOrd="0" presId="urn:microsoft.com/office/officeart/2008/layout/VerticalCurvedList"/>
    <dgm:cxn modelId="{9CC63BE4-BEC2-40EF-96B2-48A57F6ABEFD}" type="presParOf" srcId="{0EB644DE-2A4D-4C28-89D9-E074278C8565}" destId="{15C78BCF-DA92-4CA5-BB68-873EB5D84188}" srcOrd="0" destOrd="0" presId="urn:microsoft.com/office/officeart/2008/layout/VerticalCurvedList"/>
    <dgm:cxn modelId="{8E3E2037-66A8-4C5C-ACAB-513124758B45}" type="presParOf" srcId="{F9C9D4F1-1F19-4F7F-BC57-912F23B72764}" destId="{E2EAA9D8-D2C7-4C25-8055-C117AEB4B275}" srcOrd="3" destOrd="0" presId="urn:microsoft.com/office/officeart/2008/layout/VerticalCurvedList"/>
    <dgm:cxn modelId="{4E1D4F9B-CE3C-422B-8611-7B6375B113FB}" type="presParOf" srcId="{F9C9D4F1-1F19-4F7F-BC57-912F23B72764}" destId="{93130889-23E5-45A3-B348-B969776B14BD}" srcOrd="4" destOrd="0" presId="urn:microsoft.com/office/officeart/2008/layout/VerticalCurvedList"/>
    <dgm:cxn modelId="{9D5743FF-0371-40CA-9942-7F3F884FD503}" type="presParOf" srcId="{93130889-23E5-45A3-B348-B969776B14BD}" destId="{F17D1E29-CE19-4733-9456-D7397A04932B}" srcOrd="0" destOrd="0" presId="urn:microsoft.com/office/officeart/2008/layout/VerticalCurvedList"/>
    <dgm:cxn modelId="{0BB3F98C-EF9E-46FC-9FEF-502818DD70B4}" type="presParOf" srcId="{F9C9D4F1-1F19-4F7F-BC57-912F23B72764}" destId="{D268403A-BDB9-4ADA-ABE4-511A63F8F8E7}" srcOrd="5" destOrd="0" presId="urn:microsoft.com/office/officeart/2008/layout/VerticalCurvedList"/>
    <dgm:cxn modelId="{C1BED7D8-E01C-4416-8869-F16810C0E1BE}" type="presParOf" srcId="{F9C9D4F1-1F19-4F7F-BC57-912F23B72764}" destId="{AC3935E8-5646-4F2F-931B-AF10608C2638}" srcOrd="6" destOrd="0" presId="urn:microsoft.com/office/officeart/2008/layout/VerticalCurvedList"/>
    <dgm:cxn modelId="{90F95E26-35DF-44BE-B66E-990AFDC79AE5}" type="presParOf" srcId="{AC3935E8-5646-4F2F-931B-AF10608C2638}" destId="{D5749A77-5CCD-4582-947A-859F09EACB76}" srcOrd="0" destOrd="0" presId="urn:microsoft.com/office/officeart/2008/layout/VerticalCurvedList"/>
    <dgm:cxn modelId="{98F1BE3E-EC9C-4545-B211-91408475DAE8}" type="presParOf" srcId="{F9C9D4F1-1F19-4F7F-BC57-912F23B72764}" destId="{AFD54567-D629-4392-931F-7DE8C8A618F4}" srcOrd="7" destOrd="0" presId="urn:microsoft.com/office/officeart/2008/layout/VerticalCurvedList"/>
    <dgm:cxn modelId="{83D8023A-F8A4-4251-9A49-0BC4B9CD0F8C}" type="presParOf" srcId="{F9C9D4F1-1F19-4F7F-BC57-912F23B72764}" destId="{8D4D7448-9F6D-4BF9-B0DD-2C5DE13CF401}" srcOrd="8" destOrd="0" presId="urn:microsoft.com/office/officeart/2008/layout/VerticalCurvedList"/>
    <dgm:cxn modelId="{FEB8A093-6640-418B-8258-1F5620D33342}" type="presParOf" srcId="{8D4D7448-9F6D-4BF9-B0DD-2C5DE13CF401}" destId="{55AF80EF-4B0C-48B3-A8A2-5BAF73066F96}" srcOrd="0" destOrd="0" presId="urn:microsoft.com/office/officeart/2008/layout/VerticalCurvedList"/>
    <dgm:cxn modelId="{0B782BED-3BA8-47F9-9CD6-3E44F4801794}" type="presParOf" srcId="{F9C9D4F1-1F19-4F7F-BC57-912F23B72764}" destId="{E62EA5CA-C58F-44EC-94BF-5BF727C4074C}" srcOrd="9" destOrd="0" presId="urn:microsoft.com/office/officeart/2008/layout/VerticalCurvedList"/>
    <dgm:cxn modelId="{2454FD84-DA83-4A59-96F0-E4589B326AC7}" type="presParOf" srcId="{F9C9D4F1-1F19-4F7F-BC57-912F23B72764}" destId="{A5265DFF-2973-4209-A7A1-56AE079AE0D2}" srcOrd="10" destOrd="0" presId="urn:microsoft.com/office/officeart/2008/layout/VerticalCurvedList"/>
    <dgm:cxn modelId="{4F1050A5-72BC-4770-AC37-69239539E815}" type="presParOf" srcId="{A5265DFF-2973-4209-A7A1-56AE079AE0D2}" destId="{7AD6B379-3685-46A8-ACC7-BBD5D2BE69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31E38-2E30-456F-9B33-73D4C99CE6E8}">
      <dsp:nvSpPr>
        <dsp:cNvPr id="0" name=""/>
        <dsp:cNvSpPr/>
      </dsp:nvSpPr>
      <dsp:spPr>
        <a:xfrm rot="13518190">
          <a:off x="3625835" y="2987027"/>
          <a:ext cx="5327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2740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E21D9-3CCA-4DF5-87D6-C08018E623D0}">
      <dsp:nvSpPr>
        <dsp:cNvPr id="0" name=""/>
        <dsp:cNvSpPr/>
      </dsp:nvSpPr>
      <dsp:spPr>
        <a:xfrm rot="7054557">
          <a:off x="3105750" y="4603960"/>
          <a:ext cx="15656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5641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791EA-C6B9-4772-87F7-9243D778EB79}">
      <dsp:nvSpPr>
        <dsp:cNvPr id="0" name=""/>
        <dsp:cNvSpPr/>
      </dsp:nvSpPr>
      <dsp:spPr>
        <a:xfrm rot="3069942">
          <a:off x="4438205" y="4535979"/>
          <a:ext cx="1607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7033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950A4-2D2E-4E6C-8A72-9AEDCCA4AB6B}">
      <dsp:nvSpPr>
        <dsp:cNvPr id="0" name=""/>
        <dsp:cNvSpPr/>
      </dsp:nvSpPr>
      <dsp:spPr>
        <a:xfrm rot="20949950">
          <a:off x="5335224" y="3351846"/>
          <a:ext cx="2146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17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A54BA-AF98-4EBB-931A-1F45C9CD9B29}">
      <dsp:nvSpPr>
        <dsp:cNvPr id="0" name=""/>
        <dsp:cNvSpPr/>
      </dsp:nvSpPr>
      <dsp:spPr>
        <a:xfrm rot="17409778">
          <a:off x="4245314" y="2700882"/>
          <a:ext cx="10130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3067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126A-B450-478E-9E3A-916E57495060}">
      <dsp:nvSpPr>
        <dsp:cNvPr id="0" name=""/>
        <dsp:cNvSpPr/>
      </dsp:nvSpPr>
      <dsp:spPr>
        <a:xfrm>
          <a:off x="3547953" y="3176373"/>
          <a:ext cx="1789183" cy="7336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SwitchBed®</a:t>
          </a:r>
        </a:p>
      </dsp:txBody>
      <dsp:txXfrm>
        <a:off x="3583769" y="3212189"/>
        <a:ext cx="1717551" cy="662064"/>
      </dsp:txXfrm>
    </dsp:sp>
    <dsp:sp modelId="{51195ACE-02CC-4F7D-9021-BC624A0DA975}">
      <dsp:nvSpPr>
        <dsp:cNvPr id="0" name=""/>
        <dsp:cNvSpPr/>
      </dsp:nvSpPr>
      <dsp:spPr>
        <a:xfrm>
          <a:off x="4576727" y="1565777"/>
          <a:ext cx="941644" cy="6596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tx1"/>
              </a:solidFill>
            </a:rPr>
            <a:t>Función</a:t>
          </a:r>
        </a:p>
      </dsp:txBody>
      <dsp:txXfrm>
        <a:off x="4608927" y="1597977"/>
        <a:ext cx="877244" cy="595213"/>
      </dsp:txXfrm>
    </dsp:sp>
    <dsp:sp modelId="{B6587483-0603-4A3D-9DB5-1CB173F94DA8}">
      <dsp:nvSpPr>
        <dsp:cNvPr id="0" name=""/>
        <dsp:cNvSpPr/>
      </dsp:nvSpPr>
      <dsp:spPr>
        <a:xfrm rot="12975044">
          <a:off x="4292100" y="1465722"/>
          <a:ext cx="3384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8413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67CA9-03FF-4BEC-9A9F-95E2AE15761A}">
      <dsp:nvSpPr>
        <dsp:cNvPr id="0" name=""/>
        <dsp:cNvSpPr/>
      </dsp:nvSpPr>
      <dsp:spPr>
        <a:xfrm>
          <a:off x="3665238" y="830653"/>
          <a:ext cx="659613" cy="58636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Cama</a:t>
          </a:r>
        </a:p>
      </dsp:txBody>
      <dsp:txXfrm>
        <a:off x="3693862" y="859277"/>
        <a:ext cx="602365" cy="529115"/>
      </dsp:txXfrm>
    </dsp:sp>
    <dsp:sp modelId="{45DFE4A8-96B7-4F15-8215-A937F0D3EFCD}">
      <dsp:nvSpPr>
        <dsp:cNvPr id="0" name=""/>
        <dsp:cNvSpPr/>
      </dsp:nvSpPr>
      <dsp:spPr>
        <a:xfrm rot="16468920">
          <a:off x="4791949" y="1261400"/>
          <a:ext cx="6106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0621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F5E29-D87E-4E03-9D9B-D41ECBA99973}">
      <dsp:nvSpPr>
        <dsp:cNvPr id="0" name=""/>
        <dsp:cNvSpPr/>
      </dsp:nvSpPr>
      <dsp:spPr>
        <a:xfrm>
          <a:off x="4664051" y="297409"/>
          <a:ext cx="965839" cy="6596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Mueble</a:t>
          </a:r>
        </a:p>
      </dsp:txBody>
      <dsp:txXfrm>
        <a:off x="4696251" y="329609"/>
        <a:ext cx="901439" cy="595213"/>
      </dsp:txXfrm>
    </dsp:sp>
    <dsp:sp modelId="{57FD2059-E0BD-472A-BE2F-ECB9645863B7}">
      <dsp:nvSpPr>
        <dsp:cNvPr id="0" name=""/>
        <dsp:cNvSpPr/>
      </dsp:nvSpPr>
      <dsp:spPr>
        <a:xfrm rot="19365019">
          <a:off x="5416348" y="1373137"/>
          <a:ext cx="6365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6522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C44EC-CB0C-422B-9792-157C99FB3300}">
      <dsp:nvSpPr>
        <dsp:cNvPr id="0" name=""/>
        <dsp:cNvSpPr/>
      </dsp:nvSpPr>
      <dsp:spPr>
        <a:xfrm>
          <a:off x="5987947" y="599902"/>
          <a:ext cx="659613" cy="65961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Mesa</a:t>
          </a:r>
        </a:p>
      </dsp:txBody>
      <dsp:txXfrm>
        <a:off x="6020147" y="632102"/>
        <a:ext cx="595213" cy="595213"/>
      </dsp:txXfrm>
    </dsp:sp>
    <dsp:sp modelId="{B5400ECE-DF20-4C6A-AF1B-7E46FD67D531}">
      <dsp:nvSpPr>
        <dsp:cNvPr id="0" name=""/>
        <dsp:cNvSpPr/>
      </dsp:nvSpPr>
      <dsp:spPr>
        <a:xfrm>
          <a:off x="5547929" y="2857493"/>
          <a:ext cx="796023" cy="7960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tx1"/>
              </a:solidFill>
            </a:rPr>
            <a:t>Uso</a:t>
          </a:r>
        </a:p>
      </dsp:txBody>
      <dsp:txXfrm>
        <a:off x="5586788" y="2896352"/>
        <a:ext cx="718305" cy="718305"/>
      </dsp:txXfrm>
    </dsp:sp>
    <dsp:sp modelId="{5A50B4B5-3A71-46A4-92D8-8C3AC4E6C733}">
      <dsp:nvSpPr>
        <dsp:cNvPr id="0" name=""/>
        <dsp:cNvSpPr/>
      </dsp:nvSpPr>
      <dsp:spPr>
        <a:xfrm rot="19140440">
          <a:off x="6291075" y="2768153"/>
          <a:ext cx="4312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1288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1BDB1-9C2D-453F-A80D-8717AD047D7C}">
      <dsp:nvSpPr>
        <dsp:cNvPr id="0" name=""/>
        <dsp:cNvSpPr/>
      </dsp:nvSpPr>
      <dsp:spPr>
        <a:xfrm>
          <a:off x="6513837" y="1555529"/>
          <a:ext cx="1543855" cy="10711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Hogar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Habitaciones pequeñas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Ambientes que cambian de función</a:t>
          </a:r>
        </a:p>
      </dsp:txBody>
      <dsp:txXfrm>
        <a:off x="6566127" y="1607819"/>
        <a:ext cx="1439275" cy="966589"/>
      </dsp:txXfrm>
    </dsp:sp>
    <dsp:sp modelId="{17B64649-E9FE-42AC-BFC7-1C523DECA9A9}">
      <dsp:nvSpPr>
        <dsp:cNvPr id="0" name=""/>
        <dsp:cNvSpPr/>
      </dsp:nvSpPr>
      <dsp:spPr>
        <a:xfrm rot="496049">
          <a:off x="6342030" y="3339941"/>
          <a:ext cx="3700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0020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E55DD-6CBC-4069-8B80-560347DB2B14}">
      <dsp:nvSpPr>
        <dsp:cNvPr id="0" name=""/>
        <dsp:cNvSpPr/>
      </dsp:nvSpPr>
      <dsp:spPr>
        <a:xfrm>
          <a:off x="6710128" y="3086218"/>
          <a:ext cx="1062325" cy="7150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Oficina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Zonas de descanso</a:t>
          </a:r>
        </a:p>
      </dsp:txBody>
      <dsp:txXfrm>
        <a:off x="6745032" y="3121122"/>
        <a:ext cx="992517" cy="645204"/>
      </dsp:txXfrm>
    </dsp:sp>
    <dsp:sp modelId="{3639A7B5-C8BA-4179-AE91-634F2A027A70}">
      <dsp:nvSpPr>
        <dsp:cNvPr id="0" name=""/>
        <dsp:cNvSpPr/>
      </dsp:nvSpPr>
      <dsp:spPr>
        <a:xfrm>
          <a:off x="5469349" y="5161889"/>
          <a:ext cx="1083461" cy="6596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tx1"/>
              </a:solidFill>
            </a:rPr>
            <a:t>Materiales</a:t>
          </a:r>
        </a:p>
      </dsp:txBody>
      <dsp:txXfrm>
        <a:off x="5501549" y="5194089"/>
        <a:ext cx="1019061" cy="595213"/>
      </dsp:txXfrm>
    </dsp:sp>
    <dsp:sp modelId="{529CEA29-152B-4ADC-BAF6-A8AA8B3F610D}">
      <dsp:nvSpPr>
        <dsp:cNvPr id="0" name=""/>
        <dsp:cNvSpPr/>
      </dsp:nvSpPr>
      <dsp:spPr>
        <a:xfrm rot="18106859">
          <a:off x="6110967" y="4974301"/>
          <a:ext cx="4413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1349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7D9EE-84A8-413A-B805-F3C37F7BE384}">
      <dsp:nvSpPr>
        <dsp:cNvPr id="0" name=""/>
        <dsp:cNvSpPr/>
      </dsp:nvSpPr>
      <dsp:spPr>
        <a:xfrm>
          <a:off x="5980932" y="4052087"/>
          <a:ext cx="1389014" cy="73462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Colchón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Plástico reciclado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Fibras naturales</a:t>
          </a:r>
        </a:p>
      </dsp:txBody>
      <dsp:txXfrm>
        <a:off x="6016793" y="4087948"/>
        <a:ext cx="1317292" cy="662902"/>
      </dsp:txXfrm>
    </dsp:sp>
    <dsp:sp modelId="{07BDBE3D-A322-4E5A-BBD9-9313D6650A47}">
      <dsp:nvSpPr>
        <dsp:cNvPr id="0" name=""/>
        <dsp:cNvSpPr/>
      </dsp:nvSpPr>
      <dsp:spPr>
        <a:xfrm rot="526703">
          <a:off x="6550599" y="5604166"/>
          <a:ext cx="3776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7617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04B5C-94E7-44BC-BEA0-AE8671DC0A54}">
      <dsp:nvSpPr>
        <dsp:cNvPr id="0" name=""/>
        <dsp:cNvSpPr/>
      </dsp:nvSpPr>
      <dsp:spPr>
        <a:xfrm>
          <a:off x="6926005" y="5125101"/>
          <a:ext cx="1192133" cy="1199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Tapizado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Tela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Cuero sintético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Cuero real</a:t>
          </a:r>
        </a:p>
      </dsp:txBody>
      <dsp:txXfrm>
        <a:off x="6984200" y="5183296"/>
        <a:ext cx="1075743" cy="1083460"/>
      </dsp:txXfrm>
    </dsp:sp>
    <dsp:sp modelId="{4F205C99-07FC-46F0-9488-8A21F518B174}">
      <dsp:nvSpPr>
        <dsp:cNvPr id="0" name=""/>
        <dsp:cNvSpPr/>
      </dsp:nvSpPr>
      <dsp:spPr>
        <a:xfrm rot="11186175">
          <a:off x="5090371" y="5409276"/>
          <a:ext cx="3801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0176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6AB28-B987-4C6F-A4C1-6298457233D7}">
      <dsp:nvSpPr>
        <dsp:cNvPr id="0" name=""/>
        <dsp:cNvSpPr/>
      </dsp:nvSpPr>
      <dsp:spPr>
        <a:xfrm>
          <a:off x="4195437" y="4976141"/>
          <a:ext cx="896131" cy="722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Estructura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Metal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Madera</a:t>
          </a:r>
        </a:p>
      </dsp:txBody>
      <dsp:txXfrm>
        <a:off x="4230709" y="5011413"/>
        <a:ext cx="825587" cy="652016"/>
      </dsp:txXfrm>
    </dsp:sp>
    <dsp:sp modelId="{F52CE56B-9DD4-47BD-B978-80F6CE9A149E}">
      <dsp:nvSpPr>
        <dsp:cNvPr id="0" name=""/>
        <dsp:cNvSpPr/>
      </dsp:nvSpPr>
      <dsp:spPr>
        <a:xfrm>
          <a:off x="2925427" y="5297851"/>
          <a:ext cx="857029" cy="6596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tx1"/>
              </a:solidFill>
            </a:rPr>
            <a:t>Diseño</a:t>
          </a:r>
        </a:p>
      </dsp:txBody>
      <dsp:txXfrm>
        <a:off x="2957627" y="5330051"/>
        <a:ext cx="792629" cy="595213"/>
      </dsp:txXfrm>
    </dsp:sp>
    <dsp:sp modelId="{0BE0018B-D436-485C-B0F7-90AE861CBEFB}">
      <dsp:nvSpPr>
        <dsp:cNvPr id="0" name=""/>
        <dsp:cNvSpPr/>
      </dsp:nvSpPr>
      <dsp:spPr>
        <a:xfrm rot="12077020">
          <a:off x="1879220" y="5264145"/>
          <a:ext cx="10831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3145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C99EF-CE75-4978-B9FE-D1DC7C1DA75C}">
      <dsp:nvSpPr>
        <dsp:cNvPr id="0" name=""/>
        <dsp:cNvSpPr/>
      </dsp:nvSpPr>
      <dsp:spPr>
        <a:xfrm>
          <a:off x="937350" y="4435212"/>
          <a:ext cx="978807" cy="88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Minimalista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Metal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Cuero sintético</a:t>
          </a:r>
        </a:p>
      </dsp:txBody>
      <dsp:txXfrm>
        <a:off x="980474" y="4478336"/>
        <a:ext cx="892559" cy="797152"/>
      </dsp:txXfrm>
    </dsp:sp>
    <dsp:sp modelId="{225E62FB-A68E-4D16-B063-C8C89481685A}">
      <dsp:nvSpPr>
        <dsp:cNvPr id="0" name=""/>
        <dsp:cNvSpPr/>
      </dsp:nvSpPr>
      <dsp:spPr>
        <a:xfrm rot="14848966">
          <a:off x="2900410" y="5086237"/>
          <a:ext cx="45815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8155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2DA59-7CE2-4E46-9C19-7DD76B828246}">
      <dsp:nvSpPr>
        <dsp:cNvPr id="0" name=""/>
        <dsp:cNvSpPr/>
      </dsp:nvSpPr>
      <dsp:spPr>
        <a:xfrm>
          <a:off x="2425326" y="4141456"/>
          <a:ext cx="928920" cy="7331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Vintage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Madera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Cuero real</a:t>
          </a:r>
        </a:p>
      </dsp:txBody>
      <dsp:txXfrm>
        <a:off x="2461116" y="4177246"/>
        <a:ext cx="857340" cy="661587"/>
      </dsp:txXfrm>
    </dsp:sp>
    <dsp:sp modelId="{556EB2D0-F54E-4DB5-AA9A-26EB04190D28}">
      <dsp:nvSpPr>
        <dsp:cNvPr id="0" name=""/>
        <dsp:cNvSpPr/>
      </dsp:nvSpPr>
      <dsp:spPr>
        <a:xfrm rot="9776524">
          <a:off x="2482867" y="5825512"/>
          <a:ext cx="4525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2513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950A2-96C6-4991-ABD5-8AA6F2DCAA4C}">
      <dsp:nvSpPr>
        <dsp:cNvPr id="0" name=""/>
        <dsp:cNvSpPr/>
      </dsp:nvSpPr>
      <dsp:spPr>
        <a:xfrm>
          <a:off x="1423731" y="5659986"/>
          <a:ext cx="1069088" cy="7918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Escandinavo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Tela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Madera</a:t>
          </a:r>
        </a:p>
      </dsp:txBody>
      <dsp:txXfrm>
        <a:off x="1462385" y="5698640"/>
        <a:ext cx="991780" cy="714518"/>
      </dsp:txXfrm>
    </dsp:sp>
    <dsp:sp modelId="{F9B18E4E-6782-46B3-AF38-85391E24A464}">
      <dsp:nvSpPr>
        <dsp:cNvPr id="0" name=""/>
        <dsp:cNvSpPr/>
      </dsp:nvSpPr>
      <dsp:spPr>
        <a:xfrm>
          <a:off x="2720150" y="2001657"/>
          <a:ext cx="1181760" cy="7960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>
              <a:solidFill>
                <a:schemeClr val="tx1"/>
              </a:solidFill>
            </a:rPr>
            <a:t>Ergonomía</a:t>
          </a:r>
        </a:p>
      </dsp:txBody>
      <dsp:txXfrm>
        <a:off x="2759009" y="2040516"/>
        <a:ext cx="1104042" cy="718305"/>
      </dsp:txXfrm>
    </dsp:sp>
    <dsp:sp modelId="{DE35E28C-AB46-4BE2-8BFE-DB26131DDE34}">
      <dsp:nvSpPr>
        <dsp:cNvPr id="0" name=""/>
        <dsp:cNvSpPr/>
      </dsp:nvSpPr>
      <dsp:spPr>
        <a:xfrm rot="13640168">
          <a:off x="2650768" y="1873036"/>
          <a:ext cx="349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9827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6ED41-7A46-426D-A7A3-ED08710EBE3C}">
      <dsp:nvSpPr>
        <dsp:cNvPr id="0" name=""/>
        <dsp:cNvSpPr/>
      </dsp:nvSpPr>
      <dsp:spPr>
        <a:xfrm>
          <a:off x="1245143" y="702396"/>
          <a:ext cx="1963670" cy="10420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Colchón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Adaptable por tipo de usuario.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Comodidad para personas de distintas alturas.</a:t>
          </a:r>
        </a:p>
      </dsp:txBody>
      <dsp:txXfrm>
        <a:off x="1296010" y="753263"/>
        <a:ext cx="1861936" cy="940284"/>
      </dsp:txXfrm>
    </dsp:sp>
    <dsp:sp modelId="{9F886460-4140-461C-94E0-717A02CDF533}">
      <dsp:nvSpPr>
        <dsp:cNvPr id="0" name=""/>
        <dsp:cNvSpPr/>
      </dsp:nvSpPr>
      <dsp:spPr>
        <a:xfrm rot="9637587">
          <a:off x="2108855" y="2711790"/>
          <a:ext cx="6291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9106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2ED1B-0F51-4883-BC17-002A5C7C243A}">
      <dsp:nvSpPr>
        <dsp:cNvPr id="0" name=""/>
        <dsp:cNvSpPr/>
      </dsp:nvSpPr>
      <dsp:spPr>
        <a:xfrm>
          <a:off x="528800" y="2499921"/>
          <a:ext cx="1597866" cy="11942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Accesibilidad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Transformaciones rápidas.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Mecanismos sencillos y cómodos de usar</a:t>
          </a:r>
        </a:p>
      </dsp:txBody>
      <dsp:txXfrm>
        <a:off x="587101" y="2558222"/>
        <a:ext cx="1481264" cy="1077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2479A-EEC4-4A1E-B337-97BBFEFF24F2}">
      <dsp:nvSpPr>
        <dsp:cNvPr id="0" name=""/>
        <dsp:cNvSpPr/>
      </dsp:nvSpPr>
      <dsp:spPr>
        <a:xfrm>
          <a:off x="0" y="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6E0E3-D5B0-43E3-84B3-F19254B01D0F}">
      <dsp:nvSpPr>
        <dsp:cNvPr id="0" name=""/>
        <dsp:cNvSpPr/>
      </dsp:nvSpPr>
      <dsp:spPr>
        <a:xfrm>
          <a:off x="0" y="0"/>
          <a:ext cx="1463040" cy="151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S </a:t>
          </a:r>
          <a:endParaRPr lang="es-ES" sz="6500" kern="1200" dirty="0"/>
        </a:p>
      </dsp:txBody>
      <dsp:txXfrm>
        <a:off x="0" y="0"/>
        <a:ext cx="1463040" cy="1519946"/>
      </dsp:txXfrm>
    </dsp:sp>
    <dsp:sp modelId="{EE9415B0-3F5B-4A67-BC47-08E98F7B189F}">
      <dsp:nvSpPr>
        <dsp:cNvPr id="0" name=""/>
        <dsp:cNvSpPr/>
      </dsp:nvSpPr>
      <dsp:spPr>
        <a:xfrm>
          <a:off x="1572768" y="23749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¿Qué parte del producto actual se puede reemplazar para mejorar su funcionalidad o apariencia?</a:t>
          </a:r>
        </a:p>
      </dsp:txBody>
      <dsp:txXfrm>
        <a:off x="1572768" y="23749"/>
        <a:ext cx="5742432" cy="474983"/>
      </dsp:txXfrm>
    </dsp:sp>
    <dsp:sp modelId="{0037C935-7065-46B0-8B83-1D11DC5A2ACA}">
      <dsp:nvSpPr>
        <dsp:cNvPr id="0" name=""/>
        <dsp:cNvSpPr/>
      </dsp:nvSpPr>
      <dsp:spPr>
        <a:xfrm>
          <a:off x="1463040" y="498732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7639F-B490-45D7-8B22-6DCC50FAE8BA}">
      <dsp:nvSpPr>
        <dsp:cNvPr id="0" name=""/>
        <dsp:cNvSpPr/>
      </dsp:nvSpPr>
      <dsp:spPr>
        <a:xfrm>
          <a:off x="1572768" y="522481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Podemos reemplazar la madera tradicional por madera reciclada, para hacerlo más ecológico y ligero.</a:t>
          </a:r>
        </a:p>
      </dsp:txBody>
      <dsp:txXfrm>
        <a:off x="1572768" y="522481"/>
        <a:ext cx="5742432" cy="474983"/>
      </dsp:txXfrm>
    </dsp:sp>
    <dsp:sp modelId="{631B23CF-1BC7-4671-BD1F-53D5FE0E0DF6}">
      <dsp:nvSpPr>
        <dsp:cNvPr id="0" name=""/>
        <dsp:cNvSpPr/>
      </dsp:nvSpPr>
      <dsp:spPr>
        <a:xfrm>
          <a:off x="1463040" y="997465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9771D-26DC-4B68-94FC-353100CBE477}">
      <dsp:nvSpPr>
        <dsp:cNvPr id="0" name=""/>
        <dsp:cNvSpPr/>
      </dsp:nvSpPr>
      <dsp:spPr>
        <a:xfrm>
          <a:off x="1572768" y="1021214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Reemplazar los mecanismos de ajuste manuales por un sistema automático o semiautomático, que facilite la transformación entre cama, mueble y mesa</a:t>
          </a:r>
        </a:p>
      </dsp:txBody>
      <dsp:txXfrm>
        <a:off x="1572768" y="1021214"/>
        <a:ext cx="5742432" cy="474983"/>
      </dsp:txXfrm>
    </dsp:sp>
    <dsp:sp modelId="{233F2753-49EA-4980-8DE9-9306D14F4355}">
      <dsp:nvSpPr>
        <dsp:cNvPr id="0" name=""/>
        <dsp:cNvSpPr/>
      </dsp:nvSpPr>
      <dsp:spPr>
        <a:xfrm>
          <a:off x="1463040" y="1496197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00B57-5F94-4BF0-9922-C2FC79C32CEE}">
      <dsp:nvSpPr>
        <dsp:cNvPr id="0" name=""/>
        <dsp:cNvSpPr/>
      </dsp:nvSpPr>
      <dsp:spPr>
        <a:xfrm>
          <a:off x="0" y="1519946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39140-F39F-4E27-A73D-18D124E340DB}">
      <dsp:nvSpPr>
        <dsp:cNvPr id="0" name=""/>
        <dsp:cNvSpPr/>
      </dsp:nvSpPr>
      <dsp:spPr>
        <a:xfrm>
          <a:off x="0" y="1519946"/>
          <a:ext cx="1463040" cy="151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C</a:t>
          </a:r>
        </a:p>
      </dsp:txBody>
      <dsp:txXfrm>
        <a:off x="0" y="1519946"/>
        <a:ext cx="1463040" cy="1519946"/>
      </dsp:txXfrm>
    </dsp:sp>
    <dsp:sp modelId="{6BC31D59-5229-4302-9D68-FEB0DAEADF2E}">
      <dsp:nvSpPr>
        <dsp:cNvPr id="0" name=""/>
        <dsp:cNvSpPr/>
      </dsp:nvSpPr>
      <dsp:spPr>
        <a:xfrm>
          <a:off x="1572768" y="1543695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¿Cómo podemos combinar este producto con otro para hacerlo más útil o versátil?</a:t>
          </a:r>
        </a:p>
      </dsp:txBody>
      <dsp:txXfrm>
        <a:off x="1572768" y="1543695"/>
        <a:ext cx="5742432" cy="474983"/>
      </dsp:txXfrm>
    </dsp:sp>
    <dsp:sp modelId="{092B18F6-54AF-40DB-895B-0D9151EC074D}">
      <dsp:nvSpPr>
        <dsp:cNvPr id="0" name=""/>
        <dsp:cNvSpPr/>
      </dsp:nvSpPr>
      <dsp:spPr>
        <a:xfrm>
          <a:off x="1463040" y="2018679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8B071-86A6-469E-8EBC-314AD0201F45}">
      <dsp:nvSpPr>
        <dsp:cNvPr id="0" name=""/>
        <dsp:cNvSpPr/>
      </dsp:nvSpPr>
      <dsp:spPr>
        <a:xfrm>
          <a:off x="1572768" y="2042428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Combinar el diseño de la cama con un sistema de iluminación LED integrado en los bordes para que funcione también como luz ambiental en modo mueble.</a:t>
          </a:r>
        </a:p>
      </dsp:txBody>
      <dsp:txXfrm>
        <a:off x="1572768" y="2042428"/>
        <a:ext cx="5742432" cy="474983"/>
      </dsp:txXfrm>
    </dsp:sp>
    <dsp:sp modelId="{082CB8BD-CB9B-42E6-8A1B-CC02AE1EC0A7}">
      <dsp:nvSpPr>
        <dsp:cNvPr id="0" name=""/>
        <dsp:cNvSpPr/>
      </dsp:nvSpPr>
      <dsp:spPr>
        <a:xfrm>
          <a:off x="1463040" y="2517411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B52D7-1198-4928-B162-B06361E1F589}">
      <dsp:nvSpPr>
        <dsp:cNvPr id="0" name=""/>
        <dsp:cNvSpPr/>
      </dsp:nvSpPr>
      <dsp:spPr>
        <a:xfrm>
          <a:off x="1572768" y="2541160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Combinar la cama con un altavoz Bluetooth o puertos USB en su estructura, haciéndola también un centro de entretenimiento o trabajo.</a:t>
          </a:r>
        </a:p>
      </dsp:txBody>
      <dsp:txXfrm>
        <a:off x="1572768" y="2541160"/>
        <a:ext cx="5742432" cy="474983"/>
      </dsp:txXfrm>
    </dsp:sp>
    <dsp:sp modelId="{3C1C4C3C-75B0-4A26-BA9C-3BC7DB722270}">
      <dsp:nvSpPr>
        <dsp:cNvPr id="0" name=""/>
        <dsp:cNvSpPr/>
      </dsp:nvSpPr>
      <dsp:spPr>
        <a:xfrm>
          <a:off x="1463040" y="3016144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CDC31-0AB3-4FF8-8130-0F05640AB9EA}">
      <dsp:nvSpPr>
        <dsp:cNvPr id="0" name=""/>
        <dsp:cNvSpPr/>
      </dsp:nvSpPr>
      <dsp:spPr>
        <a:xfrm>
          <a:off x="0" y="3039893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3B46-6D39-4AEF-B8ED-7217E2125EF6}">
      <dsp:nvSpPr>
        <dsp:cNvPr id="0" name=""/>
        <dsp:cNvSpPr/>
      </dsp:nvSpPr>
      <dsp:spPr>
        <a:xfrm>
          <a:off x="0" y="3039893"/>
          <a:ext cx="1463040" cy="151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A</a:t>
          </a:r>
        </a:p>
      </dsp:txBody>
      <dsp:txXfrm>
        <a:off x="0" y="3039893"/>
        <a:ext cx="1463040" cy="1519946"/>
      </dsp:txXfrm>
    </dsp:sp>
    <dsp:sp modelId="{0074110B-CAB9-4AEB-A65D-51A5FFB9B4F5}">
      <dsp:nvSpPr>
        <dsp:cNvPr id="0" name=""/>
        <dsp:cNvSpPr/>
      </dsp:nvSpPr>
      <dsp:spPr>
        <a:xfrm>
          <a:off x="1572768" y="3063642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1" kern="1200" dirty="0"/>
            <a:t>¿Qué característica o función existente podemos adaptar para que sea más efectiva o atractiva para un nuevo grupo de usuarios?</a:t>
          </a:r>
        </a:p>
      </dsp:txBody>
      <dsp:txXfrm>
        <a:off x="1572768" y="3063642"/>
        <a:ext cx="5742432" cy="474983"/>
      </dsp:txXfrm>
    </dsp:sp>
    <dsp:sp modelId="{A9A7A485-2173-423E-95E6-2AF99D848AA0}">
      <dsp:nvSpPr>
        <dsp:cNvPr id="0" name=""/>
        <dsp:cNvSpPr/>
      </dsp:nvSpPr>
      <dsp:spPr>
        <a:xfrm>
          <a:off x="1463040" y="3538626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69324-7531-4747-A1CB-3EE353E4A186}">
      <dsp:nvSpPr>
        <dsp:cNvPr id="0" name=""/>
        <dsp:cNvSpPr/>
      </dsp:nvSpPr>
      <dsp:spPr>
        <a:xfrm>
          <a:off x="1572768" y="3562375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Adaptar el diseño para que la cama se pliegue verticalmente y pueda usarse en oficinas pequeñas como una solución para descansar en momentos de pausa.</a:t>
          </a:r>
        </a:p>
      </dsp:txBody>
      <dsp:txXfrm>
        <a:off x="1572768" y="3562375"/>
        <a:ext cx="5742432" cy="474983"/>
      </dsp:txXfrm>
    </dsp:sp>
    <dsp:sp modelId="{21E048C0-4641-4003-BFBE-F729BF023F62}">
      <dsp:nvSpPr>
        <dsp:cNvPr id="0" name=""/>
        <dsp:cNvSpPr/>
      </dsp:nvSpPr>
      <dsp:spPr>
        <a:xfrm>
          <a:off x="1463040" y="4037358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D9C55-8442-4A94-BB13-7435283DAE3A}">
      <dsp:nvSpPr>
        <dsp:cNvPr id="0" name=""/>
        <dsp:cNvSpPr/>
      </dsp:nvSpPr>
      <dsp:spPr>
        <a:xfrm>
          <a:off x="1572768" y="4061107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Adaptar el espacio debajo de la cama para agregar cajones de almacenamiento con ruedas, haciendo más fácil el acceso a los objetos guardados.</a:t>
          </a:r>
        </a:p>
      </dsp:txBody>
      <dsp:txXfrm>
        <a:off x="1572768" y="4061107"/>
        <a:ext cx="5742432" cy="474983"/>
      </dsp:txXfrm>
    </dsp:sp>
    <dsp:sp modelId="{16FAEB6E-78E2-4A4C-9086-5DECA4BCD9A5}">
      <dsp:nvSpPr>
        <dsp:cNvPr id="0" name=""/>
        <dsp:cNvSpPr/>
      </dsp:nvSpPr>
      <dsp:spPr>
        <a:xfrm>
          <a:off x="1463040" y="4536091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2E335-49D4-4E69-B727-0D2A42BF81C2}">
      <dsp:nvSpPr>
        <dsp:cNvPr id="0" name=""/>
        <dsp:cNvSpPr/>
      </dsp:nvSpPr>
      <dsp:spPr>
        <a:xfrm>
          <a:off x="0" y="455984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80DC6-606C-4D32-9DCA-0018131F1C40}">
      <dsp:nvSpPr>
        <dsp:cNvPr id="0" name=""/>
        <dsp:cNvSpPr/>
      </dsp:nvSpPr>
      <dsp:spPr>
        <a:xfrm>
          <a:off x="0" y="4559840"/>
          <a:ext cx="1463040" cy="151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b="0" kern="1200" dirty="0"/>
            <a:t>M</a:t>
          </a:r>
        </a:p>
      </dsp:txBody>
      <dsp:txXfrm>
        <a:off x="0" y="4559840"/>
        <a:ext cx="1463040" cy="1519946"/>
      </dsp:txXfrm>
    </dsp:sp>
    <dsp:sp modelId="{8BF2F4A5-50DB-4257-AEAF-EB20B8F6369F}">
      <dsp:nvSpPr>
        <dsp:cNvPr id="0" name=""/>
        <dsp:cNvSpPr/>
      </dsp:nvSpPr>
      <dsp:spPr>
        <a:xfrm>
          <a:off x="1572768" y="4583589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0" kern="1200" dirty="0"/>
            <a:t>¿</a:t>
          </a:r>
          <a:r>
            <a:rPr lang="es-MX" sz="1300" b="1" kern="1200" dirty="0"/>
            <a:t>Qué podemos modificar en el producto para mejorar su desempeño, aspecto o funcionalidad?</a:t>
          </a:r>
        </a:p>
      </dsp:txBody>
      <dsp:txXfrm>
        <a:off x="1572768" y="4583589"/>
        <a:ext cx="5742432" cy="474983"/>
      </dsp:txXfrm>
    </dsp:sp>
    <dsp:sp modelId="{54D795D9-F745-4F16-B91A-4B33C3B21554}">
      <dsp:nvSpPr>
        <dsp:cNvPr id="0" name=""/>
        <dsp:cNvSpPr/>
      </dsp:nvSpPr>
      <dsp:spPr>
        <a:xfrm>
          <a:off x="1463040" y="5058572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D3DE5-1739-49E6-AE9A-ABD4715CDF3A}">
      <dsp:nvSpPr>
        <dsp:cNvPr id="0" name=""/>
        <dsp:cNvSpPr/>
      </dsp:nvSpPr>
      <dsp:spPr>
        <a:xfrm>
          <a:off x="1572768" y="5082321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Podemos modificar las dimensiones de la mesa para que sea ajustable en altura.</a:t>
          </a:r>
          <a:endParaRPr lang="es-MX" sz="1300" b="0" kern="1200" dirty="0"/>
        </a:p>
      </dsp:txBody>
      <dsp:txXfrm>
        <a:off x="1572768" y="5082321"/>
        <a:ext cx="5742432" cy="474983"/>
      </dsp:txXfrm>
    </dsp:sp>
    <dsp:sp modelId="{5D8B69AE-B528-41D7-894D-549A8E3A3B99}">
      <dsp:nvSpPr>
        <dsp:cNvPr id="0" name=""/>
        <dsp:cNvSpPr/>
      </dsp:nvSpPr>
      <dsp:spPr>
        <a:xfrm>
          <a:off x="1463040" y="5557305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4B4F1-0C10-4D66-9FAF-01F52FD5A611}">
      <dsp:nvSpPr>
        <dsp:cNvPr id="0" name=""/>
        <dsp:cNvSpPr/>
      </dsp:nvSpPr>
      <dsp:spPr>
        <a:xfrm>
          <a:off x="1572768" y="5581054"/>
          <a:ext cx="5742432" cy="474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Podemos modificar los ángulos de inclinación del respaldo cuando está en modo cama</a:t>
          </a:r>
          <a:endParaRPr lang="es-MX" sz="1300" b="0" kern="1200" dirty="0"/>
        </a:p>
      </dsp:txBody>
      <dsp:txXfrm>
        <a:off x="1572768" y="5581054"/>
        <a:ext cx="5742432" cy="474983"/>
      </dsp:txXfrm>
    </dsp:sp>
    <dsp:sp modelId="{397B928A-8E5E-49E3-8DDD-8F0452D53810}">
      <dsp:nvSpPr>
        <dsp:cNvPr id="0" name=""/>
        <dsp:cNvSpPr/>
      </dsp:nvSpPr>
      <dsp:spPr>
        <a:xfrm>
          <a:off x="1463040" y="6056037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75C5B-4E64-4942-83CD-19B2E3E2AD09}">
      <dsp:nvSpPr>
        <dsp:cNvPr id="0" name=""/>
        <dsp:cNvSpPr/>
      </dsp:nvSpPr>
      <dsp:spPr>
        <a:xfrm>
          <a:off x="0" y="2500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AE630-622F-4872-8CD1-3510E0769E71}">
      <dsp:nvSpPr>
        <dsp:cNvPr id="0" name=""/>
        <dsp:cNvSpPr/>
      </dsp:nvSpPr>
      <dsp:spPr>
        <a:xfrm>
          <a:off x="0" y="2500"/>
          <a:ext cx="1463040" cy="170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P</a:t>
          </a:r>
        </a:p>
      </dsp:txBody>
      <dsp:txXfrm>
        <a:off x="0" y="2500"/>
        <a:ext cx="1463040" cy="1705424"/>
      </dsp:txXfrm>
    </dsp:sp>
    <dsp:sp modelId="{46357676-2EA9-4460-BE5A-EE04113706FE}">
      <dsp:nvSpPr>
        <dsp:cNvPr id="0" name=""/>
        <dsp:cNvSpPr/>
      </dsp:nvSpPr>
      <dsp:spPr>
        <a:xfrm>
          <a:off x="1572768" y="29147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¿Para qué más podríamos usar este producto en su forma actual, o cómo podríamos usarlo de otra manera?</a:t>
          </a:r>
        </a:p>
      </dsp:txBody>
      <dsp:txXfrm>
        <a:off x="1572768" y="29147"/>
        <a:ext cx="5742432" cy="532945"/>
      </dsp:txXfrm>
    </dsp:sp>
    <dsp:sp modelId="{DE2B814F-F407-4B93-9E7B-C02046A50587}">
      <dsp:nvSpPr>
        <dsp:cNvPr id="0" name=""/>
        <dsp:cNvSpPr/>
      </dsp:nvSpPr>
      <dsp:spPr>
        <a:xfrm>
          <a:off x="1463040" y="562093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65339-ECEB-4DFC-B6B1-022E30D52D44}">
      <dsp:nvSpPr>
        <dsp:cNvPr id="0" name=""/>
        <dsp:cNvSpPr/>
      </dsp:nvSpPr>
      <dsp:spPr>
        <a:xfrm>
          <a:off x="1572768" y="588740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Además de servir como cama y mesa, se puede diseñar para que la estructura incluya soportes ocultos que conviertan el mueble en una barra para ejercicios o estiramientos</a:t>
          </a:r>
        </a:p>
      </dsp:txBody>
      <dsp:txXfrm>
        <a:off x="1572768" y="588740"/>
        <a:ext cx="5742432" cy="532945"/>
      </dsp:txXfrm>
    </dsp:sp>
    <dsp:sp modelId="{E3984042-8943-4C22-817C-0B2EEDB7F733}">
      <dsp:nvSpPr>
        <dsp:cNvPr id="0" name=""/>
        <dsp:cNvSpPr/>
      </dsp:nvSpPr>
      <dsp:spPr>
        <a:xfrm>
          <a:off x="1463040" y="1121685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F09E5-261E-436E-803A-3F4B7A583C17}">
      <dsp:nvSpPr>
        <dsp:cNvPr id="0" name=""/>
        <dsp:cNvSpPr/>
      </dsp:nvSpPr>
      <dsp:spPr>
        <a:xfrm>
          <a:off x="1572768" y="1148332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Se podría usar como cama infantil para ahorrar espacio en cuartos pequeños, con una opción para agregar barreras laterales para mayor seguridad.</a:t>
          </a:r>
        </a:p>
      </dsp:txBody>
      <dsp:txXfrm>
        <a:off x="1572768" y="1148332"/>
        <a:ext cx="5742432" cy="532945"/>
      </dsp:txXfrm>
    </dsp:sp>
    <dsp:sp modelId="{01DB2DDE-9D00-42EC-97F3-F2E21CC3C751}">
      <dsp:nvSpPr>
        <dsp:cNvPr id="0" name=""/>
        <dsp:cNvSpPr/>
      </dsp:nvSpPr>
      <dsp:spPr>
        <a:xfrm>
          <a:off x="1463040" y="1681277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65A02-04E1-4AE1-9A96-09CE96918229}">
      <dsp:nvSpPr>
        <dsp:cNvPr id="0" name=""/>
        <dsp:cNvSpPr/>
      </dsp:nvSpPr>
      <dsp:spPr>
        <a:xfrm>
          <a:off x="0" y="1707925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EDA01-9AFF-4A28-A777-6E1A486E2AC4}">
      <dsp:nvSpPr>
        <dsp:cNvPr id="0" name=""/>
        <dsp:cNvSpPr/>
      </dsp:nvSpPr>
      <dsp:spPr>
        <a:xfrm>
          <a:off x="0" y="1707925"/>
          <a:ext cx="1463040" cy="170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E</a:t>
          </a:r>
        </a:p>
      </dsp:txBody>
      <dsp:txXfrm>
        <a:off x="0" y="1707925"/>
        <a:ext cx="1463040" cy="1705424"/>
      </dsp:txXfrm>
    </dsp:sp>
    <dsp:sp modelId="{FB9813C1-C283-49EF-99A9-0827802541B9}">
      <dsp:nvSpPr>
        <dsp:cNvPr id="0" name=""/>
        <dsp:cNvSpPr/>
      </dsp:nvSpPr>
      <dsp:spPr>
        <a:xfrm>
          <a:off x="1572768" y="1734572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¿Qué partes o características del producto actual se pueden eliminar sin afectar su funcionalidad, o incluso mejorarla?</a:t>
          </a:r>
        </a:p>
      </dsp:txBody>
      <dsp:txXfrm>
        <a:off x="1572768" y="1734572"/>
        <a:ext cx="5742432" cy="532945"/>
      </dsp:txXfrm>
    </dsp:sp>
    <dsp:sp modelId="{E2F02034-D20D-4148-84FE-7FF379BC8322}">
      <dsp:nvSpPr>
        <dsp:cNvPr id="0" name=""/>
        <dsp:cNvSpPr/>
      </dsp:nvSpPr>
      <dsp:spPr>
        <a:xfrm>
          <a:off x="1463040" y="2267517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81994-8D96-4229-B088-406EC230D547}">
      <dsp:nvSpPr>
        <dsp:cNvPr id="0" name=""/>
        <dsp:cNvSpPr/>
      </dsp:nvSpPr>
      <dsp:spPr>
        <a:xfrm>
          <a:off x="1572768" y="2294164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Eliminar elementos decorativos o acabados innecesarios para conseguir un diseño minimalista y más económico, enfocándose en lo funcional.</a:t>
          </a:r>
        </a:p>
      </dsp:txBody>
      <dsp:txXfrm>
        <a:off x="1572768" y="2294164"/>
        <a:ext cx="5742432" cy="532945"/>
      </dsp:txXfrm>
    </dsp:sp>
    <dsp:sp modelId="{5C540BB1-2687-44E9-92A6-D3AEA3641C01}">
      <dsp:nvSpPr>
        <dsp:cNvPr id="0" name=""/>
        <dsp:cNvSpPr/>
      </dsp:nvSpPr>
      <dsp:spPr>
        <a:xfrm>
          <a:off x="1463040" y="2827110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7E57A-7873-4AD9-9504-3A0446B27CB3}">
      <dsp:nvSpPr>
        <dsp:cNvPr id="0" name=""/>
        <dsp:cNvSpPr/>
      </dsp:nvSpPr>
      <dsp:spPr>
        <a:xfrm>
          <a:off x="1572768" y="2853757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Eliminar la necesidad de herramientas para armar o desarmar las partes móviles, haciendo que todo el proceso de transformación sea intuitivo y basado en mecanismos simples.</a:t>
          </a:r>
        </a:p>
      </dsp:txBody>
      <dsp:txXfrm>
        <a:off x="1572768" y="2853757"/>
        <a:ext cx="5742432" cy="532945"/>
      </dsp:txXfrm>
    </dsp:sp>
    <dsp:sp modelId="{C586D381-6807-47A4-9674-C95482D9259A}">
      <dsp:nvSpPr>
        <dsp:cNvPr id="0" name=""/>
        <dsp:cNvSpPr/>
      </dsp:nvSpPr>
      <dsp:spPr>
        <a:xfrm>
          <a:off x="1463040" y="3386702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AEB50-6639-48A5-87F1-0C1FFE0DD3F0}">
      <dsp:nvSpPr>
        <dsp:cNvPr id="0" name=""/>
        <dsp:cNvSpPr/>
      </dsp:nvSpPr>
      <dsp:spPr>
        <a:xfrm>
          <a:off x="0" y="3413349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118F-A6F1-40FB-9529-D1244394FD06}">
      <dsp:nvSpPr>
        <dsp:cNvPr id="0" name=""/>
        <dsp:cNvSpPr/>
      </dsp:nvSpPr>
      <dsp:spPr>
        <a:xfrm>
          <a:off x="0" y="3413349"/>
          <a:ext cx="1463040" cy="170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R</a:t>
          </a:r>
        </a:p>
      </dsp:txBody>
      <dsp:txXfrm>
        <a:off x="0" y="3413349"/>
        <a:ext cx="1463040" cy="1705424"/>
      </dsp:txXfrm>
    </dsp:sp>
    <dsp:sp modelId="{DB6F1C39-F16B-4858-A47F-EBBB9E9BDB15}">
      <dsp:nvSpPr>
        <dsp:cNvPr id="0" name=""/>
        <dsp:cNvSpPr/>
      </dsp:nvSpPr>
      <dsp:spPr>
        <a:xfrm>
          <a:off x="1572768" y="3439997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¿Podemos reorganizar el producto o cambiar el orden de las funciones para mejorar su uso o hacerlo más eficiente?</a:t>
          </a:r>
        </a:p>
      </dsp:txBody>
      <dsp:txXfrm>
        <a:off x="1572768" y="3439997"/>
        <a:ext cx="5742432" cy="532945"/>
      </dsp:txXfrm>
    </dsp:sp>
    <dsp:sp modelId="{7C238008-62F2-4F2B-83E5-9A4B1C9F75BD}">
      <dsp:nvSpPr>
        <dsp:cNvPr id="0" name=""/>
        <dsp:cNvSpPr/>
      </dsp:nvSpPr>
      <dsp:spPr>
        <a:xfrm>
          <a:off x="1463040" y="3972942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9780F-F78D-48F5-8835-7145A5B6992C}">
      <dsp:nvSpPr>
        <dsp:cNvPr id="0" name=""/>
        <dsp:cNvSpPr/>
      </dsp:nvSpPr>
      <dsp:spPr>
        <a:xfrm>
          <a:off x="1572768" y="3999589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Reorganizar la estructura de modo que la cama esté arriba y el almacenamiento abajo (litera inversa), optimizando el espacio para habitaciones extremadamente pequeñas.</a:t>
          </a:r>
        </a:p>
      </dsp:txBody>
      <dsp:txXfrm>
        <a:off x="1572768" y="3999589"/>
        <a:ext cx="5742432" cy="532945"/>
      </dsp:txXfrm>
    </dsp:sp>
    <dsp:sp modelId="{9C474DC2-AAEA-459E-9DF9-3E7E78AF6609}">
      <dsp:nvSpPr>
        <dsp:cNvPr id="0" name=""/>
        <dsp:cNvSpPr/>
      </dsp:nvSpPr>
      <dsp:spPr>
        <a:xfrm>
          <a:off x="1463040" y="4532534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EF0E9-FADE-4219-BED0-ED5B12F17F2C}">
      <dsp:nvSpPr>
        <dsp:cNvPr id="0" name=""/>
        <dsp:cNvSpPr/>
      </dsp:nvSpPr>
      <dsp:spPr>
        <a:xfrm>
          <a:off x="1572768" y="4559181"/>
          <a:ext cx="5742432" cy="53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Invertir la función de la cama para que sea desplegable desde la pared en lugar de plegarse hacia el suelo, liberando espacio durante el día sin sacrificar comodidad.</a:t>
          </a:r>
        </a:p>
      </dsp:txBody>
      <dsp:txXfrm>
        <a:off x="1572768" y="4559181"/>
        <a:ext cx="5742432" cy="532945"/>
      </dsp:txXfrm>
    </dsp:sp>
    <dsp:sp modelId="{55B9102F-B04D-4937-84FF-E1A6B17C097E}">
      <dsp:nvSpPr>
        <dsp:cNvPr id="0" name=""/>
        <dsp:cNvSpPr/>
      </dsp:nvSpPr>
      <dsp:spPr>
        <a:xfrm>
          <a:off x="1463040" y="5092127"/>
          <a:ext cx="58521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0BCE2-3C4D-4CF6-AFBB-CB21282F1838}">
      <dsp:nvSpPr>
        <dsp:cNvPr id="0" name=""/>
        <dsp:cNvSpPr/>
      </dsp:nvSpPr>
      <dsp:spPr>
        <a:xfrm>
          <a:off x="-6963006" y="-1064508"/>
          <a:ext cx="8286626" cy="8286626"/>
        </a:xfrm>
        <a:prstGeom prst="blockArc">
          <a:avLst>
            <a:gd name="adj1" fmla="val 18900000"/>
            <a:gd name="adj2" fmla="val 2700000"/>
            <a:gd name="adj3" fmla="val 261"/>
          </a:avLst>
        </a:pr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415B8-9F16-44BF-B892-36261E04537B}">
      <dsp:nvSpPr>
        <dsp:cNvPr id="0" name=""/>
        <dsp:cNvSpPr/>
      </dsp:nvSpPr>
      <dsp:spPr>
        <a:xfrm>
          <a:off x="578000" y="384727"/>
          <a:ext cx="6648946" cy="7699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146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Multifuncionalidad: </a:t>
          </a:r>
          <a:r>
            <a:rPr lang="es-MX" sz="1100" b="0" kern="1200" dirty="0"/>
            <a:t>La cama se transforma fácilmente en una mesa de trabajo o un mueble con espacio de almacenamiento, ofreciendo tres soluciones en un solo producto.</a:t>
          </a:r>
          <a:endParaRPr lang="es-ES" sz="1100" b="0" kern="1200" dirty="0"/>
        </a:p>
      </dsp:txBody>
      <dsp:txXfrm>
        <a:off x="578000" y="384727"/>
        <a:ext cx="6648946" cy="769947"/>
      </dsp:txXfrm>
    </dsp:sp>
    <dsp:sp modelId="{15C78BCF-DA92-4CA5-BB68-873EB5D84188}">
      <dsp:nvSpPr>
        <dsp:cNvPr id="0" name=""/>
        <dsp:cNvSpPr/>
      </dsp:nvSpPr>
      <dsp:spPr>
        <a:xfrm>
          <a:off x="96783" y="288483"/>
          <a:ext cx="962434" cy="962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AA9D8-D2C7-4C25-8055-C117AEB4B275}">
      <dsp:nvSpPr>
        <dsp:cNvPr id="0" name=""/>
        <dsp:cNvSpPr/>
      </dsp:nvSpPr>
      <dsp:spPr>
        <a:xfrm>
          <a:off x="1129722" y="1539279"/>
          <a:ext cx="6097224" cy="769947"/>
        </a:xfrm>
        <a:prstGeom prst="rect">
          <a:avLst/>
        </a:prstGeom>
        <a:solidFill>
          <a:schemeClr val="accent4">
            <a:hueOff val="-382089"/>
            <a:satOff val="-2561"/>
            <a:lumOff val="-264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146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Diseño modular y minimalista: </a:t>
          </a:r>
          <a:r>
            <a:rPr lang="es-MX" sz="1100" b="0" kern="1200" dirty="0"/>
            <a:t>Permite que se integre en cualquier ambiente moderno, sin comprometer el estilo o la estética.</a:t>
          </a:r>
          <a:endParaRPr lang="es-ES" sz="1100" b="0" kern="1200" dirty="0"/>
        </a:p>
      </dsp:txBody>
      <dsp:txXfrm>
        <a:off x="1129722" y="1539279"/>
        <a:ext cx="6097224" cy="769947"/>
      </dsp:txXfrm>
    </dsp:sp>
    <dsp:sp modelId="{F17D1E29-CE19-4733-9456-D7397A04932B}">
      <dsp:nvSpPr>
        <dsp:cNvPr id="0" name=""/>
        <dsp:cNvSpPr/>
      </dsp:nvSpPr>
      <dsp:spPr>
        <a:xfrm>
          <a:off x="648505" y="1443035"/>
          <a:ext cx="962434" cy="962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-382089"/>
              <a:satOff val="-2561"/>
              <a:lumOff val="-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403A-BDB9-4ADA-ABE4-511A63F8F8E7}">
      <dsp:nvSpPr>
        <dsp:cNvPr id="0" name=""/>
        <dsp:cNvSpPr/>
      </dsp:nvSpPr>
      <dsp:spPr>
        <a:xfrm>
          <a:off x="1299056" y="2693830"/>
          <a:ext cx="5927890" cy="769947"/>
        </a:xfrm>
        <a:prstGeom prst="rect">
          <a:avLst/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146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Ergonomía: </a:t>
          </a:r>
          <a:r>
            <a:rPr lang="es-MX" sz="1100" b="0" kern="1200" dirty="0"/>
            <a:t>El diseño está pensado para ser fácil de usar y cómodo, tanto en su forma de cama como en su función de mesa</a:t>
          </a:r>
          <a:endParaRPr lang="es-ES" sz="1100" b="0" kern="1200" dirty="0"/>
        </a:p>
      </dsp:txBody>
      <dsp:txXfrm>
        <a:off x="1299056" y="2693830"/>
        <a:ext cx="5927890" cy="769947"/>
      </dsp:txXfrm>
    </dsp:sp>
    <dsp:sp modelId="{D5749A77-5CCD-4582-947A-859F09EACB76}">
      <dsp:nvSpPr>
        <dsp:cNvPr id="0" name=""/>
        <dsp:cNvSpPr/>
      </dsp:nvSpPr>
      <dsp:spPr>
        <a:xfrm>
          <a:off x="817839" y="2597587"/>
          <a:ext cx="962434" cy="962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-764177"/>
              <a:satOff val="-5123"/>
              <a:lumOff val="-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54567-D629-4392-931F-7DE8C8A618F4}">
      <dsp:nvSpPr>
        <dsp:cNvPr id="0" name=""/>
        <dsp:cNvSpPr/>
      </dsp:nvSpPr>
      <dsp:spPr>
        <a:xfrm>
          <a:off x="1129722" y="3848382"/>
          <a:ext cx="6097224" cy="769947"/>
        </a:xfrm>
        <a:prstGeom prst="rect">
          <a:avLst/>
        </a:prstGeom>
        <a:solidFill>
          <a:schemeClr val="accent4">
            <a:hueOff val="-1146266"/>
            <a:satOff val="-7684"/>
            <a:lumOff val="-794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146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Sostenibilidad: </a:t>
          </a:r>
          <a:r>
            <a:rPr lang="es-MX" sz="1100" b="0" kern="1200" dirty="0"/>
            <a:t>El uso de materiales reciclados y procesos eco-amigables atrae a consumidores conscientes del medio ambiente.</a:t>
          </a:r>
          <a:endParaRPr lang="es-ES" sz="1100" b="0" kern="1200" dirty="0"/>
        </a:p>
      </dsp:txBody>
      <dsp:txXfrm>
        <a:off x="1129722" y="3848382"/>
        <a:ext cx="6097224" cy="769947"/>
      </dsp:txXfrm>
    </dsp:sp>
    <dsp:sp modelId="{55AF80EF-4B0C-48B3-A8A2-5BAF73066F96}">
      <dsp:nvSpPr>
        <dsp:cNvPr id="0" name=""/>
        <dsp:cNvSpPr/>
      </dsp:nvSpPr>
      <dsp:spPr>
        <a:xfrm>
          <a:off x="648505" y="3752139"/>
          <a:ext cx="962434" cy="962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-1146266"/>
              <a:satOff val="-7684"/>
              <a:lumOff val="-7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EA5CA-C58F-44EC-94BF-5BF727C4074C}">
      <dsp:nvSpPr>
        <dsp:cNvPr id="0" name=""/>
        <dsp:cNvSpPr/>
      </dsp:nvSpPr>
      <dsp:spPr>
        <a:xfrm>
          <a:off x="578000" y="5002934"/>
          <a:ext cx="6648946" cy="769947"/>
        </a:xfrm>
        <a:prstGeom prst="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1146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 dirty="0"/>
            <a:t>Personalización: </a:t>
          </a:r>
          <a:r>
            <a:rPr lang="es-MX" sz="1100" b="0" kern="1200" dirty="0"/>
            <a:t>Los usuarios pueden elegir entre diferentes colores y acabados, lo que hace que el producto se ajuste a sus gustos personales y estilos decorativos.</a:t>
          </a:r>
          <a:endParaRPr lang="es-ES" sz="1100" b="0" kern="1200" dirty="0"/>
        </a:p>
      </dsp:txBody>
      <dsp:txXfrm>
        <a:off x="578000" y="5002934"/>
        <a:ext cx="6648946" cy="769947"/>
      </dsp:txXfrm>
    </dsp:sp>
    <dsp:sp modelId="{7AD6B379-3685-46A8-ACC7-BBD5D2BE696B}">
      <dsp:nvSpPr>
        <dsp:cNvPr id="0" name=""/>
        <dsp:cNvSpPr/>
      </dsp:nvSpPr>
      <dsp:spPr>
        <a:xfrm>
          <a:off x="96783" y="4906690"/>
          <a:ext cx="962434" cy="962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-1528355"/>
              <a:satOff val="-10245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BE072-5210-420B-B66E-34A92F9DC8BB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8C92F-4C32-41C0-9BFC-AE0DA4F8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88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8C92F-4C32-41C0-9BFC-AE0DA4F825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03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17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8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64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4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2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83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5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3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6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66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AF6019-9F0A-46BC-899D-E05EE2437FD7}" type="datetimeFigureOut">
              <a:rPr lang="es-PE" smtClean="0"/>
              <a:t>23/10/2024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92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D281F-84E0-3110-5BC0-988BA665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862916"/>
            <a:ext cx="7255660" cy="2118028"/>
          </a:xfrm>
        </p:spPr>
        <p:txBody>
          <a:bodyPr>
            <a:no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Gestión de la creatividad e innovación</a:t>
            </a:r>
            <a:br>
              <a:rPr lang="es-MX" sz="4400" dirty="0">
                <a:solidFill>
                  <a:schemeClr val="tx1"/>
                </a:solidFill>
              </a:rPr>
            </a:br>
            <a:r>
              <a:rPr lang="es-MX" sz="4400" b="1" dirty="0">
                <a:solidFill>
                  <a:schemeClr val="tx1"/>
                </a:solidFill>
              </a:rPr>
              <a:t>EV. PARCIAL – NRC 2283</a:t>
            </a:r>
            <a:endParaRPr lang="es-PE" sz="4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EC0C3B-C3E3-D5A3-6B4E-2AD9139A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819" y="4129347"/>
            <a:ext cx="2143033" cy="167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46C2D-EECB-862E-1361-E76337721719}"/>
              </a:ext>
            </a:extLst>
          </p:cNvPr>
          <p:cNvSpPr txBox="1">
            <a:spLocks/>
          </p:cNvSpPr>
          <p:nvPr/>
        </p:nvSpPr>
        <p:spPr>
          <a:xfrm>
            <a:off x="9741423" y="1052419"/>
            <a:ext cx="2053824" cy="6381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chemeClr val="tx1"/>
                </a:solidFill>
              </a:rPr>
              <a:t>2024-02</a:t>
            </a:r>
            <a:endParaRPr lang="es-PE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19B314-5D5D-C88A-1DAA-09BBC3115952}"/>
              </a:ext>
            </a:extLst>
          </p:cNvPr>
          <p:cNvSpPr txBox="1">
            <a:spLocks/>
          </p:cNvSpPr>
          <p:nvPr/>
        </p:nvSpPr>
        <p:spPr>
          <a:xfrm>
            <a:off x="352148" y="4318850"/>
            <a:ext cx="6758866" cy="167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Christopher David</a:t>
            </a:r>
            <a:br>
              <a:rPr lang="es-MX" sz="3600" dirty="0"/>
            </a:br>
            <a:r>
              <a:rPr lang="es-MX" sz="3600" dirty="0"/>
              <a:t>Pinedo Gutiérrez.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98773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ED0B5-A89D-AF30-E140-94C556DB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</a:t>
            </a:r>
            <a:br>
              <a:rPr lang="es-MX" dirty="0"/>
            </a:br>
            <a:r>
              <a:rPr lang="es-MX" dirty="0"/>
              <a:t>Propuesta final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15977-24F4-4437-7B58-AA9FF03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3356" y="4620637"/>
            <a:ext cx="7582125" cy="1420239"/>
          </a:xfrm>
        </p:spPr>
        <p:txBody>
          <a:bodyPr>
            <a:normAutofit/>
          </a:bodyPr>
          <a:lstStyle/>
          <a:p>
            <a:r>
              <a:rPr lang="es-MX" dirty="0"/>
              <a:t>Conclusiones:</a:t>
            </a:r>
          </a:p>
          <a:p>
            <a:r>
              <a:rPr lang="es-MX" dirty="0"/>
              <a:t>En un mundo donde los hogares y oficinas suelen ser pequeños, SwitchBed® ofrece una solución todo en uno que se adapta fácilmente a distintos ambientes.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EAAB886-5A8E-8E71-234B-3EEBD2033273}"/>
              </a:ext>
            </a:extLst>
          </p:cNvPr>
          <p:cNvSpPr txBox="1">
            <a:spLocks/>
          </p:cNvSpPr>
          <p:nvPr/>
        </p:nvSpPr>
        <p:spPr>
          <a:xfrm>
            <a:off x="3926598" y="2003896"/>
            <a:ext cx="3832966" cy="107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MX" sz="4400" b="1" dirty="0">
                <a:latin typeface="Arial Black" panose="020B0A04020102020204" pitchFamily="34" charset="0"/>
              </a:rPr>
              <a:t>SwitchBed</a:t>
            </a:r>
            <a:r>
              <a:rPr lang="es-MX" sz="4400" b="1" dirty="0"/>
              <a:t>®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s-MX" b="1" dirty="0"/>
              <a:t>“ Espacio que se acomoda a ti 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27C2C1-BD2C-59E1-FE5E-22EEF2140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01" y="836578"/>
            <a:ext cx="3404680" cy="34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1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8E228-0C6C-E8E0-FD85-E5827D6D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1. Descripción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4C8F4-7323-CCCA-8461-020B4D11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Producto: </a:t>
            </a:r>
          </a:p>
          <a:p>
            <a:pPr marL="0" indent="0">
              <a:buNone/>
            </a:pPr>
            <a:r>
              <a:rPr lang="es-MX" dirty="0"/>
              <a:t>	Cama multifuncional 3 en 1 ( Cama, mueble y mesa )</a:t>
            </a:r>
          </a:p>
          <a:p>
            <a:r>
              <a:rPr lang="es-MX" dirty="0"/>
              <a:t>Nombre:</a:t>
            </a:r>
          </a:p>
          <a:p>
            <a:pPr marL="502920" lvl="1" indent="0">
              <a:buNone/>
            </a:pPr>
            <a:r>
              <a:rPr lang="es-MX" dirty="0"/>
              <a:t>	</a:t>
            </a:r>
            <a:r>
              <a:rPr lang="es-MX" b="1" dirty="0"/>
              <a:t>SwitchBed®</a:t>
            </a:r>
          </a:p>
          <a:p>
            <a:r>
              <a:rPr lang="es-MX" dirty="0"/>
              <a:t>Descripción:</a:t>
            </a:r>
          </a:p>
          <a:p>
            <a:pPr marL="0" indent="0">
              <a:buNone/>
            </a:pPr>
            <a:r>
              <a:rPr lang="es-MX" dirty="0"/>
              <a:t>	 SwitchBed® es un mueble multifuncional diseñado para 	espacios pequeños o como cama auxiliar para visitas.</a:t>
            </a:r>
          </a:p>
          <a:p>
            <a:pPr marL="0" indent="0">
              <a:buNone/>
            </a:pPr>
            <a:r>
              <a:rPr lang="es-MX" dirty="0"/>
              <a:t>	Esta cama tiene la capacidad de transformarse en tres 	configuraciones diferentes: una cama cómoda, un mueble 	de almacenamiento y una mesa funcional.</a:t>
            </a:r>
          </a:p>
          <a:p>
            <a:pPr marL="0" indent="0">
              <a:buNone/>
            </a:pPr>
            <a:r>
              <a:rPr lang="es-MX" dirty="0"/>
              <a:t>	La estructura permite optimizar el uso del espacio sin 	sacrificar comodidad ni diseño, lo que la convierte en una 	opción perfecta para departamentos pequeños, oficinas o 	incluso para uso ocasional en casas más grandes como 	cama de invitados.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0670-2D5D-2DEA-FA3C-AE6C9DAE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2. Público Objetivo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DEBC3-41E5-E17F-B781-EC9E2E29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474714"/>
            <a:ext cx="7842834" cy="5169278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Estilo de vida:</a:t>
            </a:r>
          </a:p>
          <a:p>
            <a:pPr marL="0" indent="0">
              <a:buNone/>
            </a:pPr>
            <a:r>
              <a:rPr lang="es-MX" dirty="0"/>
              <a:t>	Personas que viven en ambientes pequeños, como 	departamentos de una o dos habitaciones, estudios o espacios 	compartidos. También es ideal para aquellos que buscan una cama 	auxiliar para visitas en casas con espacio limitado.</a:t>
            </a:r>
          </a:p>
          <a:p>
            <a:r>
              <a:rPr lang="es-MX" dirty="0"/>
              <a:t>Hábitos de consumo:</a:t>
            </a:r>
          </a:p>
          <a:p>
            <a:pPr marL="0" indent="0">
              <a:buNone/>
            </a:pPr>
            <a:r>
              <a:rPr lang="es-MX" dirty="0"/>
              <a:t>	Prefieren productos prácticos y funcionales que les permitan 	maximizar el espacio en su hogar sin sacrificar la estética. Tienen 	interés en soluciones inteligentes para muebles que puedan cumplir 	múltiples funciones.</a:t>
            </a:r>
          </a:p>
          <a:p>
            <a:r>
              <a:rPr lang="es-MX" dirty="0"/>
              <a:t>beneficio para público: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b="1" dirty="0"/>
              <a:t>SwitchBed® </a:t>
            </a:r>
            <a:r>
              <a:rPr lang="es-MX" dirty="0"/>
              <a:t>será especialmente útil para personas con 	espacio 	limitado, ya que podrán tener tres funciones en un solo 	mueble. Podrán usarla diariamente como cama y mueble, y al tener 	visitas, fácilmente la pueden transformar en una cama adicional. 	También es ideal para estudiantes o profesionales que trabajan 	desde casa, ya que la cama puede convertirse en un escritorio.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0E01734-8005-D6A1-7086-600B701A6AC6}"/>
              </a:ext>
            </a:extLst>
          </p:cNvPr>
          <p:cNvSpPr txBox="1">
            <a:spLocks/>
          </p:cNvSpPr>
          <p:nvPr/>
        </p:nvSpPr>
        <p:spPr>
          <a:xfrm>
            <a:off x="7790685" y="498688"/>
            <a:ext cx="3667328" cy="125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900" dirty="0"/>
              <a:t>Edad:</a:t>
            </a:r>
          </a:p>
          <a:p>
            <a:pPr marL="0" indent="0">
              <a:buFont typeface="Wingdings 2" pitchFamily="18" charset="2"/>
              <a:buNone/>
            </a:pPr>
            <a:r>
              <a:rPr lang="es-MX" sz="1900" dirty="0"/>
              <a:t>	25-50 años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3677C2A-D59F-FA1F-B262-8BB95D7B6436}"/>
              </a:ext>
            </a:extLst>
          </p:cNvPr>
          <p:cNvSpPr txBox="1">
            <a:spLocks/>
          </p:cNvSpPr>
          <p:nvPr/>
        </p:nvSpPr>
        <p:spPr>
          <a:xfrm>
            <a:off x="3869268" y="500317"/>
            <a:ext cx="3667328" cy="125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900" dirty="0"/>
              <a:t>Género:</a:t>
            </a:r>
          </a:p>
          <a:p>
            <a:pPr marL="0" indent="0">
              <a:buFont typeface="Wingdings 2" pitchFamily="18" charset="2"/>
              <a:buNone/>
            </a:pPr>
            <a:r>
              <a:rPr lang="es-MX" sz="1900" dirty="0"/>
              <a:t>	Sin distinción de género</a:t>
            </a:r>
          </a:p>
        </p:txBody>
      </p:sp>
    </p:spTree>
    <p:extLst>
      <p:ext uri="{BB962C8B-B14F-4D97-AF65-F5344CB8AC3E}">
        <p14:creationId xmlns:p14="http://schemas.microsoft.com/office/powerpoint/2010/main" val="17881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7B011-977B-830E-7544-794A37C5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Técnicas creativas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482F5-B7E7-5773-8546-67B214DA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408562"/>
            <a:ext cx="7803923" cy="6099242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Para la creación de </a:t>
            </a:r>
            <a:r>
              <a:rPr lang="es-MX" b="1" dirty="0"/>
              <a:t>SwitchBed®</a:t>
            </a:r>
            <a:r>
              <a:rPr lang="es-MX" dirty="0"/>
              <a:t> se utilizaron dos técnicas de creatividad:</a:t>
            </a:r>
          </a:p>
          <a:p>
            <a:r>
              <a:rPr lang="es-MX" b="1" dirty="0"/>
              <a:t>Mapa Mental:</a:t>
            </a:r>
          </a:p>
          <a:p>
            <a:pPr lvl="1"/>
            <a:r>
              <a:rPr lang="es-MX" b="1" dirty="0"/>
              <a:t>Función</a:t>
            </a:r>
            <a:r>
              <a:rPr lang="es-MX" dirty="0"/>
              <a:t>: Se pensó en una cama que pudiera cumplir tres funciones clave: ser una cama, un mueble de almacenamiento y una mesa.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Uso</a:t>
            </a:r>
            <a:r>
              <a:rPr lang="es-MX" dirty="0"/>
              <a:t>: Se definió su uso en hogares y oficinas.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Materiales</a:t>
            </a:r>
            <a:r>
              <a:rPr lang="es-MX" dirty="0"/>
              <a:t>: Se eligieron materiales como madera para la estructura, metales para refuerzos, y tapizados en tela y cuero.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Diseño</a:t>
            </a:r>
            <a:r>
              <a:rPr lang="es-MX" dirty="0"/>
              <a:t>: Se opto por diseños de tipo minimalista, vintage y escandinavo.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Ergonomía</a:t>
            </a:r>
            <a:r>
              <a:rPr lang="es-MX" dirty="0"/>
              <a:t>: La cama se diseñó con mecanismos fáciles de usar, para que la transformación entre sus tres configuraciones sea rápida y cómoda.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Método SCAMPER: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Sustituir</a:t>
            </a:r>
            <a:r>
              <a:rPr lang="es-MX" dirty="0"/>
              <a:t>: Se sustituyeron materiales tradicionales por opciones sostenibles, como maderas recicladas y procesos de baja huella de carbono.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Combinar</a:t>
            </a:r>
            <a:r>
              <a:rPr lang="es-MX" dirty="0"/>
              <a:t>: Se combinaron tres funciones (cama, mesa, y mueble) en un solo producto.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Adaptar</a:t>
            </a:r>
            <a:r>
              <a:rPr lang="es-MX" dirty="0"/>
              <a:t>: Se adaptó el diseño para que funcione tanto en hogares como en oficinas.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Modificar</a:t>
            </a:r>
            <a:r>
              <a:rPr lang="es-MX" dirty="0"/>
              <a:t>: Se ajustaron los mecanismos para que la cama se transforme de manera fácil y rápida, sin necesidad de herramientas adicionales.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Eliminar</a:t>
            </a:r>
            <a:r>
              <a:rPr lang="es-MX" dirty="0"/>
              <a:t>: Se eliminaron elementos decorativos innecesarios para mantener un diseño limpio y funcional.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Reorganizar</a:t>
            </a:r>
            <a:r>
              <a:rPr lang="es-MX" dirty="0"/>
              <a:t>: Se reorganizó la estructura del mueble para optimizar el espacio disponible, permitiendo más almacenamiento debajo de la cama.</a:t>
            </a:r>
          </a:p>
        </p:txBody>
      </p:sp>
    </p:spTree>
    <p:extLst>
      <p:ext uri="{BB962C8B-B14F-4D97-AF65-F5344CB8AC3E}">
        <p14:creationId xmlns:p14="http://schemas.microsoft.com/office/powerpoint/2010/main" val="61900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3.1.</a:t>
            </a:r>
            <a:br>
              <a:rPr lang="es-MX" dirty="0"/>
            </a:br>
            <a:r>
              <a:rPr lang="es-MX" dirty="0"/>
              <a:t>Técnica creativa 01:</a:t>
            </a:r>
            <a:br>
              <a:rPr lang="es-MX" dirty="0"/>
            </a:br>
            <a:br>
              <a:rPr lang="es-MX" dirty="0"/>
            </a:br>
            <a:r>
              <a:rPr lang="es-MX" dirty="0"/>
              <a:t>Mapa Mental</a:t>
            </a:r>
            <a:endParaRPr lang="es-PE" dirty="0"/>
          </a:p>
        </p:txBody>
      </p:sp>
      <p:graphicFrame>
        <p:nvGraphicFramePr>
          <p:cNvPr id="9" name="Marcador de contenido 10">
            <a:extLst>
              <a:ext uri="{FF2B5EF4-FFF2-40B4-BE49-F238E27FC236}">
                <a16:creationId xmlns:a16="http://schemas.microsoft.com/office/drawing/2014/main" id="{EC6CA452-EBBF-74AC-4833-4CC59EFA3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402823"/>
              </p:ext>
            </p:extLst>
          </p:nvPr>
        </p:nvGraphicFramePr>
        <p:xfrm>
          <a:off x="3447288" y="0"/>
          <a:ext cx="874471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22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3.2.</a:t>
            </a:r>
            <a:br>
              <a:rPr lang="es-MX" dirty="0"/>
            </a:br>
            <a:r>
              <a:rPr lang="es-MX" dirty="0"/>
              <a:t>Técnica creativa 02:</a:t>
            </a:r>
            <a:br>
              <a:rPr lang="es-MX" dirty="0"/>
            </a:br>
            <a:br>
              <a:rPr lang="es-MX" dirty="0"/>
            </a:br>
            <a:r>
              <a:rPr lang="es-MX" dirty="0"/>
              <a:t>SCAMPER </a:t>
            </a:r>
            <a:br>
              <a:rPr lang="es-MX" dirty="0"/>
            </a:br>
            <a:r>
              <a:rPr lang="es-MX" dirty="0"/>
              <a:t>1 / 2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4724A14-6BB0-C23E-485F-0516AAB0E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936026"/>
              </p:ext>
            </p:extLst>
          </p:nvPr>
        </p:nvGraphicFramePr>
        <p:xfrm>
          <a:off x="3868738" y="398834"/>
          <a:ext cx="7315200" cy="6079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325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3.2.</a:t>
            </a:r>
            <a:br>
              <a:rPr lang="es-MX" dirty="0"/>
            </a:br>
            <a:r>
              <a:rPr lang="es-MX" dirty="0"/>
              <a:t>Técnica creativa 02:</a:t>
            </a:r>
            <a:br>
              <a:rPr lang="es-MX" dirty="0"/>
            </a:br>
            <a:br>
              <a:rPr lang="es-MX" dirty="0"/>
            </a:br>
            <a:r>
              <a:rPr lang="es-MX" dirty="0"/>
              <a:t>SCAMPER</a:t>
            </a:r>
            <a:br>
              <a:rPr lang="es-MX" dirty="0"/>
            </a:br>
            <a:r>
              <a:rPr lang="es-MX" dirty="0"/>
              <a:t>2 / 2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4724A14-6BB0-C23E-485F-0516AAB0E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94373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20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C48BD-CFAA-6084-7B09-39A09FAC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/>
              <a:t>4.</a:t>
            </a:r>
            <a:br>
              <a:rPr lang="es-MX" sz="3600" dirty="0"/>
            </a:br>
            <a:r>
              <a:rPr lang="es-MX" sz="3600" dirty="0"/>
              <a:t>Características innovadoras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04663-EFD1-7D41-F206-DF5EE884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554476"/>
            <a:ext cx="7755286" cy="5758775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/>
              <a:t>Marketing y Publicidad:</a:t>
            </a:r>
          </a:p>
          <a:p>
            <a:pPr marL="502920" lvl="1" indent="0">
              <a:buNone/>
            </a:pPr>
            <a:r>
              <a:rPr lang="es-MX" dirty="0"/>
              <a:t>Para promover SwitchBed®, se desarrollará una campaña de marketing enfocada 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Targeting digital</a:t>
            </a:r>
            <a:r>
              <a:rPr lang="es-MX" dirty="0"/>
              <a:t>: Usando redes sociales (Instagram, Pinterest y TikTok), se presentarán videos y gráficos que muestren cómo se transforma fácilmente entre sus diferentes funciones, destacando la </a:t>
            </a:r>
            <a:r>
              <a:rPr lang="es-MX" b="1" dirty="0"/>
              <a:t>versatilidad</a:t>
            </a:r>
            <a:r>
              <a:rPr lang="es-MX" dirty="0"/>
              <a:t> para usuarios jóvenes que buscan maximizar el uso de espacios pequeños.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Colaboración con </a:t>
            </a:r>
            <a:r>
              <a:rPr lang="es-MX" b="1" dirty="0" err="1"/>
              <a:t>influencers</a:t>
            </a:r>
            <a:r>
              <a:rPr lang="es-MX" b="1" dirty="0"/>
              <a:t> de diseño</a:t>
            </a:r>
            <a:r>
              <a:rPr lang="es-MX" dirty="0"/>
              <a:t>: Trabajar con expertos en decoración de interiores y minimalismo que puedan demostrar cómo SwitchBed® encaja perfectamente en hogares pequeños o como solución para oficinas modernas.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Publicidad verde</a:t>
            </a:r>
            <a:r>
              <a:rPr lang="es-MX" dirty="0"/>
              <a:t>: Se resaltará el uso de materiales sostenibles y la conciencia ambiental de la marca, lo que atraerá a un público que valora el impacto ecológico de sus productos.</a:t>
            </a:r>
          </a:p>
          <a:p>
            <a:r>
              <a:rPr lang="es-MX" b="1" dirty="0"/>
              <a:t>Valores Agregados y Beneficios: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Versatilidad</a:t>
            </a:r>
            <a:r>
              <a:rPr lang="es-MX" dirty="0"/>
              <a:t>: SwitchBed® ofrece tres productos en uno, lo que permite que los usuarios maximicen el espacio de su hogar o oficina sin necesidad de comprar múltiples muebles.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Sostenibilidad</a:t>
            </a:r>
            <a:r>
              <a:rPr lang="es-MX" dirty="0"/>
              <a:t>: El uso de materiales reciclados y sostenibles no solo hace que el producto sea más atractivo desde una perspectiva ambiental, sino que también aporta a la reputación de la marca como innovadora y responsable.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Ahorro de espacio y dinero</a:t>
            </a:r>
            <a:r>
              <a:rPr lang="es-MX" dirty="0"/>
              <a:t>: Los usuarios no tendrán que gastar en múltiples muebles separados, ya que con una sola compra obtendrán una cama, un escritorio y un mueble, lo que genera ahorro económico. Además, es ideal para quienes buscan un entorno minimalista sin desorden.</a:t>
            </a:r>
          </a:p>
        </p:txBody>
      </p:sp>
    </p:spTree>
    <p:extLst>
      <p:ext uri="{BB962C8B-B14F-4D97-AF65-F5344CB8AC3E}">
        <p14:creationId xmlns:p14="http://schemas.microsoft.com/office/powerpoint/2010/main" val="79169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4.1.</a:t>
            </a:r>
            <a:br>
              <a:rPr lang="es-MX" sz="3200" dirty="0"/>
            </a:br>
            <a:r>
              <a:rPr lang="es-MX" sz="3200" dirty="0"/>
              <a:t>Características innovadoras:</a:t>
            </a:r>
            <a:br>
              <a:rPr lang="es-MX" sz="3200" dirty="0"/>
            </a:br>
            <a:br>
              <a:rPr lang="es-MX" sz="3200" dirty="0"/>
            </a:br>
            <a:r>
              <a:rPr lang="es-MX" sz="3200" dirty="0"/>
              <a:t>Mejores propuestas</a:t>
            </a:r>
            <a:endParaRPr lang="es-PE" sz="3200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018AE1F-FF74-94D4-4CCC-0AF746A9E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2206"/>
              </p:ext>
            </p:extLst>
          </p:nvPr>
        </p:nvGraphicFramePr>
        <p:xfrm>
          <a:off x="3868738" y="359923"/>
          <a:ext cx="7315200" cy="615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9D77C19B-EBF6-D381-6666-C3B0C80FAB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1856" y="913087"/>
            <a:ext cx="526875" cy="4215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FCB2C6E8-6075-80E0-C238-85E1532BCB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0323" y="2061240"/>
            <a:ext cx="421502" cy="421502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BA8280F-473C-C065-88E6-5E77731F22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18387" y="3213677"/>
            <a:ext cx="526876" cy="421501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FF897262-4858-B379-0786-4CA74DF549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60324" y="4375259"/>
            <a:ext cx="421501" cy="421501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3A58347F-4222-AC61-0B9A-CBACE39759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14542" y="5523412"/>
            <a:ext cx="474189" cy="4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7880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1564</Words>
  <Application>Microsoft Office PowerPoint</Application>
  <PresentationFormat>Panorámica</PresentationFormat>
  <Paragraphs>130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Corbel</vt:lpstr>
      <vt:lpstr>Wingdings 2</vt:lpstr>
      <vt:lpstr>Marco</vt:lpstr>
      <vt:lpstr>Gestión de la creatividad e innovación EV. PARCIAL – NRC 2283</vt:lpstr>
      <vt:lpstr>1. Descripción</vt:lpstr>
      <vt:lpstr>2. Público Objetivo</vt:lpstr>
      <vt:lpstr>3. Técnicas creativas</vt:lpstr>
      <vt:lpstr>3.1. Técnica creativa 01:  Mapa Mental</vt:lpstr>
      <vt:lpstr>3.2. Técnica creativa 02:  SCAMPER  1 / 2</vt:lpstr>
      <vt:lpstr>3.2. Técnica creativa 02:  SCAMPER 2 / 2</vt:lpstr>
      <vt:lpstr>4. Características innovadoras</vt:lpstr>
      <vt:lpstr>4.1. Características innovadoras:  Mejores propuestas</vt:lpstr>
      <vt:lpstr>5. Propuesta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Pinedo</dc:creator>
  <cp:lastModifiedBy>Christopher Pinedo</cp:lastModifiedBy>
  <cp:revision>8</cp:revision>
  <dcterms:created xsi:type="dcterms:W3CDTF">2024-09-26T18:26:34Z</dcterms:created>
  <dcterms:modified xsi:type="dcterms:W3CDTF">2024-10-24T02:29:50Z</dcterms:modified>
</cp:coreProperties>
</file>