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7" r:id="rId6"/>
    <p:sldId id="282" r:id="rId7"/>
    <p:sldId id="324" r:id="rId8"/>
    <p:sldId id="281" r:id="rId9"/>
    <p:sldId id="314" r:id="rId10"/>
    <p:sldId id="319" r:id="rId11"/>
    <p:sldId id="321" r:id="rId12"/>
    <p:sldId id="326" r:id="rId13"/>
  </p:sldIdLst>
  <p:sldSz cx="12192000" cy="6858000"/>
  <p:notesSz cx="13716000" cy="24384000"/>
  <p:defaultTextStyle>
    <a:defPPr rtl="0">
      <a:defRPr lang="es-ES"/>
    </a:defPPr>
    <a:lvl1pPr marL="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5B3F3-3334-4D38-8ADE-BB60BE70838F}" v="4" dt="2024-09-17T15:32:51.71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5" d="100"/>
          <a:sy n="75" d="100"/>
        </p:scale>
        <p:origin x="902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3" d="100"/>
          <a:sy n="33" d="100"/>
        </p:scale>
        <p:origin x="43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emar Hidalgo Sánchez" userId="e688ad94cd9309f6" providerId="LiveId" clId="{21A5B3F3-3334-4D38-8ADE-BB60BE70838F}"/>
    <pc:docChg chg="custSel addSld delSld modSld sldOrd">
      <pc:chgData name="Waldemar Hidalgo Sánchez" userId="e688ad94cd9309f6" providerId="LiveId" clId="{21A5B3F3-3334-4D38-8ADE-BB60BE70838F}" dt="2024-09-17T15:32:51.699" v="141" actId="20577"/>
      <pc:docMkLst>
        <pc:docMk/>
      </pc:docMkLst>
      <pc:sldChg chg="modSp mod">
        <pc:chgData name="Waldemar Hidalgo Sánchez" userId="e688ad94cd9309f6" providerId="LiveId" clId="{21A5B3F3-3334-4D38-8ADE-BB60BE70838F}" dt="2024-09-17T15:32:27.570" v="140" actId="1076"/>
        <pc:sldMkLst>
          <pc:docMk/>
          <pc:sldMk cId="2202437675" sldId="312"/>
        </pc:sldMkLst>
        <pc:spChg chg="mod">
          <ac:chgData name="Waldemar Hidalgo Sánchez" userId="e688ad94cd9309f6" providerId="LiveId" clId="{21A5B3F3-3334-4D38-8ADE-BB60BE70838F}" dt="2024-09-17T15:32:27.570" v="140" actId="1076"/>
          <ac:spMkLst>
            <pc:docMk/>
            <pc:sldMk cId="2202437675" sldId="312"/>
            <ac:spMk id="2" creationId="{4207FF65-A536-F639-8591-ED024C223308}"/>
          </ac:spMkLst>
        </pc:spChg>
      </pc:sldChg>
      <pc:sldChg chg="modSp mod">
        <pc:chgData name="Waldemar Hidalgo Sánchez" userId="e688ad94cd9309f6" providerId="LiveId" clId="{21A5B3F3-3334-4D38-8ADE-BB60BE70838F}" dt="2024-09-17T14:32:15.640" v="2" actId="14100"/>
        <pc:sldMkLst>
          <pc:docMk/>
          <pc:sldMk cId="1131718056" sldId="314"/>
        </pc:sldMkLst>
        <pc:picChg chg="mod">
          <ac:chgData name="Waldemar Hidalgo Sánchez" userId="e688ad94cd9309f6" providerId="LiveId" clId="{21A5B3F3-3334-4D38-8ADE-BB60BE70838F}" dt="2024-09-17T14:32:15.640" v="2" actId="14100"/>
          <ac:picMkLst>
            <pc:docMk/>
            <pc:sldMk cId="1131718056" sldId="314"/>
            <ac:picMk id="9" creationId="{03234633-A794-43B1-46A5-B5ECC19B6BD3}"/>
          </ac:picMkLst>
        </pc:picChg>
      </pc:sldChg>
      <pc:sldChg chg="modSp mod">
        <pc:chgData name="Waldemar Hidalgo Sánchez" userId="e688ad94cd9309f6" providerId="LiveId" clId="{21A5B3F3-3334-4D38-8ADE-BB60BE70838F}" dt="2024-09-17T14:32:27.772" v="4" actId="14100"/>
        <pc:sldMkLst>
          <pc:docMk/>
          <pc:sldMk cId="3969996159" sldId="319"/>
        </pc:sldMkLst>
        <pc:picChg chg="mod">
          <ac:chgData name="Waldemar Hidalgo Sánchez" userId="e688ad94cd9309f6" providerId="LiveId" clId="{21A5B3F3-3334-4D38-8ADE-BB60BE70838F}" dt="2024-09-17T14:32:27.772" v="4" actId="14100"/>
          <ac:picMkLst>
            <pc:docMk/>
            <pc:sldMk cId="3969996159" sldId="319"/>
            <ac:picMk id="12" creationId="{F30714A5-2772-373E-ADC4-EFAA1F1B66D7}"/>
          </ac:picMkLst>
        </pc:picChg>
      </pc:sldChg>
      <pc:sldChg chg="modSp mod">
        <pc:chgData name="Waldemar Hidalgo Sánchez" userId="e688ad94cd9309f6" providerId="LiveId" clId="{21A5B3F3-3334-4D38-8ADE-BB60BE70838F}" dt="2024-09-17T14:32:42.504" v="5" actId="14100"/>
        <pc:sldMkLst>
          <pc:docMk/>
          <pc:sldMk cId="2498021601" sldId="321"/>
        </pc:sldMkLst>
        <pc:picChg chg="mod">
          <ac:chgData name="Waldemar Hidalgo Sánchez" userId="e688ad94cd9309f6" providerId="LiveId" clId="{21A5B3F3-3334-4D38-8ADE-BB60BE70838F}" dt="2024-09-17T14:32:42.504" v="5" actId="14100"/>
          <ac:picMkLst>
            <pc:docMk/>
            <pc:sldMk cId="2498021601" sldId="321"/>
            <ac:picMk id="10" creationId="{777F9169-CEC5-B2F3-30ED-46E0109DD7D2}"/>
          </ac:picMkLst>
        </pc:picChg>
      </pc:sldChg>
      <pc:sldChg chg="add del">
        <pc:chgData name="Waldemar Hidalgo Sánchez" userId="e688ad94cd9309f6" providerId="LiveId" clId="{21A5B3F3-3334-4D38-8ADE-BB60BE70838F}" dt="2024-09-17T15:29:16.707" v="132" actId="2696"/>
        <pc:sldMkLst>
          <pc:docMk/>
          <pc:sldMk cId="1032762677" sldId="325"/>
        </pc:sldMkLst>
      </pc:sldChg>
      <pc:sldChg chg="new del">
        <pc:chgData name="Waldemar Hidalgo Sánchez" userId="e688ad94cd9309f6" providerId="LiveId" clId="{21A5B3F3-3334-4D38-8ADE-BB60BE70838F}" dt="2024-09-17T15:27:58.075" v="8" actId="2696"/>
        <pc:sldMkLst>
          <pc:docMk/>
          <pc:sldMk cId="2478228713" sldId="325"/>
        </pc:sldMkLst>
      </pc:sldChg>
      <pc:sldChg chg="addSp delSp modSp add mod ord">
        <pc:chgData name="Waldemar Hidalgo Sánchez" userId="e688ad94cd9309f6" providerId="LiveId" clId="{21A5B3F3-3334-4D38-8ADE-BB60BE70838F}" dt="2024-09-17T15:32:51.699" v="141" actId="20577"/>
        <pc:sldMkLst>
          <pc:docMk/>
          <pc:sldMk cId="3629280805" sldId="326"/>
        </pc:sldMkLst>
        <pc:spChg chg="mod">
          <ac:chgData name="Waldemar Hidalgo Sánchez" userId="e688ad94cd9309f6" providerId="LiveId" clId="{21A5B3F3-3334-4D38-8ADE-BB60BE70838F}" dt="2024-09-17T15:32:51.699" v="141" actId="20577"/>
          <ac:spMkLst>
            <pc:docMk/>
            <pc:sldMk cId="3629280805" sldId="326"/>
            <ac:spMk id="3" creationId="{A2E339BF-E6D7-DD0E-AF02-6813852EE723}"/>
          </ac:spMkLst>
        </pc:spChg>
        <pc:spChg chg="add del mod">
          <ac:chgData name="Waldemar Hidalgo Sánchez" userId="e688ad94cd9309f6" providerId="LiveId" clId="{21A5B3F3-3334-4D38-8ADE-BB60BE70838F}" dt="2024-09-17T15:31:27.618" v="134"/>
          <ac:spMkLst>
            <pc:docMk/>
            <pc:sldMk cId="3629280805" sldId="326"/>
            <ac:spMk id="4" creationId="{F19D91E1-0743-9C6D-42C8-4EB9BBFC524F}"/>
          </ac:spMkLst>
        </pc:spChg>
        <pc:picChg chg="add mod">
          <ac:chgData name="Waldemar Hidalgo Sánchez" userId="e688ad94cd9309f6" providerId="LiveId" clId="{21A5B3F3-3334-4D38-8ADE-BB60BE70838F}" dt="2024-09-17T15:31:27.618" v="134"/>
          <ac:picMkLst>
            <pc:docMk/>
            <pc:sldMk cId="3629280805" sldId="326"/>
            <ac:picMk id="5" creationId="{777B08A2-B3D1-9ADD-1652-5582BAFDA3BE}"/>
          </ac:picMkLst>
        </pc:picChg>
        <pc:picChg chg="del">
          <ac:chgData name="Waldemar Hidalgo Sánchez" userId="e688ad94cd9309f6" providerId="LiveId" clId="{21A5B3F3-3334-4D38-8ADE-BB60BE70838F}" dt="2024-09-17T15:29:24.501" v="133" actId="21"/>
          <ac:picMkLst>
            <pc:docMk/>
            <pc:sldMk cId="3629280805" sldId="326"/>
            <ac:picMk id="6" creationId="{FECDA901-DD88-89EB-E10E-A2994D0A92DB}"/>
          </ac:picMkLst>
        </pc:picChg>
      </pc:sldChg>
    </pc:docChg>
  </pc:docChgLst>
  <pc:docChgLst>
    <pc:chgData name="Waldemar Hidalgo Sánchez" userId="e688ad94cd9309f6" providerId="LiveId" clId="{34E13770-5BA1-4C22-8AA3-255543CB395B}"/>
    <pc:docChg chg="modSld">
      <pc:chgData name="Waldemar Hidalgo Sánchez" userId="e688ad94cd9309f6" providerId="LiveId" clId="{34E13770-5BA1-4C22-8AA3-255543CB395B}" dt="2024-09-17T00:56:13.832" v="2" actId="20577"/>
      <pc:docMkLst>
        <pc:docMk/>
      </pc:docMkLst>
      <pc:sldChg chg="modSp mod">
        <pc:chgData name="Waldemar Hidalgo Sánchez" userId="e688ad94cd9309f6" providerId="LiveId" clId="{34E13770-5BA1-4C22-8AA3-255543CB395B}" dt="2024-09-17T00:56:13.832" v="2" actId="20577"/>
        <pc:sldMkLst>
          <pc:docMk/>
          <pc:sldMk cId="2952923800" sldId="281"/>
        </pc:sldMkLst>
        <pc:spChg chg="mod">
          <ac:chgData name="Waldemar Hidalgo Sánchez" userId="e688ad94cd9309f6" providerId="LiveId" clId="{34E13770-5BA1-4C22-8AA3-255543CB395B}" dt="2024-09-17T00:56:13.832" v="2" actId="20577"/>
          <ac:spMkLst>
            <pc:docMk/>
            <pc:sldMk cId="2952923800" sldId="281"/>
            <ac:spMk id="3" creationId="{A2E339BF-E6D7-DD0E-AF02-6813852EE72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126C3-666A-4CFD-BAC1-E08BADA10B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EE5674-5820-479D-88D3-75CD0D7C068F}">
      <dgm:prSet custT="1"/>
      <dgm:spPr/>
      <dgm:t>
        <a:bodyPr/>
        <a:lstStyle/>
        <a:p>
          <a:pPr algn="just"/>
          <a:r>
            <a:rPr lang="es-419" sz="1800" dirty="0"/>
            <a:t>1. Definir el problema o necesidad a resolver: Se debe definir claramente el problema o necesidad que su producto o servicio abordará.</a:t>
          </a:r>
          <a:endParaRPr lang="en-US" sz="1800" dirty="0"/>
        </a:p>
      </dgm:t>
    </dgm:pt>
    <dgm:pt modelId="{ECD759DC-AD9E-4ABD-973F-FE8532BF6604}" type="parTrans" cxnId="{3B4D16B5-C4F5-4A50-B183-C35960E86CA8}">
      <dgm:prSet/>
      <dgm:spPr/>
      <dgm:t>
        <a:bodyPr/>
        <a:lstStyle/>
        <a:p>
          <a:endParaRPr lang="en-US"/>
        </a:p>
      </dgm:t>
    </dgm:pt>
    <dgm:pt modelId="{B8F2D175-D918-43BC-B4E4-858CA6E5116D}" type="sibTrans" cxnId="{3B4D16B5-C4F5-4A50-B183-C35960E86CA8}">
      <dgm:prSet/>
      <dgm:spPr/>
      <dgm:t>
        <a:bodyPr/>
        <a:lstStyle/>
        <a:p>
          <a:endParaRPr lang="en-US"/>
        </a:p>
      </dgm:t>
    </dgm:pt>
    <dgm:pt modelId="{4E9538D2-4570-4B7F-99D1-6501E6346DD6}">
      <dgm:prSet custT="1"/>
      <dgm:spPr/>
      <dgm:t>
        <a:bodyPr/>
        <a:lstStyle/>
        <a:p>
          <a:pPr algn="just"/>
          <a:r>
            <a:rPr lang="es-419" sz="1800" dirty="0"/>
            <a:t>2. Identificar las variables y características relacionadas: Se debe identificar las variables y características relevantes del problema o necesidad que su producto o servicio abordará.</a:t>
          </a:r>
          <a:endParaRPr lang="en-US" sz="1800" dirty="0"/>
        </a:p>
      </dgm:t>
    </dgm:pt>
    <dgm:pt modelId="{39DFD80A-E8F4-41EA-B3E9-92A60A22473E}" type="parTrans" cxnId="{968AE5AF-4E7B-44C9-9C49-CFB6EC941B74}">
      <dgm:prSet/>
      <dgm:spPr/>
      <dgm:t>
        <a:bodyPr/>
        <a:lstStyle/>
        <a:p>
          <a:endParaRPr lang="en-US"/>
        </a:p>
      </dgm:t>
    </dgm:pt>
    <dgm:pt modelId="{FB909004-E55E-43E8-8C1C-B8E5417A010F}" type="sibTrans" cxnId="{968AE5AF-4E7B-44C9-9C49-CFB6EC941B74}">
      <dgm:prSet/>
      <dgm:spPr/>
      <dgm:t>
        <a:bodyPr/>
        <a:lstStyle/>
        <a:p>
          <a:endParaRPr lang="en-US"/>
        </a:p>
      </dgm:t>
    </dgm:pt>
    <dgm:pt modelId="{A79BCC46-6C26-4ED8-9B63-B7339D1004F6}">
      <dgm:prSet custT="1"/>
      <dgm:spPr/>
      <dgm:t>
        <a:bodyPr/>
        <a:lstStyle/>
        <a:p>
          <a:pPr algn="just"/>
          <a:r>
            <a:rPr lang="es-419" sz="1800" dirty="0"/>
            <a:t>3. Crear una Tabla de la Matriz Morfológica: Se debe crear una tabla con las diferentes variables y características identificadas en la etapa anterior, organizadas en diferentes columnas.</a:t>
          </a:r>
          <a:endParaRPr lang="en-US" sz="1800" dirty="0"/>
        </a:p>
      </dgm:t>
    </dgm:pt>
    <dgm:pt modelId="{4A205E75-DC98-4D2F-A987-607B6BD6FFFC}" type="parTrans" cxnId="{ADC754F6-A50A-4813-9703-48E63B3426B7}">
      <dgm:prSet/>
      <dgm:spPr/>
      <dgm:t>
        <a:bodyPr/>
        <a:lstStyle/>
        <a:p>
          <a:endParaRPr lang="en-US"/>
        </a:p>
      </dgm:t>
    </dgm:pt>
    <dgm:pt modelId="{7FE5A62B-DBBA-4330-8DDB-41620F57884D}" type="sibTrans" cxnId="{ADC754F6-A50A-4813-9703-48E63B3426B7}">
      <dgm:prSet/>
      <dgm:spPr/>
      <dgm:t>
        <a:bodyPr/>
        <a:lstStyle/>
        <a:p>
          <a:endParaRPr lang="en-US"/>
        </a:p>
      </dgm:t>
    </dgm:pt>
    <dgm:pt modelId="{CF61E776-181D-49E4-B3C4-F0C510A00FCB}">
      <dgm:prSet/>
      <dgm:spPr/>
      <dgm:t>
        <a:bodyPr/>
        <a:lstStyle/>
        <a:p>
          <a:pPr algn="just"/>
          <a:r>
            <a:rPr lang="es-419" dirty="0"/>
            <a:t>4. Generar posibles combinaciones: Se debe generar todas las posibles combinaciones de las diferentes variables y características identificadas en la tabla, organizándolas en diferentes filas.</a:t>
          </a:r>
          <a:endParaRPr lang="en-US" dirty="0"/>
        </a:p>
      </dgm:t>
    </dgm:pt>
    <dgm:pt modelId="{5FDCB755-DE3B-422E-BAB9-603DEC866496}" type="parTrans" cxnId="{67793544-3CEA-44DF-8F3D-D8EDDA8AF514}">
      <dgm:prSet/>
      <dgm:spPr/>
      <dgm:t>
        <a:bodyPr/>
        <a:lstStyle/>
        <a:p>
          <a:endParaRPr lang="en-US"/>
        </a:p>
      </dgm:t>
    </dgm:pt>
    <dgm:pt modelId="{D5D28CC2-058A-424A-A486-E60BE82D6A1D}" type="sibTrans" cxnId="{67793544-3CEA-44DF-8F3D-D8EDDA8AF514}">
      <dgm:prSet/>
      <dgm:spPr/>
      <dgm:t>
        <a:bodyPr/>
        <a:lstStyle/>
        <a:p>
          <a:endParaRPr lang="en-US"/>
        </a:p>
      </dgm:t>
    </dgm:pt>
    <dgm:pt modelId="{07C87E25-4F4F-483D-961D-347A50EBB8D8}" type="pres">
      <dgm:prSet presAssocID="{0A0126C3-666A-4CFD-BAC1-E08BADA10B72}" presName="root" presStyleCnt="0">
        <dgm:presLayoutVars>
          <dgm:dir/>
          <dgm:resizeHandles val="exact"/>
        </dgm:presLayoutVars>
      </dgm:prSet>
      <dgm:spPr/>
    </dgm:pt>
    <dgm:pt modelId="{B7800E0E-C7A7-4712-9614-9ED4BCFD9079}" type="pres">
      <dgm:prSet presAssocID="{D6EE5674-5820-479D-88D3-75CD0D7C068F}" presName="compNode" presStyleCnt="0"/>
      <dgm:spPr/>
    </dgm:pt>
    <dgm:pt modelId="{8DAD9699-EAAB-479E-9680-61FD087CDCB8}" type="pres">
      <dgm:prSet presAssocID="{D6EE5674-5820-479D-88D3-75CD0D7C068F}" presName="bgRect" presStyleLbl="bgShp" presStyleIdx="0" presStyleCnt="4"/>
      <dgm:spPr/>
    </dgm:pt>
    <dgm:pt modelId="{BEEACB6E-685F-4812-BCDF-F6774152345D}" type="pres">
      <dgm:prSet presAssocID="{D6EE5674-5820-479D-88D3-75CD0D7C06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A43021-3438-4964-9414-941CCC891A6E}" type="pres">
      <dgm:prSet presAssocID="{D6EE5674-5820-479D-88D3-75CD0D7C068F}" presName="spaceRect" presStyleCnt="0"/>
      <dgm:spPr/>
    </dgm:pt>
    <dgm:pt modelId="{0EBF2506-C59F-4F10-B7ED-54FE3A86BF58}" type="pres">
      <dgm:prSet presAssocID="{D6EE5674-5820-479D-88D3-75CD0D7C068F}" presName="parTx" presStyleLbl="revTx" presStyleIdx="0" presStyleCnt="4">
        <dgm:presLayoutVars>
          <dgm:chMax val="0"/>
          <dgm:chPref val="0"/>
        </dgm:presLayoutVars>
      </dgm:prSet>
      <dgm:spPr/>
    </dgm:pt>
    <dgm:pt modelId="{2C35417A-63F3-45F2-9909-CB35AA67EE0C}" type="pres">
      <dgm:prSet presAssocID="{B8F2D175-D918-43BC-B4E4-858CA6E5116D}" presName="sibTrans" presStyleCnt="0"/>
      <dgm:spPr/>
    </dgm:pt>
    <dgm:pt modelId="{4F089A0B-B6A7-4C41-B111-E8D689FE7B46}" type="pres">
      <dgm:prSet presAssocID="{4E9538D2-4570-4B7F-99D1-6501E6346DD6}" presName="compNode" presStyleCnt="0"/>
      <dgm:spPr/>
    </dgm:pt>
    <dgm:pt modelId="{619FBF88-FFD4-4981-9C1E-116351BFEB8D}" type="pres">
      <dgm:prSet presAssocID="{4E9538D2-4570-4B7F-99D1-6501E6346DD6}" presName="bgRect" presStyleLbl="bgShp" presStyleIdx="1" presStyleCnt="4"/>
      <dgm:spPr/>
    </dgm:pt>
    <dgm:pt modelId="{4293C7B9-7C48-41F6-8650-BD6F7E9C45AB}" type="pres">
      <dgm:prSet presAssocID="{4E9538D2-4570-4B7F-99D1-6501E6346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E036E72-5CD6-4322-90CC-F888FCF91AF6}" type="pres">
      <dgm:prSet presAssocID="{4E9538D2-4570-4B7F-99D1-6501E6346DD6}" presName="spaceRect" presStyleCnt="0"/>
      <dgm:spPr/>
    </dgm:pt>
    <dgm:pt modelId="{1834488A-A4CE-4647-918C-2A967D7AB4B7}" type="pres">
      <dgm:prSet presAssocID="{4E9538D2-4570-4B7F-99D1-6501E6346DD6}" presName="parTx" presStyleLbl="revTx" presStyleIdx="1" presStyleCnt="4">
        <dgm:presLayoutVars>
          <dgm:chMax val="0"/>
          <dgm:chPref val="0"/>
        </dgm:presLayoutVars>
      </dgm:prSet>
      <dgm:spPr/>
    </dgm:pt>
    <dgm:pt modelId="{71078CDC-09A3-4159-A10C-ABE67BED31C1}" type="pres">
      <dgm:prSet presAssocID="{FB909004-E55E-43E8-8C1C-B8E5417A010F}" presName="sibTrans" presStyleCnt="0"/>
      <dgm:spPr/>
    </dgm:pt>
    <dgm:pt modelId="{D04AF1CA-A2F7-4AC3-87A8-DA9FD9BADB90}" type="pres">
      <dgm:prSet presAssocID="{A79BCC46-6C26-4ED8-9B63-B7339D1004F6}" presName="compNode" presStyleCnt="0"/>
      <dgm:spPr/>
    </dgm:pt>
    <dgm:pt modelId="{F7924F43-8F92-423B-AF72-9674FF49F52A}" type="pres">
      <dgm:prSet presAssocID="{A79BCC46-6C26-4ED8-9B63-B7339D1004F6}" presName="bgRect" presStyleLbl="bgShp" presStyleIdx="2" presStyleCnt="4"/>
      <dgm:spPr/>
    </dgm:pt>
    <dgm:pt modelId="{46976741-1085-4EAF-90C1-6D592D6A2788}" type="pres">
      <dgm:prSet presAssocID="{A79BCC46-6C26-4ED8-9B63-B7339D1004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D692016B-F96D-46FC-9B1A-0500A03EDD8E}" type="pres">
      <dgm:prSet presAssocID="{A79BCC46-6C26-4ED8-9B63-B7339D1004F6}" presName="spaceRect" presStyleCnt="0"/>
      <dgm:spPr/>
    </dgm:pt>
    <dgm:pt modelId="{6D19BF14-08AF-4861-9232-2B9066FEFC23}" type="pres">
      <dgm:prSet presAssocID="{A79BCC46-6C26-4ED8-9B63-B7339D1004F6}" presName="parTx" presStyleLbl="revTx" presStyleIdx="2" presStyleCnt="4">
        <dgm:presLayoutVars>
          <dgm:chMax val="0"/>
          <dgm:chPref val="0"/>
        </dgm:presLayoutVars>
      </dgm:prSet>
      <dgm:spPr/>
    </dgm:pt>
    <dgm:pt modelId="{C85A3A2C-5FB7-48D1-A890-B00069ED639F}" type="pres">
      <dgm:prSet presAssocID="{7FE5A62B-DBBA-4330-8DDB-41620F57884D}" presName="sibTrans" presStyleCnt="0"/>
      <dgm:spPr/>
    </dgm:pt>
    <dgm:pt modelId="{63D882C0-9EA0-4104-9312-A874705CD168}" type="pres">
      <dgm:prSet presAssocID="{CF61E776-181D-49E4-B3C4-F0C510A00FCB}" presName="compNode" presStyleCnt="0"/>
      <dgm:spPr/>
    </dgm:pt>
    <dgm:pt modelId="{BC9FDE7F-9BFC-49C0-8977-7CF30AAB5FC0}" type="pres">
      <dgm:prSet presAssocID="{CF61E776-181D-49E4-B3C4-F0C510A00FCB}" presName="bgRect" presStyleLbl="bgShp" presStyleIdx="3" presStyleCnt="4"/>
      <dgm:spPr/>
    </dgm:pt>
    <dgm:pt modelId="{D7FB9EE3-C1E1-4005-8CC5-237CC157B014}" type="pres">
      <dgm:prSet presAssocID="{CF61E776-181D-49E4-B3C4-F0C510A00F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2F09675A-07F1-41C8-826E-D12FD83A0076}" type="pres">
      <dgm:prSet presAssocID="{CF61E776-181D-49E4-B3C4-F0C510A00FCB}" presName="spaceRect" presStyleCnt="0"/>
      <dgm:spPr/>
    </dgm:pt>
    <dgm:pt modelId="{FA34F2FC-2030-4F0C-9415-01577B04EAAF}" type="pres">
      <dgm:prSet presAssocID="{CF61E776-181D-49E4-B3C4-F0C510A00F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E486D03-9DF7-4F5A-BBDA-9F5444EB8A09}" type="presOf" srcId="{4E9538D2-4570-4B7F-99D1-6501E6346DD6}" destId="{1834488A-A4CE-4647-918C-2A967D7AB4B7}" srcOrd="0" destOrd="0" presId="urn:microsoft.com/office/officeart/2018/2/layout/IconVerticalSolidList"/>
    <dgm:cxn modelId="{67793544-3CEA-44DF-8F3D-D8EDDA8AF514}" srcId="{0A0126C3-666A-4CFD-BAC1-E08BADA10B72}" destId="{CF61E776-181D-49E4-B3C4-F0C510A00FCB}" srcOrd="3" destOrd="0" parTransId="{5FDCB755-DE3B-422E-BAB9-603DEC866496}" sibTransId="{D5D28CC2-058A-424A-A486-E60BE82D6A1D}"/>
    <dgm:cxn modelId="{5EE24297-1541-4008-BD46-DD4C7407686C}" type="presOf" srcId="{0A0126C3-666A-4CFD-BAC1-E08BADA10B72}" destId="{07C87E25-4F4F-483D-961D-347A50EBB8D8}" srcOrd="0" destOrd="0" presId="urn:microsoft.com/office/officeart/2018/2/layout/IconVerticalSolidList"/>
    <dgm:cxn modelId="{968AE5AF-4E7B-44C9-9C49-CFB6EC941B74}" srcId="{0A0126C3-666A-4CFD-BAC1-E08BADA10B72}" destId="{4E9538D2-4570-4B7F-99D1-6501E6346DD6}" srcOrd="1" destOrd="0" parTransId="{39DFD80A-E8F4-41EA-B3E9-92A60A22473E}" sibTransId="{FB909004-E55E-43E8-8C1C-B8E5417A010F}"/>
    <dgm:cxn modelId="{3B4D16B5-C4F5-4A50-B183-C35960E86CA8}" srcId="{0A0126C3-666A-4CFD-BAC1-E08BADA10B72}" destId="{D6EE5674-5820-479D-88D3-75CD0D7C068F}" srcOrd="0" destOrd="0" parTransId="{ECD759DC-AD9E-4ABD-973F-FE8532BF6604}" sibTransId="{B8F2D175-D918-43BC-B4E4-858CA6E5116D}"/>
    <dgm:cxn modelId="{C2926FBC-E00F-4753-943E-3C3648C3EA35}" type="presOf" srcId="{A79BCC46-6C26-4ED8-9B63-B7339D1004F6}" destId="{6D19BF14-08AF-4861-9232-2B9066FEFC23}" srcOrd="0" destOrd="0" presId="urn:microsoft.com/office/officeart/2018/2/layout/IconVerticalSolidList"/>
    <dgm:cxn modelId="{0BD20BE7-6C65-42FD-8FC8-4485732B0462}" type="presOf" srcId="{D6EE5674-5820-479D-88D3-75CD0D7C068F}" destId="{0EBF2506-C59F-4F10-B7ED-54FE3A86BF58}" srcOrd="0" destOrd="0" presId="urn:microsoft.com/office/officeart/2018/2/layout/IconVerticalSolidList"/>
    <dgm:cxn modelId="{ADC754F6-A50A-4813-9703-48E63B3426B7}" srcId="{0A0126C3-666A-4CFD-BAC1-E08BADA10B72}" destId="{A79BCC46-6C26-4ED8-9B63-B7339D1004F6}" srcOrd="2" destOrd="0" parTransId="{4A205E75-DC98-4D2F-A987-607B6BD6FFFC}" sibTransId="{7FE5A62B-DBBA-4330-8DDB-41620F57884D}"/>
    <dgm:cxn modelId="{C82AAAFA-F378-47ED-A699-6F806A1A0424}" type="presOf" srcId="{CF61E776-181D-49E4-B3C4-F0C510A00FCB}" destId="{FA34F2FC-2030-4F0C-9415-01577B04EAAF}" srcOrd="0" destOrd="0" presId="urn:microsoft.com/office/officeart/2018/2/layout/IconVerticalSolidList"/>
    <dgm:cxn modelId="{84543DC1-3635-453E-84CE-DFB8786BA0F8}" type="presParOf" srcId="{07C87E25-4F4F-483D-961D-347A50EBB8D8}" destId="{B7800E0E-C7A7-4712-9614-9ED4BCFD9079}" srcOrd="0" destOrd="0" presId="urn:microsoft.com/office/officeart/2018/2/layout/IconVerticalSolidList"/>
    <dgm:cxn modelId="{31DF95E5-EC3E-4A55-82C9-7BD031393B1D}" type="presParOf" srcId="{B7800E0E-C7A7-4712-9614-9ED4BCFD9079}" destId="{8DAD9699-EAAB-479E-9680-61FD087CDCB8}" srcOrd="0" destOrd="0" presId="urn:microsoft.com/office/officeart/2018/2/layout/IconVerticalSolidList"/>
    <dgm:cxn modelId="{CFAC0FD7-BDA5-4566-9397-7221EE8C7DA1}" type="presParOf" srcId="{B7800E0E-C7A7-4712-9614-9ED4BCFD9079}" destId="{BEEACB6E-685F-4812-BCDF-F6774152345D}" srcOrd="1" destOrd="0" presId="urn:microsoft.com/office/officeart/2018/2/layout/IconVerticalSolidList"/>
    <dgm:cxn modelId="{37FB7C2A-32F4-438D-8407-D1A8C3889034}" type="presParOf" srcId="{B7800E0E-C7A7-4712-9614-9ED4BCFD9079}" destId="{08A43021-3438-4964-9414-941CCC891A6E}" srcOrd="2" destOrd="0" presId="urn:microsoft.com/office/officeart/2018/2/layout/IconVerticalSolidList"/>
    <dgm:cxn modelId="{AA86DC5A-0FD6-40FF-8D1F-DAC333BA4C49}" type="presParOf" srcId="{B7800E0E-C7A7-4712-9614-9ED4BCFD9079}" destId="{0EBF2506-C59F-4F10-B7ED-54FE3A86BF58}" srcOrd="3" destOrd="0" presId="urn:microsoft.com/office/officeart/2018/2/layout/IconVerticalSolidList"/>
    <dgm:cxn modelId="{CC23ECA0-009C-4441-84B2-3BF0DF6B5560}" type="presParOf" srcId="{07C87E25-4F4F-483D-961D-347A50EBB8D8}" destId="{2C35417A-63F3-45F2-9909-CB35AA67EE0C}" srcOrd="1" destOrd="0" presId="urn:microsoft.com/office/officeart/2018/2/layout/IconVerticalSolidList"/>
    <dgm:cxn modelId="{D1D53733-43C2-4089-B3CD-114096B23732}" type="presParOf" srcId="{07C87E25-4F4F-483D-961D-347A50EBB8D8}" destId="{4F089A0B-B6A7-4C41-B111-E8D689FE7B46}" srcOrd="2" destOrd="0" presId="urn:microsoft.com/office/officeart/2018/2/layout/IconVerticalSolidList"/>
    <dgm:cxn modelId="{D01529C1-8764-4DE2-BFA3-686515B57654}" type="presParOf" srcId="{4F089A0B-B6A7-4C41-B111-E8D689FE7B46}" destId="{619FBF88-FFD4-4981-9C1E-116351BFEB8D}" srcOrd="0" destOrd="0" presId="urn:microsoft.com/office/officeart/2018/2/layout/IconVerticalSolidList"/>
    <dgm:cxn modelId="{0DB07C13-2656-494D-8B58-7AFB07DDDAF2}" type="presParOf" srcId="{4F089A0B-B6A7-4C41-B111-E8D689FE7B46}" destId="{4293C7B9-7C48-41F6-8650-BD6F7E9C45AB}" srcOrd="1" destOrd="0" presId="urn:microsoft.com/office/officeart/2018/2/layout/IconVerticalSolidList"/>
    <dgm:cxn modelId="{369BB13B-F7FA-4DEF-A25C-7D624ED24160}" type="presParOf" srcId="{4F089A0B-B6A7-4C41-B111-E8D689FE7B46}" destId="{5E036E72-5CD6-4322-90CC-F888FCF91AF6}" srcOrd="2" destOrd="0" presId="urn:microsoft.com/office/officeart/2018/2/layout/IconVerticalSolidList"/>
    <dgm:cxn modelId="{88BBF55C-18FA-488E-9F8A-28E9314C7BCB}" type="presParOf" srcId="{4F089A0B-B6A7-4C41-B111-E8D689FE7B46}" destId="{1834488A-A4CE-4647-918C-2A967D7AB4B7}" srcOrd="3" destOrd="0" presId="urn:microsoft.com/office/officeart/2018/2/layout/IconVerticalSolidList"/>
    <dgm:cxn modelId="{CC4B89A0-2898-470C-9932-9C5346D62DDD}" type="presParOf" srcId="{07C87E25-4F4F-483D-961D-347A50EBB8D8}" destId="{71078CDC-09A3-4159-A10C-ABE67BED31C1}" srcOrd="3" destOrd="0" presId="urn:microsoft.com/office/officeart/2018/2/layout/IconVerticalSolidList"/>
    <dgm:cxn modelId="{ADC09BA7-F6A1-4B6E-9CB9-7DC63E12DDFE}" type="presParOf" srcId="{07C87E25-4F4F-483D-961D-347A50EBB8D8}" destId="{D04AF1CA-A2F7-4AC3-87A8-DA9FD9BADB90}" srcOrd="4" destOrd="0" presId="urn:microsoft.com/office/officeart/2018/2/layout/IconVerticalSolidList"/>
    <dgm:cxn modelId="{71B7605C-9235-486A-B4DE-2199DDE7622D}" type="presParOf" srcId="{D04AF1CA-A2F7-4AC3-87A8-DA9FD9BADB90}" destId="{F7924F43-8F92-423B-AF72-9674FF49F52A}" srcOrd="0" destOrd="0" presId="urn:microsoft.com/office/officeart/2018/2/layout/IconVerticalSolidList"/>
    <dgm:cxn modelId="{C2782BDC-17B0-4668-9E28-809D1F20EF76}" type="presParOf" srcId="{D04AF1CA-A2F7-4AC3-87A8-DA9FD9BADB90}" destId="{46976741-1085-4EAF-90C1-6D592D6A2788}" srcOrd="1" destOrd="0" presId="urn:microsoft.com/office/officeart/2018/2/layout/IconVerticalSolidList"/>
    <dgm:cxn modelId="{09167617-6311-4751-A11D-BC5D264943B7}" type="presParOf" srcId="{D04AF1CA-A2F7-4AC3-87A8-DA9FD9BADB90}" destId="{D692016B-F96D-46FC-9B1A-0500A03EDD8E}" srcOrd="2" destOrd="0" presId="urn:microsoft.com/office/officeart/2018/2/layout/IconVerticalSolidList"/>
    <dgm:cxn modelId="{2D85BBD5-C3E7-4D7A-9954-EFCA8B64A220}" type="presParOf" srcId="{D04AF1CA-A2F7-4AC3-87A8-DA9FD9BADB90}" destId="{6D19BF14-08AF-4861-9232-2B9066FEFC23}" srcOrd="3" destOrd="0" presId="urn:microsoft.com/office/officeart/2018/2/layout/IconVerticalSolidList"/>
    <dgm:cxn modelId="{88F08C09-9CAB-42FA-AFF1-95F2D4A274C3}" type="presParOf" srcId="{07C87E25-4F4F-483D-961D-347A50EBB8D8}" destId="{C85A3A2C-5FB7-48D1-A890-B00069ED639F}" srcOrd="5" destOrd="0" presId="urn:microsoft.com/office/officeart/2018/2/layout/IconVerticalSolidList"/>
    <dgm:cxn modelId="{A7EEBC1A-6D1F-4626-BC91-B026B6CD4B7B}" type="presParOf" srcId="{07C87E25-4F4F-483D-961D-347A50EBB8D8}" destId="{63D882C0-9EA0-4104-9312-A874705CD168}" srcOrd="6" destOrd="0" presId="urn:microsoft.com/office/officeart/2018/2/layout/IconVerticalSolidList"/>
    <dgm:cxn modelId="{13F79546-2FFC-4464-8C35-EF8BBC252AD4}" type="presParOf" srcId="{63D882C0-9EA0-4104-9312-A874705CD168}" destId="{BC9FDE7F-9BFC-49C0-8977-7CF30AAB5FC0}" srcOrd="0" destOrd="0" presId="urn:microsoft.com/office/officeart/2018/2/layout/IconVerticalSolidList"/>
    <dgm:cxn modelId="{2D417550-CD22-41D0-8FFE-A50D00DE282F}" type="presParOf" srcId="{63D882C0-9EA0-4104-9312-A874705CD168}" destId="{D7FB9EE3-C1E1-4005-8CC5-237CC157B014}" srcOrd="1" destOrd="0" presId="urn:microsoft.com/office/officeart/2018/2/layout/IconVerticalSolidList"/>
    <dgm:cxn modelId="{2EEC3485-933C-41E6-8D7C-1B34A6E7726E}" type="presParOf" srcId="{63D882C0-9EA0-4104-9312-A874705CD168}" destId="{2F09675A-07F1-41C8-826E-D12FD83A0076}" srcOrd="2" destOrd="0" presId="urn:microsoft.com/office/officeart/2018/2/layout/IconVerticalSolidList"/>
    <dgm:cxn modelId="{972AAD56-FD5E-4D9E-A395-FBE05D480664}" type="presParOf" srcId="{63D882C0-9EA0-4104-9312-A874705CD168}" destId="{FA34F2FC-2030-4F0C-9415-01577B04EA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126C3-666A-4CFD-BAC1-E08BADA10B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EE5674-5820-479D-88D3-75CD0D7C068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419" sz="1800" dirty="0"/>
            <a:t>5. Evaluar las combinaciones: Se debe evaluar cada una de las combinaciones generadas, considerando su viabilidad, factibilidad, impacto y beneficio potencial.</a:t>
          </a:r>
        </a:p>
        <a:p>
          <a:pPr algn="just"/>
          <a:endParaRPr lang="en-US" sz="1800" dirty="0"/>
        </a:p>
      </dgm:t>
    </dgm:pt>
    <dgm:pt modelId="{ECD759DC-AD9E-4ABD-973F-FE8532BF6604}" type="parTrans" cxnId="{3B4D16B5-C4F5-4A50-B183-C35960E86CA8}">
      <dgm:prSet/>
      <dgm:spPr/>
      <dgm:t>
        <a:bodyPr/>
        <a:lstStyle/>
        <a:p>
          <a:endParaRPr lang="en-US"/>
        </a:p>
      </dgm:t>
    </dgm:pt>
    <dgm:pt modelId="{B8F2D175-D918-43BC-B4E4-858CA6E5116D}" type="sibTrans" cxnId="{3B4D16B5-C4F5-4A50-B183-C35960E86CA8}">
      <dgm:prSet/>
      <dgm:spPr/>
      <dgm:t>
        <a:bodyPr/>
        <a:lstStyle/>
        <a:p>
          <a:endParaRPr lang="en-US"/>
        </a:p>
      </dgm:t>
    </dgm:pt>
    <dgm:pt modelId="{4E9538D2-4570-4B7F-99D1-6501E6346DD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419" sz="1800" dirty="0"/>
            <a:t>6. Seleccionar la mejor combinación: Se debe seleccionar la combinación que mejor resuelve el problema o necesidad definido en la etapa 1 y que es más viable y factible para su empresa.</a:t>
          </a:r>
        </a:p>
        <a:p>
          <a:pPr algn="just"/>
          <a:endParaRPr lang="en-US" sz="1800" dirty="0"/>
        </a:p>
      </dgm:t>
    </dgm:pt>
    <dgm:pt modelId="{39DFD80A-E8F4-41EA-B3E9-92A60A22473E}" type="parTrans" cxnId="{968AE5AF-4E7B-44C9-9C49-CFB6EC941B74}">
      <dgm:prSet/>
      <dgm:spPr/>
      <dgm:t>
        <a:bodyPr/>
        <a:lstStyle/>
        <a:p>
          <a:endParaRPr lang="en-US"/>
        </a:p>
      </dgm:t>
    </dgm:pt>
    <dgm:pt modelId="{FB909004-E55E-43E8-8C1C-B8E5417A010F}" type="sibTrans" cxnId="{968AE5AF-4E7B-44C9-9C49-CFB6EC941B74}">
      <dgm:prSet/>
      <dgm:spPr/>
      <dgm:t>
        <a:bodyPr/>
        <a:lstStyle/>
        <a:p>
          <a:endParaRPr lang="en-US"/>
        </a:p>
      </dgm:t>
    </dgm:pt>
    <dgm:pt modelId="{A79BCC46-6C26-4ED8-9B63-B7339D1004F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s-419" sz="1800" dirty="0"/>
            <a:t>7. Diseñar el producto o servicio: Una vez que se ha seleccionado la mejor combinación, se puede diseñar su producto o servicio, teniendo en cuenta las variables y características seleccionadas en la matriz morfológica.</a:t>
          </a:r>
        </a:p>
        <a:p>
          <a:pPr algn="just"/>
          <a:endParaRPr lang="en-US" sz="1800" dirty="0"/>
        </a:p>
      </dgm:t>
    </dgm:pt>
    <dgm:pt modelId="{4A205E75-DC98-4D2F-A987-607B6BD6FFFC}" type="parTrans" cxnId="{ADC754F6-A50A-4813-9703-48E63B3426B7}">
      <dgm:prSet/>
      <dgm:spPr/>
      <dgm:t>
        <a:bodyPr/>
        <a:lstStyle/>
        <a:p>
          <a:endParaRPr lang="en-US"/>
        </a:p>
      </dgm:t>
    </dgm:pt>
    <dgm:pt modelId="{7FE5A62B-DBBA-4330-8DDB-41620F57884D}" type="sibTrans" cxnId="{ADC754F6-A50A-4813-9703-48E63B3426B7}">
      <dgm:prSet/>
      <dgm:spPr/>
      <dgm:t>
        <a:bodyPr/>
        <a:lstStyle/>
        <a:p>
          <a:endParaRPr lang="en-US"/>
        </a:p>
      </dgm:t>
    </dgm:pt>
    <dgm:pt modelId="{07C87E25-4F4F-483D-961D-347A50EBB8D8}" type="pres">
      <dgm:prSet presAssocID="{0A0126C3-666A-4CFD-BAC1-E08BADA10B72}" presName="root" presStyleCnt="0">
        <dgm:presLayoutVars>
          <dgm:dir/>
          <dgm:resizeHandles val="exact"/>
        </dgm:presLayoutVars>
      </dgm:prSet>
      <dgm:spPr/>
    </dgm:pt>
    <dgm:pt modelId="{B7800E0E-C7A7-4712-9614-9ED4BCFD9079}" type="pres">
      <dgm:prSet presAssocID="{D6EE5674-5820-479D-88D3-75CD0D7C068F}" presName="compNode" presStyleCnt="0"/>
      <dgm:spPr/>
    </dgm:pt>
    <dgm:pt modelId="{8DAD9699-EAAB-479E-9680-61FD087CDCB8}" type="pres">
      <dgm:prSet presAssocID="{D6EE5674-5820-479D-88D3-75CD0D7C068F}" presName="bgRect" presStyleLbl="bgShp" presStyleIdx="0" presStyleCnt="3"/>
      <dgm:spPr/>
    </dgm:pt>
    <dgm:pt modelId="{BEEACB6E-685F-4812-BCDF-F6774152345D}" type="pres">
      <dgm:prSet presAssocID="{D6EE5674-5820-479D-88D3-75CD0D7C06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A43021-3438-4964-9414-941CCC891A6E}" type="pres">
      <dgm:prSet presAssocID="{D6EE5674-5820-479D-88D3-75CD0D7C068F}" presName="spaceRect" presStyleCnt="0"/>
      <dgm:spPr/>
    </dgm:pt>
    <dgm:pt modelId="{0EBF2506-C59F-4F10-B7ED-54FE3A86BF58}" type="pres">
      <dgm:prSet presAssocID="{D6EE5674-5820-479D-88D3-75CD0D7C068F}" presName="parTx" presStyleLbl="revTx" presStyleIdx="0" presStyleCnt="3">
        <dgm:presLayoutVars>
          <dgm:chMax val="0"/>
          <dgm:chPref val="0"/>
        </dgm:presLayoutVars>
      </dgm:prSet>
      <dgm:spPr/>
    </dgm:pt>
    <dgm:pt modelId="{2C35417A-63F3-45F2-9909-CB35AA67EE0C}" type="pres">
      <dgm:prSet presAssocID="{B8F2D175-D918-43BC-B4E4-858CA6E5116D}" presName="sibTrans" presStyleCnt="0"/>
      <dgm:spPr/>
    </dgm:pt>
    <dgm:pt modelId="{4F089A0B-B6A7-4C41-B111-E8D689FE7B46}" type="pres">
      <dgm:prSet presAssocID="{4E9538D2-4570-4B7F-99D1-6501E6346DD6}" presName="compNode" presStyleCnt="0"/>
      <dgm:spPr/>
    </dgm:pt>
    <dgm:pt modelId="{619FBF88-FFD4-4981-9C1E-116351BFEB8D}" type="pres">
      <dgm:prSet presAssocID="{4E9538D2-4570-4B7F-99D1-6501E6346DD6}" presName="bgRect" presStyleLbl="bgShp" presStyleIdx="1" presStyleCnt="3"/>
      <dgm:spPr/>
    </dgm:pt>
    <dgm:pt modelId="{4293C7B9-7C48-41F6-8650-BD6F7E9C45AB}" type="pres">
      <dgm:prSet presAssocID="{4E9538D2-4570-4B7F-99D1-6501E6346D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E036E72-5CD6-4322-90CC-F888FCF91AF6}" type="pres">
      <dgm:prSet presAssocID="{4E9538D2-4570-4B7F-99D1-6501E6346DD6}" presName="spaceRect" presStyleCnt="0"/>
      <dgm:spPr/>
    </dgm:pt>
    <dgm:pt modelId="{1834488A-A4CE-4647-918C-2A967D7AB4B7}" type="pres">
      <dgm:prSet presAssocID="{4E9538D2-4570-4B7F-99D1-6501E6346DD6}" presName="parTx" presStyleLbl="revTx" presStyleIdx="1" presStyleCnt="3" custLinFactNeighborX="-427" custLinFactNeighborY="10312">
        <dgm:presLayoutVars>
          <dgm:chMax val="0"/>
          <dgm:chPref val="0"/>
        </dgm:presLayoutVars>
      </dgm:prSet>
      <dgm:spPr/>
    </dgm:pt>
    <dgm:pt modelId="{71078CDC-09A3-4159-A10C-ABE67BED31C1}" type="pres">
      <dgm:prSet presAssocID="{FB909004-E55E-43E8-8C1C-B8E5417A010F}" presName="sibTrans" presStyleCnt="0"/>
      <dgm:spPr/>
    </dgm:pt>
    <dgm:pt modelId="{D04AF1CA-A2F7-4AC3-87A8-DA9FD9BADB90}" type="pres">
      <dgm:prSet presAssocID="{A79BCC46-6C26-4ED8-9B63-B7339D1004F6}" presName="compNode" presStyleCnt="0"/>
      <dgm:spPr/>
    </dgm:pt>
    <dgm:pt modelId="{F7924F43-8F92-423B-AF72-9674FF49F52A}" type="pres">
      <dgm:prSet presAssocID="{A79BCC46-6C26-4ED8-9B63-B7339D1004F6}" presName="bgRect" presStyleLbl="bgShp" presStyleIdx="2" presStyleCnt="3"/>
      <dgm:spPr/>
    </dgm:pt>
    <dgm:pt modelId="{46976741-1085-4EAF-90C1-6D592D6A2788}" type="pres">
      <dgm:prSet presAssocID="{A79BCC46-6C26-4ED8-9B63-B7339D1004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D692016B-F96D-46FC-9B1A-0500A03EDD8E}" type="pres">
      <dgm:prSet presAssocID="{A79BCC46-6C26-4ED8-9B63-B7339D1004F6}" presName="spaceRect" presStyleCnt="0"/>
      <dgm:spPr/>
    </dgm:pt>
    <dgm:pt modelId="{6D19BF14-08AF-4861-9232-2B9066FEFC23}" type="pres">
      <dgm:prSet presAssocID="{A79BCC46-6C26-4ED8-9B63-B7339D1004F6}" presName="parTx" presStyleLbl="revTx" presStyleIdx="2" presStyleCnt="3" custLinFactNeighborX="-213" custLinFactNeighborY="9452">
        <dgm:presLayoutVars>
          <dgm:chMax val="0"/>
          <dgm:chPref val="0"/>
        </dgm:presLayoutVars>
      </dgm:prSet>
      <dgm:spPr/>
    </dgm:pt>
  </dgm:ptLst>
  <dgm:cxnLst>
    <dgm:cxn modelId="{5E486D03-9DF7-4F5A-BBDA-9F5444EB8A09}" type="presOf" srcId="{4E9538D2-4570-4B7F-99D1-6501E6346DD6}" destId="{1834488A-A4CE-4647-918C-2A967D7AB4B7}" srcOrd="0" destOrd="0" presId="urn:microsoft.com/office/officeart/2018/2/layout/IconVerticalSolidList"/>
    <dgm:cxn modelId="{5EE24297-1541-4008-BD46-DD4C7407686C}" type="presOf" srcId="{0A0126C3-666A-4CFD-BAC1-E08BADA10B72}" destId="{07C87E25-4F4F-483D-961D-347A50EBB8D8}" srcOrd="0" destOrd="0" presId="urn:microsoft.com/office/officeart/2018/2/layout/IconVerticalSolidList"/>
    <dgm:cxn modelId="{968AE5AF-4E7B-44C9-9C49-CFB6EC941B74}" srcId="{0A0126C3-666A-4CFD-BAC1-E08BADA10B72}" destId="{4E9538D2-4570-4B7F-99D1-6501E6346DD6}" srcOrd="1" destOrd="0" parTransId="{39DFD80A-E8F4-41EA-B3E9-92A60A22473E}" sibTransId="{FB909004-E55E-43E8-8C1C-B8E5417A010F}"/>
    <dgm:cxn modelId="{3B4D16B5-C4F5-4A50-B183-C35960E86CA8}" srcId="{0A0126C3-666A-4CFD-BAC1-E08BADA10B72}" destId="{D6EE5674-5820-479D-88D3-75CD0D7C068F}" srcOrd="0" destOrd="0" parTransId="{ECD759DC-AD9E-4ABD-973F-FE8532BF6604}" sibTransId="{B8F2D175-D918-43BC-B4E4-858CA6E5116D}"/>
    <dgm:cxn modelId="{C2926FBC-E00F-4753-943E-3C3648C3EA35}" type="presOf" srcId="{A79BCC46-6C26-4ED8-9B63-B7339D1004F6}" destId="{6D19BF14-08AF-4861-9232-2B9066FEFC23}" srcOrd="0" destOrd="0" presId="urn:microsoft.com/office/officeart/2018/2/layout/IconVerticalSolidList"/>
    <dgm:cxn modelId="{0BD20BE7-6C65-42FD-8FC8-4485732B0462}" type="presOf" srcId="{D6EE5674-5820-479D-88D3-75CD0D7C068F}" destId="{0EBF2506-C59F-4F10-B7ED-54FE3A86BF58}" srcOrd="0" destOrd="0" presId="urn:microsoft.com/office/officeart/2018/2/layout/IconVerticalSolidList"/>
    <dgm:cxn modelId="{ADC754F6-A50A-4813-9703-48E63B3426B7}" srcId="{0A0126C3-666A-4CFD-BAC1-E08BADA10B72}" destId="{A79BCC46-6C26-4ED8-9B63-B7339D1004F6}" srcOrd="2" destOrd="0" parTransId="{4A205E75-DC98-4D2F-A987-607B6BD6FFFC}" sibTransId="{7FE5A62B-DBBA-4330-8DDB-41620F57884D}"/>
    <dgm:cxn modelId="{84543DC1-3635-453E-84CE-DFB8786BA0F8}" type="presParOf" srcId="{07C87E25-4F4F-483D-961D-347A50EBB8D8}" destId="{B7800E0E-C7A7-4712-9614-9ED4BCFD9079}" srcOrd="0" destOrd="0" presId="urn:microsoft.com/office/officeart/2018/2/layout/IconVerticalSolidList"/>
    <dgm:cxn modelId="{31DF95E5-EC3E-4A55-82C9-7BD031393B1D}" type="presParOf" srcId="{B7800E0E-C7A7-4712-9614-9ED4BCFD9079}" destId="{8DAD9699-EAAB-479E-9680-61FD087CDCB8}" srcOrd="0" destOrd="0" presId="urn:microsoft.com/office/officeart/2018/2/layout/IconVerticalSolidList"/>
    <dgm:cxn modelId="{CFAC0FD7-BDA5-4566-9397-7221EE8C7DA1}" type="presParOf" srcId="{B7800E0E-C7A7-4712-9614-9ED4BCFD9079}" destId="{BEEACB6E-685F-4812-BCDF-F6774152345D}" srcOrd="1" destOrd="0" presId="urn:microsoft.com/office/officeart/2018/2/layout/IconVerticalSolidList"/>
    <dgm:cxn modelId="{37FB7C2A-32F4-438D-8407-D1A8C3889034}" type="presParOf" srcId="{B7800E0E-C7A7-4712-9614-9ED4BCFD9079}" destId="{08A43021-3438-4964-9414-941CCC891A6E}" srcOrd="2" destOrd="0" presId="urn:microsoft.com/office/officeart/2018/2/layout/IconVerticalSolidList"/>
    <dgm:cxn modelId="{AA86DC5A-0FD6-40FF-8D1F-DAC333BA4C49}" type="presParOf" srcId="{B7800E0E-C7A7-4712-9614-9ED4BCFD9079}" destId="{0EBF2506-C59F-4F10-B7ED-54FE3A86BF58}" srcOrd="3" destOrd="0" presId="urn:microsoft.com/office/officeart/2018/2/layout/IconVerticalSolidList"/>
    <dgm:cxn modelId="{CC23ECA0-009C-4441-84B2-3BF0DF6B5560}" type="presParOf" srcId="{07C87E25-4F4F-483D-961D-347A50EBB8D8}" destId="{2C35417A-63F3-45F2-9909-CB35AA67EE0C}" srcOrd="1" destOrd="0" presId="urn:microsoft.com/office/officeart/2018/2/layout/IconVerticalSolidList"/>
    <dgm:cxn modelId="{D1D53733-43C2-4089-B3CD-114096B23732}" type="presParOf" srcId="{07C87E25-4F4F-483D-961D-347A50EBB8D8}" destId="{4F089A0B-B6A7-4C41-B111-E8D689FE7B46}" srcOrd="2" destOrd="0" presId="urn:microsoft.com/office/officeart/2018/2/layout/IconVerticalSolidList"/>
    <dgm:cxn modelId="{D01529C1-8764-4DE2-BFA3-686515B57654}" type="presParOf" srcId="{4F089A0B-B6A7-4C41-B111-E8D689FE7B46}" destId="{619FBF88-FFD4-4981-9C1E-116351BFEB8D}" srcOrd="0" destOrd="0" presId="urn:microsoft.com/office/officeart/2018/2/layout/IconVerticalSolidList"/>
    <dgm:cxn modelId="{0DB07C13-2656-494D-8B58-7AFB07DDDAF2}" type="presParOf" srcId="{4F089A0B-B6A7-4C41-B111-E8D689FE7B46}" destId="{4293C7B9-7C48-41F6-8650-BD6F7E9C45AB}" srcOrd="1" destOrd="0" presId="urn:microsoft.com/office/officeart/2018/2/layout/IconVerticalSolidList"/>
    <dgm:cxn modelId="{369BB13B-F7FA-4DEF-A25C-7D624ED24160}" type="presParOf" srcId="{4F089A0B-B6A7-4C41-B111-E8D689FE7B46}" destId="{5E036E72-5CD6-4322-90CC-F888FCF91AF6}" srcOrd="2" destOrd="0" presId="urn:microsoft.com/office/officeart/2018/2/layout/IconVerticalSolidList"/>
    <dgm:cxn modelId="{88BBF55C-18FA-488E-9F8A-28E9314C7BCB}" type="presParOf" srcId="{4F089A0B-B6A7-4C41-B111-E8D689FE7B46}" destId="{1834488A-A4CE-4647-918C-2A967D7AB4B7}" srcOrd="3" destOrd="0" presId="urn:microsoft.com/office/officeart/2018/2/layout/IconVerticalSolidList"/>
    <dgm:cxn modelId="{CC4B89A0-2898-470C-9932-9C5346D62DDD}" type="presParOf" srcId="{07C87E25-4F4F-483D-961D-347A50EBB8D8}" destId="{71078CDC-09A3-4159-A10C-ABE67BED31C1}" srcOrd="3" destOrd="0" presId="urn:microsoft.com/office/officeart/2018/2/layout/IconVerticalSolidList"/>
    <dgm:cxn modelId="{ADC09BA7-F6A1-4B6E-9CB9-7DC63E12DDFE}" type="presParOf" srcId="{07C87E25-4F4F-483D-961D-347A50EBB8D8}" destId="{D04AF1CA-A2F7-4AC3-87A8-DA9FD9BADB90}" srcOrd="4" destOrd="0" presId="urn:microsoft.com/office/officeart/2018/2/layout/IconVerticalSolidList"/>
    <dgm:cxn modelId="{71B7605C-9235-486A-B4DE-2199DDE7622D}" type="presParOf" srcId="{D04AF1CA-A2F7-4AC3-87A8-DA9FD9BADB90}" destId="{F7924F43-8F92-423B-AF72-9674FF49F52A}" srcOrd="0" destOrd="0" presId="urn:microsoft.com/office/officeart/2018/2/layout/IconVerticalSolidList"/>
    <dgm:cxn modelId="{C2782BDC-17B0-4668-9E28-809D1F20EF76}" type="presParOf" srcId="{D04AF1CA-A2F7-4AC3-87A8-DA9FD9BADB90}" destId="{46976741-1085-4EAF-90C1-6D592D6A2788}" srcOrd="1" destOrd="0" presId="urn:microsoft.com/office/officeart/2018/2/layout/IconVerticalSolidList"/>
    <dgm:cxn modelId="{09167617-6311-4751-A11D-BC5D264943B7}" type="presParOf" srcId="{D04AF1CA-A2F7-4AC3-87A8-DA9FD9BADB90}" destId="{D692016B-F96D-46FC-9B1A-0500A03EDD8E}" srcOrd="2" destOrd="0" presId="urn:microsoft.com/office/officeart/2018/2/layout/IconVerticalSolidList"/>
    <dgm:cxn modelId="{2D85BBD5-C3E7-4D7A-9954-EFCA8B64A220}" type="presParOf" srcId="{D04AF1CA-A2F7-4AC3-87A8-DA9FD9BADB90}" destId="{6D19BF14-08AF-4861-9232-2B9066FEFC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D9699-EAAB-479E-9680-61FD087CDCB8}">
      <dsp:nvSpPr>
        <dsp:cNvPr id="0" name=""/>
        <dsp:cNvSpPr/>
      </dsp:nvSpPr>
      <dsp:spPr>
        <a:xfrm>
          <a:off x="0" y="4718"/>
          <a:ext cx="10511626" cy="10650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ACB6E-685F-4812-BCDF-F6774152345D}">
      <dsp:nvSpPr>
        <dsp:cNvPr id="0" name=""/>
        <dsp:cNvSpPr/>
      </dsp:nvSpPr>
      <dsp:spPr>
        <a:xfrm>
          <a:off x="322170" y="244349"/>
          <a:ext cx="586336" cy="585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F2506-C59F-4F10-B7ED-54FE3A86BF58}">
      <dsp:nvSpPr>
        <dsp:cNvPr id="0" name=""/>
        <dsp:cNvSpPr/>
      </dsp:nvSpPr>
      <dsp:spPr>
        <a:xfrm>
          <a:off x="1230677" y="4718"/>
          <a:ext cx="9261997" cy="1098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8" tIns="116238" rIns="116238" bIns="116238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1. Definir el problema o necesidad a resolver: Se debe definir claramente el problema o necesidad que su producto o servicio abordará.</a:t>
          </a:r>
          <a:endParaRPr lang="en-US" sz="1800" kern="1200" dirty="0"/>
        </a:p>
      </dsp:txBody>
      <dsp:txXfrm>
        <a:off x="1230677" y="4718"/>
        <a:ext cx="9261997" cy="1098307"/>
      </dsp:txXfrm>
    </dsp:sp>
    <dsp:sp modelId="{619FBF88-FFD4-4981-9C1E-116351BFEB8D}">
      <dsp:nvSpPr>
        <dsp:cNvPr id="0" name=""/>
        <dsp:cNvSpPr/>
      </dsp:nvSpPr>
      <dsp:spPr>
        <a:xfrm>
          <a:off x="0" y="1377603"/>
          <a:ext cx="10511626" cy="10650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C7B9-7C48-41F6-8650-BD6F7E9C45AB}">
      <dsp:nvSpPr>
        <dsp:cNvPr id="0" name=""/>
        <dsp:cNvSpPr/>
      </dsp:nvSpPr>
      <dsp:spPr>
        <a:xfrm>
          <a:off x="322170" y="1617234"/>
          <a:ext cx="586336" cy="585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488A-A4CE-4647-918C-2A967D7AB4B7}">
      <dsp:nvSpPr>
        <dsp:cNvPr id="0" name=""/>
        <dsp:cNvSpPr/>
      </dsp:nvSpPr>
      <dsp:spPr>
        <a:xfrm>
          <a:off x="1230677" y="1377603"/>
          <a:ext cx="9261997" cy="1098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8" tIns="116238" rIns="116238" bIns="116238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2. Identificar las variables y características relacionadas: Se debe identificar las variables y características relevantes del problema o necesidad que su producto o servicio abordará.</a:t>
          </a:r>
          <a:endParaRPr lang="en-US" sz="1800" kern="1200" dirty="0"/>
        </a:p>
      </dsp:txBody>
      <dsp:txXfrm>
        <a:off x="1230677" y="1377603"/>
        <a:ext cx="9261997" cy="1098307"/>
      </dsp:txXfrm>
    </dsp:sp>
    <dsp:sp modelId="{F7924F43-8F92-423B-AF72-9674FF49F52A}">
      <dsp:nvSpPr>
        <dsp:cNvPr id="0" name=""/>
        <dsp:cNvSpPr/>
      </dsp:nvSpPr>
      <dsp:spPr>
        <a:xfrm>
          <a:off x="0" y="2750487"/>
          <a:ext cx="10511626" cy="10650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76741-1085-4EAF-90C1-6D592D6A2788}">
      <dsp:nvSpPr>
        <dsp:cNvPr id="0" name=""/>
        <dsp:cNvSpPr/>
      </dsp:nvSpPr>
      <dsp:spPr>
        <a:xfrm>
          <a:off x="322170" y="2990118"/>
          <a:ext cx="586336" cy="585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9BF14-08AF-4861-9232-2B9066FEFC23}">
      <dsp:nvSpPr>
        <dsp:cNvPr id="0" name=""/>
        <dsp:cNvSpPr/>
      </dsp:nvSpPr>
      <dsp:spPr>
        <a:xfrm>
          <a:off x="1230677" y="2750487"/>
          <a:ext cx="9261997" cy="1098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8" tIns="116238" rIns="116238" bIns="116238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3. Crear una Tabla de la Matriz Morfológica: Se debe crear una tabla con las diferentes variables y características identificadas en la etapa anterior, organizadas en diferentes columnas.</a:t>
          </a:r>
          <a:endParaRPr lang="en-US" sz="1800" kern="1200" dirty="0"/>
        </a:p>
      </dsp:txBody>
      <dsp:txXfrm>
        <a:off x="1230677" y="2750487"/>
        <a:ext cx="9261997" cy="1098307"/>
      </dsp:txXfrm>
    </dsp:sp>
    <dsp:sp modelId="{BC9FDE7F-9BFC-49C0-8977-7CF30AAB5FC0}">
      <dsp:nvSpPr>
        <dsp:cNvPr id="0" name=""/>
        <dsp:cNvSpPr/>
      </dsp:nvSpPr>
      <dsp:spPr>
        <a:xfrm>
          <a:off x="0" y="4123372"/>
          <a:ext cx="10511626" cy="10650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B9EE3-C1E1-4005-8CC5-237CC157B014}">
      <dsp:nvSpPr>
        <dsp:cNvPr id="0" name=""/>
        <dsp:cNvSpPr/>
      </dsp:nvSpPr>
      <dsp:spPr>
        <a:xfrm>
          <a:off x="322170" y="4363003"/>
          <a:ext cx="586336" cy="585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4F2FC-2030-4F0C-9415-01577B04EAAF}">
      <dsp:nvSpPr>
        <dsp:cNvPr id="0" name=""/>
        <dsp:cNvSpPr/>
      </dsp:nvSpPr>
      <dsp:spPr>
        <a:xfrm>
          <a:off x="1230677" y="4123372"/>
          <a:ext cx="9261997" cy="1098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38" tIns="116238" rIns="116238" bIns="116238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4. Generar posibles combinaciones: Se debe generar todas las posibles combinaciones de las diferentes variables y características identificadas en la tabla, organizándolas en diferentes filas.</a:t>
          </a:r>
          <a:endParaRPr lang="en-US" sz="1800" kern="1200" dirty="0"/>
        </a:p>
      </dsp:txBody>
      <dsp:txXfrm>
        <a:off x="1230677" y="4123372"/>
        <a:ext cx="9261997" cy="1098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D9699-EAAB-479E-9680-61FD087CDCB8}">
      <dsp:nvSpPr>
        <dsp:cNvPr id="0" name=""/>
        <dsp:cNvSpPr/>
      </dsp:nvSpPr>
      <dsp:spPr>
        <a:xfrm>
          <a:off x="0" y="3189"/>
          <a:ext cx="10511626" cy="152436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ACB6E-685F-4812-BCDF-F6774152345D}">
      <dsp:nvSpPr>
        <dsp:cNvPr id="0" name=""/>
        <dsp:cNvSpPr/>
      </dsp:nvSpPr>
      <dsp:spPr>
        <a:xfrm>
          <a:off x="461119" y="346170"/>
          <a:ext cx="839218" cy="838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F2506-C59F-4F10-B7ED-54FE3A86BF58}">
      <dsp:nvSpPr>
        <dsp:cNvPr id="0" name=""/>
        <dsp:cNvSpPr/>
      </dsp:nvSpPr>
      <dsp:spPr>
        <a:xfrm>
          <a:off x="1761457" y="3189"/>
          <a:ext cx="8563536" cy="152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86" tIns="161486" rIns="161486" bIns="16148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5. Evaluar las combinaciones: Se debe evaluar cada una de las combinaciones generadas, considerando su viabilidad, factibilidad, impacto y beneficio potencial.</a:t>
          </a:r>
        </a:p>
        <a:p>
          <a:pPr marL="0" lvl="0" indent="0" algn="just" defTabSz="800100"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61457" y="3189"/>
        <a:ext cx="8563536" cy="1525852"/>
      </dsp:txXfrm>
    </dsp:sp>
    <dsp:sp modelId="{619FBF88-FFD4-4981-9C1E-116351BFEB8D}">
      <dsp:nvSpPr>
        <dsp:cNvPr id="0" name=""/>
        <dsp:cNvSpPr/>
      </dsp:nvSpPr>
      <dsp:spPr>
        <a:xfrm>
          <a:off x="0" y="1850273"/>
          <a:ext cx="10511626" cy="152436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C7B9-7C48-41F6-8650-BD6F7E9C45AB}">
      <dsp:nvSpPr>
        <dsp:cNvPr id="0" name=""/>
        <dsp:cNvSpPr/>
      </dsp:nvSpPr>
      <dsp:spPr>
        <a:xfrm>
          <a:off x="461119" y="2193254"/>
          <a:ext cx="839218" cy="838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488A-A4CE-4647-918C-2A967D7AB4B7}">
      <dsp:nvSpPr>
        <dsp:cNvPr id="0" name=""/>
        <dsp:cNvSpPr/>
      </dsp:nvSpPr>
      <dsp:spPr>
        <a:xfrm>
          <a:off x="1724891" y="2007619"/>
          <a:ext cx="8563536" cy="152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86" tIns="161486" rIns="161486" bIns="16148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6. Seleccionar la mejor combinación: Se debe seleccionar la combinación que mejor resuelve el problema o necesidad definido en la etapa 1 y que es más viable y factible para su empresa.</a:t>
          </a:r>
        </a:p>
        <a:p>
          <a:pPr marL="0" lvl="0" indent="0" algn="just" defTabSz="800100"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24891" y="2007619"/>
        <a:ext cx="8563536" cy="1525852"/>
      </dsp:txXfrm>
    </dsp:sp>
    <dsp:sp modelId="{F7924F43-8F92-423B-AF72-9674FF49F52A}">
      <dsp:nvSpPr>
        <dsp:cNvPr id="0" name=""/>
        <dsp:cNvSpPr/>
      </dsp:nvSpPr>
      <dsp:spPr>
        <a:xfrm>
          <a:off x="0" y="3697357"/>
          <a:ext cx="10511626" cy="152436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76741-1085-4EAF-90C1-6D592D6A2788}">
      <dsp:nvSpPr>
        <dsp:cNvPr id="0" name=""/>
        <dsp:cNvSpPr/>
      </dsp:nvSpPr>
      <dsp:spPr>
        <a:xfrm>
          <a:off x="461119" y="4040339"/>
          <a:ext cx="839218" cy="838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9BF14-08AF-4861-9232-2B9066FEFC23}">
      <dsp:nvSpPr>
        <dsp:cNvPr id="0" name=""/>
        <dsp:cNvSpPr/>
      </dsp:nvSpPr>
      <dsp:spPr>
        <a:xfrm>
          <a:off x="1743217" y="3700546"/>
          <a:ext cx="8563536" cy="152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86" tIns="161486" rIns="161486" bIns="161486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/>
            <a:t>7. Diseñar el producto o servicio: Una vez que se ha seleccionado la mejor combinación, se puede diseñar su producto o servicio, teniendo en cuenta las variables y características seleccionadas en la matriz morfológica.</a:t>
          </a:r>
        </a:p>
        <a:p>
          <a:pPr marL="0" lvl="0" indent="0" algn="just" defTabSz="800100"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3217" y="3700546"/>
        <a:ext cx="8563536" cy="152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67BD183-736A-4504-B3CD-6B8127DC0F2B}" type="datetimeyyyy">
              <a:rPr lang="es-ES" smtClean="0"/>
              <a:t>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20BD0AB-C59E-4A46-83D3-F07787446BA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9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03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n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/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Imagen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180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es-ES" sz="1800"/>
            </a:lvl1pPr>
            <a:lvl2pPr>
              <a:defRPr lang="es-ES" sz="1800"/>
            </a:lvl2pPr>
            <a:lvl3pPr>
              <a:defRPr lang="es-ES" sz="18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conteni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n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s-ES" sz="28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8" name="Forma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4" name="Imagen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es-ES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es-ES" sz="18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b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15" name="Forma lib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n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lvl="0"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52" name="Marcador de posición de imagen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Forma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1" name="Forma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3" name="Imagen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número de diapositiva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Imagen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3" name="Imagen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7" name="Imagen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9" name="Imagen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número de diapositiva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es-ES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es-ES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es-ES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indent="-283464">
              <a:spcBef>
                <a:spcPts val="1000"/>
              </a:spcBef>
              <a:defRPr lang="es-ES" sz="1800"/>
            </a:lvl2pPr>
            <a:lvl3pPr indent="-283464">
              <a:spcBef>
                <a:spcPts val="1000"/>
              </a:spcBef>
              <a:defRPr lang="es-ES" sz="1800"/>
            </a:lvl3pPr>
            <a:lvl4pPr indent="-283464">
              <a:spcBef>
                <a:spcPts val="1000"/>
              </a:spcBef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b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21" name="Forma lib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b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n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4" name="Marcador de número de diapositiva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6" name="Imagen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21" name="Imagen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b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rtl="0"/>
            <a:r>
              <a:rPr lang="es-MX"/>
              <a:t>Haz clic en el icono para agregar una imagen</a:t>
            </a:r>
            <a:endParaRPr lang="es-ES" dirty="0"/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s-ES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es-ES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tiopolis.com/matriz-creativa-o-morfologica-de-fritz-zwick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hyperlink" Target="https://mentorday.es/wikitips/matriz-morfolog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32427"/>
            <a:ext cx="7772400" cy="3831221"/>
          </a:xfrm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s-419" dirty="0"/>
              <a:t>ELABORACIÓN DE LA MATRIZ MORFOLÓGICA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056" y="924463"/>
            <a:ext cx="6728599" cy="4739104"/>
          </a:xfrm>
        </p:spPr>
        <p:txBody>
          <a:bodyPr rtlCol="0"/>
          <a:lstStyle>
            <a:defPPr>
              <a:defRPr lang="es-ES"/>
            </a:defPPr>
          </a:lstStyle>
          <a:p>
            <a:pPr algn="just" rtl="0"/>
            <a:r>
              <a:rPr lang="es-419" sz="2800" b="0" dirty="0">
                <a:latin typeface="Sabon Next LT" panose="02000500000000000000" pitchFamily="2" charset="0"/>
                <a:cs typeface="Sabon Next LT" panose="02000500000000000000" pitchFamily="2" charset="0"/>
              </a:rPr>
              <a:t>I. PASOS PARA APLICAR LA MATRIZ MORFOLÓGICA EN LA CREACIÓN DE UN PRODUCTO O SERVICIO</a:t>
            </a:r>
            <a:endParaRPr lang="es-ES" sz="2800" b="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7" name="Marcador de posición de imagen 6" descr="Una persona de pie delante de una pizarra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34CB92B8-D12F-1AD0-F776-E95E1689430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89383302"/>
              </p:ext>
            </p:extLst>
          </p:nvPr>
        </p:nvGraphicFramePr>
        <p:xfrm>
          <a:off x="914400" y="1038225"/>
          <a:ext cx="10511627" cy="522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34CB92B8-D12F-1AD0-F776-E95E1689430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52478997"/>
              </p:ext>
            </p:extLst>
          </p:nvPr>
        </p:nvGraphicFramePr>
        <p:xfrm>
          <a:off x="914400" y="1038225"/>
          <a:ext cx="10511627" cy="522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06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620030"/>
            <a:ext cx="6634353" cy="223323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419" sz="2800" dirty="0"/>
              <a:t>II. EJEMPLO DE LA ELABORACIÓN DE LA MATRIZ MORFOLÓGICA EN LA CREACIÓN DE UN PRODUCTO O SERVICIO</a:t>
            </a:r>
            <a:endParaRPr lang="es-ES" sz="2800" dirty="0"/>
          </a:p>
        </p:txBody>
      </p:sp>
      <p:pic>
        <p:nvPicPr>
          <p:cNvPr id="6" name="Marcador de posición de imagen 5" descr="Una persona sosteniendo un micrófono y de pie delante de un grupo de personas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5A9E197-3581-1987-3041-C8F4DCBC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10511627" cy="1012785"/>
          </a:xfrm>
        </p:spPr>
        <p:txBody>
          <a:bodyPr/>
          <a:lstStyle/>
          <a:p>
            <a:r>
              <a:rPr lang="es-419" sz="2800" dirty="0"/>
              <a:t>Desarrollo de un nuevo cereal a base de avena con frutos</a:t>
            </a:r>
            <a:endParaRPr lang="en-US" sz="28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3234633-A794-43B1-46A5-B5ECC19B6B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072640" y="2013735"/>
            <a:ext cx="8006308" cy="4250890"/>
          </a:xfrm>
          <a:prstGeom prst="rect">
            <a:avLst/>
          </a:prstGeom>
          <a:noFill/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30782C2-C868-17D3-A73D-9E72DC11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10511627" cy="1012785"/>
          </a:xfrm>
        </p:spPr>
        <p:txBody>
          <a:bodyPr/>
          <a:lstStyle/>
          <a:p>
            <a:r>
              <a:rPr lang="en-US" sz="2800" dirty="0"/>
              <a:t>COMBINACIÓN 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30714A5-2772-373E-ADC4-EFAA1F1B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54" y="1972639"/>
            <a:ext cx="8024117" cy="4291986"/>
          </a:xfrm>
          <a:prstGeom prst="rect">
            <a:avLst/>
          </a:prstGeom>
          <a:noFill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EA8F47D-15B1-C620-163A-C1FE5B5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2295"/>
            <a:ext cx="10511627" cy="1012785"/>
          </a:xfrm>
        </p:spPr>
        <p:txBody>
          <a:bodyPr/>
          <a:lstStyle/>
          <a:p>
            <a:r>
              <a:rPr lang="en-US" sz="2800" dirty="0"/>
              <a:t>COMBINACIÓN 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7F9169-CEC5-B2F3-30ED-46E0109D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28" y="1962365"/>
            <a:ext cx="8054939" cy="4302260"/>
          </a:xfrm>
          <a:prstGeom prst="rect">
            <a:avLst/>
          </a:prstGeom>
          <a:noFill/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48F63A3B-78C7-47BE-AE5E-E10140E04643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620030"/>
            <a:ext cx="6634353" cy="2233233"/>
          </a:xfrm>
        </p:spPr>
        <p:txBody>
          <a:bodyPr rtlCol="0">
            <a:normAutofit fontScale="62500" lnSpcReduction="20000"/>
          </a:bodyPr>
          <a:lstStyle>
            <a:defPPr>
              <a:defRPr lang="es-ES"/>
            </a:defPPr>
          </a:lstStyle>
          <a:p>
            <a:pPr algn="just" rtl="0"/>
            <a:r>
              <a:rPr lang="es-419" sz="2800" dirty="0"/>
              <a:t>III. BIBLIOGRAFÍA:</a:t>
            </a:r>
          </a:p>
          <a:p>
            <a:pPr algn="just" rtl="0"/>
            <a:endParaRPr lang="es-419" sz="28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es-MX" sz="2800" dirty="0"/>
              <a:t>GESTIOPOLIS. (15 de Setiembre de 2024). www.gestiopolis.com. Obtenido de </a:t>
            </a:r>
            <a:r>
              <a:rPr lang="es-MX" sz="2800" dirty="0">
                <a:hlinkClick r:id="rId3"/>
              </a:rPr>
              <a:t>https://www.gestiopolis.com/matriz-creativa-o-morfologica-de-fritz-zwicky/</a:t>
            </a:r>
            <a:endParaRPr lang="es-MX" sz="2800" dirty="0"/>
          </a:p>
          <a:p>
            <a:pPr algn="just" rtl="0"/>
            <a:endParaRPr lang="es-MX" sz="28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r>
              <a:rPr lang="es-MX" sz="2800" dirty="0"/>
              <a:t>MENTORDAY. (16 de Setiembre de 2024). https://mentorday.es/wikitips/matriz-morfologica/. Obtenido de </a:t>
            </a:r>
            <a:r>
              <a:rPr lang="es-MX" sz="2800" dirty="0">
                <a:hlinkClick r:id="rId4"/>
              </a:rPr>
              <a:t>https://mentorday.es/wikitips/matriz-morfologic</a:t>
            </a:r>
            <a:endParaRPr lang="es-MX" sz="2800" dirty="0"/>
          </a:p>
          <a:p>
            <a:pPr marL="457200" indent="-457200" algn="just" rtl="0">
              <a:buFont typeface="Arial" panose="020B0604020202020204" pitchFamily="34" charset="0"/>
              <a:buChar char="•"/>
            </a:pPr>
            <a:endParaRPr lang="es-MX" sz="2800" dirty="0"/>
          </a:p>
          <a:p>
            <a:pPr algn="just" rtl="0"/>
            <a:endParaRPr lang="es-419" sz="2800" dirty="0"/>
          </a:p>
          <a:p>
            <a:pPr algn="just" rtl="0"/>
            <a:endParaRPr lang="es-ES" sz="2800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777B08A2-B3D1-9ADD-1652-5582BAFDA3B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24361" r="243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080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90_TF78438558_Win32" id="{AA85AFFE-C10C-4074-A3C2-EA00DC51B9DE}" vid="{92586EA8-77DE-4ED4-9214-CC23F714AE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{D4FEF0E0-1F5C-478C-8B82-63FF0BD8D9FA}tf78438558_win32</Template>
  <TotalTime>34</TotalTime>
  <Words>335</Words>
  <Application>Microsoft Office PowerPoint</Application>
  <PresentationFormat>Panorámica</PresentationFormat>
  <Paragraphs>24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Personalizar</vt:lpstr>
      <vt:lpstr>ELABORACIÓN DE LA MATRIZ MORFOLÓGICA</vt:lpstr>
      <vt:lpstr>I. PASOS PARA APLICAR LA MATRIZ MORFOLÓGICA EN LA CREACIÓN DE UN PRODUCTO O SERVICIO</vt:lpstr>
      <vt:lpstr>Presentación de PowerPoint</vt:lpstr>
      <vt:lpstr>Presentación de PowerPoint</vt:lpstr>
      <vt:lpstr>Presentación de PowerPoint</vt:lpstr>
      <vt:lpstr>Desarrollo de un nuevo cereal a base de avena con frutos</vt:lpstr>
      <vt:lpstr>COMBINACIÓN 1</vt:lpstr>
      <vt:lpstr>COMBINACIÓN 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Waldemar Hidalgo Sánchez</dc:creator>
  <cp:lastModifiedBy>Waldemar Hidalgo Sánchez</cp:lastModifiedBy>
  <cp:revision>1</cp:revision>
  <dcterms:created xsi:type="dcterms:W3CDTF">2024-09-17T00:32:14Z</dcterms:created>
  <dcterms:modified xsi:type="dcterms:W3CDTF">2024-09-17T15:32:58Z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