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C899-AA0A-4642-B261-CB62D9335CC9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C7C-D162-43B1-B349-2C344239B4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896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C899-AA0A-4642-B261-CB62D9335CC9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C7C-D162-43B1-B349-2C344239B4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763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C899-AA0A-4642-B261-CB62D9335CC9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C7C-D162-43B1-B349-2C344239B4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69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C899-AA0A-4642-B261-CB62D9335CC9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C7C-D162-43B1-B349-2C344239B4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726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C899-AA0A-4642-B261-CB62D9335CC9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C7C-D162-43B1-B349-2C344239B4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08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C899-AA0A-4642-B261-CB62D9335CC9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C7C-D162-43B1-B349-2C344239B4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989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C899-AA0A-4642-B261-CB62D9335CC9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C7C-D162-43B1-B349-2C344239B4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86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C899-AA0A-4642-B261-CB62D9335CC9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C7C-D162-43B1-B349-2C344239B4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80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C899-AA0A-4642-B261-CB62D9335CC9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C7C-D162-43B1-B349-2C344239B4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471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C899-AA0A-4642-B261-CB62D9335CC9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C7C-D162-43B1-B349-2C344239B4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0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C899-AA0A-4642-B261-CB62D9335CC9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5C7C-D162-43B1-B349-2C344239B4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677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EC899-AA0A-4642-B261-CB62D9335CC9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5C7C-D162-43B1-B349-2C344239B4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370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453896" y="1380744"/>
            <a:ext cx="557784" cy="5029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2514600" y="1447538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Inicio del proceso</a:t>
            </a:r>
            <a:endParaRPr lang="es-PE" dirty="0"/>
          </a:p>
        </p:txBody>
      </p:sp>
      <p:sp>
        <p:nvSpPr>
          <p:cNvPr id="6" name="Elipse 5"/>
          <p:cNvSpPr/>
          <p:nvPr/>
        </p:nvSpPr>
        <p:spPr>
          <a:xfrm>
            <a:off x="1453896" y="2154936"/>
            <a:ext cx="557784" cy="50292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/>
          <p:cNvSpPr txBox="1"/>
          <p:nvPr/>
        </p:nvSpPr>
        <p:spPr>
          <a:xfrm>
            <a:off x="2514599" y="2221730"/>
            <a:ext cx="165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Fin  del proceso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1243584" y="2962656"/>
            <a:ext cx="1271015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2686120" y="2995922"/>
            <a:ext cx="406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Task</a:t>
            </a:r>
            <a:r>
              <a:rPr lang="es-ES" dirty="0" smtClean="0"/>
              <a:t> o tareas, o </a:t>
            </a:r>
            <a:r>
              <a:rPr lang="es-ES" dirty="0" err="1" smtClean="0"/>
              <a:t>activities</a:t>
            </a:r>
            <a:r>
              <a:rPr lang="es-ES" dirty="0" smtClean="0"/>
              <a:t>, Tarea simple</a:t>
            </a:r>
            <a:endParaRPr lang="es-PE" dirty="0"/>
          </a:p>
        </p:txBody>
      </p:sp>
      <p:cxnSp>
        <p:nvCxnSpPr>
          <p:cNvPr id="11" name="Conector angular 10"/>
          <p:cNvCxnSpPr/>
          <p:nvPr/>
        </p:nvCxnSpPr>
        <p:spPr>
          <a:xfrm>
            <a:off x="1732788" y="4215384"/>
            <a:ext cx="953333" cy="83210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86121" y="4215384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Flujo de secuencia</a:t>
            </a:r>
            <a:endParaRPr lang="es-PE" dirty="0"/>
          </a:p>
        </p:txBody>
      </p:sp>
      <p:sp>
        <p:nvSpPr>
          <p:cNvPr id="13" name="Rombo 12"/>
          <p:cNvSpPr/>
          <p:nvPr/>
        </p:nvSpPr>
        <p:spPr>
          <a:xfrm>
            <a:off x="1453896" y="5495544"/>
            <a:ext cx="953333" cy="7863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/>
          <p:cNvSpPr txBox="1"/>
          <p:nvPr/>
        </p:nvSpPr>
        <p:spPr>
          <a:xfrm>
            <a:off x="2984375" y="5519404"/>
            <a:ext cx="241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Compuertas o </a:t>
            </a:r>
            <a:r>
              <a:rPr lang="es-ES" dirty="0" err="1" smtClean="0"/>
              <a:t>gateways</a:t>
            </a:r>
            <a:endParaRPr lang="es-ES" dirty="0" smtClean="0"/>
          </a:p>
          <a:p>
            <a:r>
              <a:rPr lang="es-ES" dirty="0" smtClean="0"/>
              <a:t>Compuerta Exclusiva</a:t>
            </a:r>
            <a:endParaRPr lang="es-PE" dirty="0"/>
          </a:p>
        </p:txBody>
      </p:sp>
      <p:sp>
        <p:nvSpPr>
          <p:cNvPr id="15" name="Rectángulo 14"/>
          <p:cNvSpPr/>
          <p:nvPr/>
        </p:nvSpPr>
        <p:spPr>
          <a:xfrm>
            <a:off x="4712989" y="400550"/>
            <a:ext cx="402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BPM para Diagrama de Flujo de Procesos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508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94"/>
          <p:cNvPicPr/>
          <p:nvPr/>
        </p:nvPicPr>
        <p:blipFill>
          <a:blip r:embed="rId2"/>
          <a:stretch>
            <a:fillRect/>
          </a:stretch>
        </p:blipFill>
        <p:spPr>
          <a:xfrm>
            <a:off x="417576" y="1495932"/>
            <a:ext cx="11341608" cy="287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Genérico Profesor EEGGLL</dc:creator>
  <cp:lastModifiedBy>Usuario Genérico Profesor EEGGLL</cp:lastModifiedBy>
  <cp:revision>4</cp:revision>
  <dcterms:created xsi:type="dcterms:W3CDTF">2024-10-31T14:15:39Z</dcterms:created>
  <dcterms:modified xsi:type="dcterms:W3CDTF">2024-10-31T15:15:37Z</dcterms:modified>
</cp:coreProperties>
</file>